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75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9F9DA-7715-4E92-A560-D2B5412E2D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F61F08-F282-47F5-8B9E-85C052E73D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BDFCE9-FFAC-44DA-9193-6DDBE45BA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3B8CE-8CAF-4C33-847A-953BC0372B96}" type="datetimeFigureOut">
              <a:rPr lang="en-US" smtClean="0"/>
              <a:t>28-May-23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6F7EF8-7B6D-443D-99D3-E7F4E25BD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DD2647-55B9-4427-8E20-BB787A296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690B1-FA9D-434F-B2ED-546080E8D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207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52561-524B-4FDC-8B4E-04B531AF5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E1A96F-69DB-42A3-9A23-A6E71E6CE6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653AFA-364F-43BE-9433-6986B1423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3B8CE-8CAF-4C33-847A-953BC0372B96}" type="datetimeFigureOut">
              <a:rPr lang="en-US" smtClean="0"/>
              <a:t>28-May-23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0A1595-F6F2-4F03-803B-F8615A90B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7E4025-6654-4297-AA8A-859BD28E7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690B1-FA9D-434F-B2ED-546080E8D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712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F37BD59-FE1E-4557-B52E-FFE8173927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B8CAE1-8FBC-4423-A372-03982ED2EB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297FD8-2716-4979-9DC6-951DBD25C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3B8CE-8CAF-4C33-847A-953BC0372B96}" type="datetimeFigureOut">
              <a:rPr lang="en-US" smtClean="0"/>
              <a:t>28-May-23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41B2FF-B28B-4B29-BCB7-3E55191E6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6DE6DA-5E0A-4895-BB81-852A566ED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690B1-FA9D-434F-B2ED-546080E8D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777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E2A09-AEEA-4484-96E4-E5005E9EB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1FC611-6BF9-4A59-8C9F-7869A707E9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6B5D3D-8EA6-49DE-BAAA-2C7AB3DD0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3B8CE-8CAF-4C33-847A-953BC0372B96}" type="datetimeFigureOut">
              <a:rPr lang="en-US" smtClean="0"/>
              <a:t>28-May-23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8074C1-A109-4FEC-B53A-93A50184D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1569DB-7D11-4C88-809E-20FE1BBB1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690B1-FA9D-434F-B2ED-546080E8D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346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33F99-A9DF-4C8F-AB4A-FE51FD6B10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D2DBDE-A559-49F8-956C-D28AF4AAA5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F9AC34-B9E0-4911-84B4-9523FC871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3B8CE-8CAF-4C33-847A-953BC0372B96}" type="datetimeFigureOut">
              <a:rPr lang="en-US" smtClean="0"/>
              <a:t>28-May-23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9AC9D1-7FC0-4F63-B34F-7BE0B64ED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169D74-FD5C-4EDB-81CB-64A46D0E1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690B1-FA9D-434F-B2ED-546080E8D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77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ABAE7-91E0-41A1-9380-BD2F55474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7678-4B57-4876-B8D0-06CB1C0DE9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AF18CF-8F71-4C2C-8A04-5B35C923A3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B165F3-0B60-4381-9FC2-10E63F06E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3B8CE-8CAF-4C33-847A-953BC0372B96}" type="datetimeFigureOut">
              <a:rPr lang="en-US" smtClean="0"/>
              <a:t>28-May-23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9DDF24-12B1-4F8B-9211-0AE6685E5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6E00E3-DBC3-47FC-9AFF-3972342D9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690B1-FA9D-434F-B2ED-546080E8D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860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0100E-E07E-4F40-B82A-567D046FC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698C8E-F6DF-4519-B353-026DA5D5A0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343E6D-AE60-496B-BA08-1D0F1104BB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6C9063-4161-4FF4-800F-62D2E1712D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8D7786-CA4B-4DF8-8C91-CC8DFAACC3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E1A425-15A7-420D-B751-FDFFAFB8F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3B8CE-8CAF-4C33-847A-953BC0372B96}" type="datetimeFigureOut">
              <a:rPr lang="en-US" smtClean="0"/>
              <a:t>28-May-23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DE196C-42C4-4BE0-9036-37E88133B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BDE91A-2A94-4344-B78A-9BED4D075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690B1-FA9D-434F-B2ED-546080E8D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238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A4DB0-D168-4D23-BEDB-B43A99BF5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C8297F-F4DC-4C62-AB29-47DA1CE7F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3B8CE-8CAF-4C33-847A-953BC0372B96}" type="datetimeFigureOut">
              <a:rPr lang="en-US" smtClean="0"/>
              <a:t>28-May-23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98D09D-292C-49DE-9B49-86766AAEA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8768E-6E25-47C7-B83F-1207F51F8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690B1-FA9D-434F-B2ED-546080E8D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07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6D36026-3349-4B50-8005-8DA1087B5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3B8CE-8CAF-4C33-847A-953BC0372B96}" type="datetimeFigureOut">
              <a:rPr lang="en-US" smtClean="0"/>
              <a:t>28-May-23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36ED5A-CA67-4F9C-A68C-2F3FF8E2D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B6FFA9-2E70-409D-9861-73B1612B5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690B1-FA9D-434F-B2ED-546080E8D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789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BBF1C-2984-4794-8FE7-BC4B743C07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84E51F-064B-45D9-955C-A1942E6B88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0AD6C8-B96C-4F7F-B23C-4EBAD1C0AD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1B299B-6AB6-41C4-A713-FFC0590CC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3B8CE-8CAF-4C33-847A-953BC0372B96}" type="datetimeFigureOut">
              <a:rPr lang="en-US" smtClean="0"/>
              <a:t>28-May-23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5907CD-4769-41B0-8795-DC7FEB3CC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5C29E1-0606-4AC5-B1FA-09DB50141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690B1-FA9D-434F-B2ED-546080E8D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930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3375E-5C6E-4978-85BC-6541ED489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BA0AE1-B1A0-43FF-8BC4-3FF49E96AE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EC1199-9BBC-43EC-A88B-7D4AB0003B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4396AB-C2D9-40B1-B844-39F61E13C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3B8CE-8CAF-4C33-847A-953BC0372B96}" type="datetimeFigureOut">
              <a:rPr lang="en-US" smtClean="0"/>
              <a:t>28-May-23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D28E24-A8DC-4A22-8760-1D2AB2024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349223-936A-4409-A00D-2368FD7EB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690B1-FA9D-434F-B2ED-546080E8D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933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763D0A-F6B2-4500-B85B-C3DCECAD8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472ACF-4414-4F18-8DDB-CCC6E9B714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274614-2899-43B4-8A0C-4C98DC811E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3B8CE-8CAF-4C33-847A-953BC0372B96}" type="datetimeFigureOut">
              <a:rPr lang="en-US" smtClean="0"/>
              <a:t>28-May-23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A19DC2-80E5-4291-93F4-D781D09CF0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B67AE-CCF7-47F3-8074-C44D624B49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1690B1-FA9D-434F-B2ED-546080E8D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156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542B550-F756-47CD-B0F2-1121FD831945}"/>
              </a:ext>
            </a:extLst>
          </p:cNvPr>
          <p:cNvSpPr txBox="1"/>
          <p:nvPr/>
        </p:nvSpPr>
        <p:spPr>
          <a:xfrm>
            <a:off x="2562225" y="838200"/>
            <a:ext cx="7896225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OM" sz="1800" kern="1200" dirty="0">
                <a:solidFill>
                  <a:srgbClr val="000000"/>
                </a:solidFill>
                <a:effectLst/>
                <a:latin typeface="Unikurd Hiwa"/>
                <a:ea typeface="Times New Roman" panose="02020603050405020304" pitchFamily="18" charset="0"/>
              </a:rPr>
              <a:t>ئەركی سەرەكی قوتابی لەم وانەیەدا ئەنجامدا</a:t>
            </a:r>
            <a:r>
              <a:rPr lang="ar-IQ" sz="1800" kern="1200" dirty="0">
                <a:solidFill>
                  <a:srgbClr val="000000"/>
                </a:solidFill>
                <a:effectLst/>
                <a:latin typeface="Unikurd Hiwa"/>
                <a:ea typeface="Times New Roman" panose="02020603050405020304" pitchFamily="18" charset="0"/>
              </a:rPr>
              <a:t>نى </a:t>
            </a:r>
            <a:r>
              <a:rPr lang="ar-OM" sz="1800" kern="1200" dirty="0">
                <a:solidFill>
                  <a:srgbClr val="000000"/>
                </a:solidFill>
                <a:effectLst/>
                <a:latin typeface="Unikurd Hiwa"/>
                <a:ea typeface="Times New Roman" panose="02020603050405020304" pitchFamily="18" charset="0"/>
              </a:rPr>
              <a:t>چا</a:t>
            </a:r>
            <a:r>
              <a:rPr lang="ar-IQ" sz="1800" kern="1200" dirty="0">
                <a:solidFill>
                  <a:srgbClr val="000000"/>
                </a:solidFill>
                <a:effectLst/>
                <a:latin typeface="Unikurd Hiwa"/>
                <a:ea typeface="Times New Roman" panose="02020603050405020304" pitchFamily="18" charset="0"/>
              </a:rPr>
              <a:t>لاكى </a:t>
            </a:r>
            <a:r>
              <a:rPr lang="ar-OM" sz="1800" kern="1200" dirty="0">
                <a:solidFill>
                  <a:srgbClr val="000000"/>
                </a:solidFill>
                <a:effectLst/>
                <a:latin typeface="Unikurd Hiwa"/>
                <a:ea typeface="Times New Roman" panose="02020603050405020304" pitchFamily="18" charset="0"/>
              </a:rPr>
              <a:t>ئەكادیمی </a:t>
            </a:r>
            <a:r>
              <a:rPr lang="ar-IQ" sz="1800" kern="1200" dirty="0">
                <a:solidFill>
                  <a:srgbClr val="000000"/>
                </a:solidFill>
                <a:effectLst/>
                <a:latin typeface="Unikurd Hiwa"/>
                <a:ea typeface="Times New Roman" panose="02020603050405020304" pitchFamily="18" charset="0"/>
              </a:rPr>
              <a:t>و كاركردن </a:t>
            </a:r>
            <a:r>
              <a:rPr lang="ar-OM" sz="1800" kern="1200" dirty="0">
                <a:solidFill>
                  <a:srgbClr val="000000"/>
                </a:solidFill>
                <a:effectLst/>
                <a:latin typeface="Unikurd Hiwa"/>
                <a:ea typeface="Times New Roman" panose="02020603050405020304" pitchFamily="18" charset="0"/>
              </a:rPr>
              <a:t>بەگروپە،</a:t>
            </a:r>
            <a:r>
              <a:rPr lang="ar-IQ" sz="1800" kern="1200" dirty="0">
                <a:solidFill>
                  <a:srgbClr val="000000"/>
                </a:solidFill>
                <a:effectLst/>
                <a:latin typeface="Unikurd Hiwa"/>
                <a:ea typeface="Times New Roman" panose="02020603050405020304" pitchFamily="18" charset="0"/>
              </a:rPr>
              <a:t> قوتابى بەپرسیارە بەرامبەر بە ئامادەبوون لەوانەكاندا و هەروەها تۆماركردنی تێبینی و سەرنجەكان لەكاتی وانەكانی ڕۆژانەدا، هەروەها بەرپرسیارە لە هەڵبژاردنی بابەتێك بۆ ئەوەی دیبەیتی لەبارەوە بكات، </a:t>
            </a:r>
            <a:r>
              <a:rPr lang="ar-OM" sz="1800" kern="1200" dirty="0">
                <a:solidFill>
                  <a:srgbClr val="000000"/>
                </a:solidFill>
                <a:effectLst/>
                <a:latin typeface="Unikurd Hiwa"/>
                <a:ea typeface="Times New Roman" panose="02020603050405020304" pitchFamily="18" charset="0"/>
              </a:rPr>
              <a:t>هەروەها </a:t>
            </a:r>
            <a:r>
              <a:rPr lang="ar-IQ" sz="1800" kern="1200" dirty="0">
                <a:solidFill>
                  <a:srgbClr val="000000"/>
                </a:solidFill>
                <a:effectLst/>
                <a:latin typeface="Unikurd Hiwa"/>
                <a:ea typeface="Times New Roman" panose="02020603050405020304" pitchFamily="18" charset="0"/>
              </a:rPr>
              <a:t>ئامادەكردنی ڕاپۆرتێك لەسەر بابەتەكە و پێشكەشكردنی </a:t>
            </a:r>
            <a:r>
              <a:rPr lang="ar-OM" sz="1800" kern="1200" dirty="0">
                <a:solidFill>
                  <a:srgbClr val="000000"/>
                </a:solidFill>
                <a:effectLst/>
                <a:latin typeface="Unikurd Hiwa"/>
                <a:ea typeface="Times New Roman" panose="02020603050405020304" pitchFamily="18" charset="0"/>
              </a:rPr>
              <a:t>بەشێوەی سیمینار</a:t>
            </a:r>
            <a:r>
              <a:rPr lang="ar-IQ" sz="1800" kern="1200" dirty="0">
                <a:solidFill>
                  <a:srgbClr val="000000"/>
                </a:solidFill>
                <a:effectLst/>
                <a:latin typeface="Unikurd Hiwa"/>
                <a:ea typeface="Times New Roman" panose="02020603050405020304" pitchFamily="18" charset="0"/>
              </a:rPr>
              <a:t> لەناو پۆلدا</a:t>
            </a:r>
            <a:r>
              <a:rPr lang="ar-IQ" sz="1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Unikurd Hiwa"/>
              </a:rPr>
              <a:t>. </a:t>
            </a:r>
            <a:r>
              <a:rPr lang="ar-IQ" sz="1800" kern="1200" dirty="0">
                <a:solidFill>
                  <a:srgbClr val="000000"/>
                </a:solidFill>
                <a:effectLst/>
                <a:latin typeface="Unikurd Hiwa"/>
                <a:ea typeface="Times New Roman" panose="02020603050405020304" pitchFamily="18" charset="0"/>
              </a:rPr>
              <a:t>هەروەها بەرپرسیارە لە ئامادەكردنی پۆستەرێكى </a:t>
            </a:r>
            <a:r>
              <a:rPr lang="ar-OM" sz="1800" kern="1200" dirty="0">
                <a:solidFill>
                  <a:srgbClr val="000000"/>
                </a:solidFill>
                <a:effectLst/>
                <a:latin typeface="Unikurd Hiwa"/>
                <a:ea typeface="Times New Roman" panose="02020603050405020304" pitchFamily="18" charset="0"/>
              </a:rPr>
              <a:t>ئەكادیمی</a:t>
            </a:r>
            <a:r>
              <a:rPr lang="ar-IQ" sz="1800" kern="1200" dirty="0">
                <a:solidFill>
                  <a:srgbClr val="000000"/>
                </a:solidFill>
                <a:effectLst/>
                <a:latin typeface="Unikurd Hiwa"/>
                <a:ea typeface="Times New Roman" panose="02020603050405020304" pitchFamily="18" charset="0"/>
              </a:rPr>
              <a:t> لەسەر ڕاپۆرتەكەی و </a:t>
            </a:r>
            <a:r>
              <a:rPr lang="ar-OM" sz="1800" kern="1200" dirty="0">
                <a:solidFill>
                  <a:srgbClr val="000000"/>
                </a:solidFill>
                <a:effectLst/>
                <a:latin typeface="Unikurd Hiwa"/>
                <a:ea typeface="Times New Roman" panose="02020603050405020304" pitchFamily="18" charset="0"/>
              </a:rPr>
              <a:t>هەروەها 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99BE0F7-A6C7-4506-AF26-E91ED036FAC9}"/>
              </a:ext>
            </a:extLst>
          </p:cNvPr>
          <p:cNvSpPr txBox="1"/>
          <p:nvPr/>
        </p:nvSpPr>
        <p:spPr>
          <a:xfrm>
            <a:off x="2781300" y="2808238"/>
            <a:ext cx="767715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just" rtl="1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"/>
              <a:tabLst>
                <a:tab pos="457200" algn="l"/>
              </a:tabLst>
            </a:pPr>
            <a:r>
              <a:rPr lang="ar-OM" sz="1800" kern="1200" dirty="0">
                <a:solidFill>
                  <a:srgbClr val="000000"/>
                </a:solidFill>
                <a:effectLst/>
                <a:latin typeface="Unikurd Hiwa"/>
                <a:ea typeface="Times New Roman" panose="02020603050405020304" pitchFamily="18" charset="0"/>
              </a:rPr>
              <a:t>تەواوی تاقیكردنەوەكان بەشێوەی پراكتیكی دەبێت و لەناو پۆلدا ئەنجام دەدرێت، تەنها یەك تاقیكردنەوەی تیۆری لەسەر كاغەز بەقوتابی دەكرێت</a:t>
            </a:r>
            <a:r>
              <a:rPr lang="en-US" sz="1800" kern="1200" dirty="0">
                <a:solidFill>
                  <a:srgbClr val="000000"/>
                </a:solidFill>
                <a:effectLst/>
                <a:latin typeface="Unikurd Hiwa"/>
                <a:ea typeface="Times New Roman" panose="02020603050405020304" pitchFamily="18" charset="0"/>
                <a:cs typeface="Unikurd Hiwa"/>
              </a:rPr>
              <a:t>: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marR="0" algn="just" rtl="1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Unikurd Hiwa"/>
                <a:ea typeface="Times New Roman" panose="02020603050405020304" pitchFamily="18" charset="0"/>
                <a:cs typeface="Unikurd Hiwa"/>
              </a:rPr>
              <a:t> </a:t>
            </a:r>
            <a:r>
              <a:rPr lang="ar-OM" sz="1800" kern="12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Unikurd Hiwa"/>
                <a:ea typeface="Times New Roman" panose="02020603050405020304" pitchFamily="18" charset="0"/>
                <a:cs typeface="Unikurd Hiwa"/>
              </a:rPr>
              <a:t>(10)</a:t>
            </a:r>
            <a:r>
              <a:rPr lang="ar-OM" sz="1800" kern="12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Unikurd Hiwa"/>
                <a:ea typeface="Times New Roman" panose="02020603050405020304" pitchFamily="18" charset="0"/>
              </a:rPr>
              <a:t>نمرە دەربارەی تێگەیشتنی قوتابی بۆ بابەتە تیۆرییەكان،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marR="0" algn="just" rtl="1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Unikurd Hiwa"/>
                <a:ea typeface="Times New Roman" panose="02020603050405020304" pitchFamily="18" charset="0"/>
                <a:cs typeface="Unikurd Hiwa"/>
              </a:rPr>
              <a:t> </a:t>
            </a:r>
            <a:r>
              <a:rPr lang="ar-OM" sz="1800" kern="12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Unikurd Hiwa"/>
                <a:ea typeface="Times New Roman" panose="02020603050405020304" pitchFamily="18" charset="0"/>
                <a:cs typeface="Unikurd Hiwa"/>
              </a:rPr>
              <a:t>(10)</a:t>
            </a:r>
            <a:r>
              <a:rPr lang="ar-OM" sz="1800" kern="12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Unikurd Hiwa"/>
                <a:ea typeface="Times New Roman" panose="02020603050405020304" pitchFamily="18" charset="0"/>
              </a:rPr>
              <a:t>نمرە لەسەر چالاكی ڕۆژانە</a:t>
            </a:r>
            <a:r>
              <a:rPr lang="ar-OM" sz="1800" kern="12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Unikurd Hiwa"/>
              </a:rPr>
              <a:t>: (</a:t>
            </a:r>
            <a:r>
              <a:rPr lang="ar-OM" sz="1800" kern="12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Unikurd Hiwa"/>
                <a:ea typeface="Times New Roman" panose="02020603050405020304" pitchFamily="18" charset="0"/>
              </a:rPr>
              <a:t>بەشداری ناوپۆل، هەڵبژاردنی بابەت بۆ دیبەیت، چالاكی كاركردنی بەگروپ</a:t>
            </a:r>
            <a:r>
              <a:rPr lang="ar-OM" sz="1800" kern="12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Unikurd Hiwa"/>
              </a:rPr>
              <a:t>)</a:t>
            </a:r>
            <a:r>
              <a:rPr lang="ar-OM" sz="1800" kern="12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Unikurd Hiwa"/>
                <a:ea typeface="Times New Roman" panose="02020603050405020304" pitchFamily="18" charset="0"/>
              </a:rPr>
              <a:t>،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marR="0" algn="just" rtl="1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Unikurd Hiwa"/>
                <a:ea typeface="Times New Roman" panose="02020603050405020304" pitchFamily="18" charset="0"/>
                <a:cs typeface="Unikurd Hiwa"/>
              </a:rPr>
              <a:t> </a:t>
            </a:r>
            <a:r>
              <a:rPr lang="ar-OM" sz="1800" kern="12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Unikurd Hiwa"/>
                <a:ea typeface="Times New Roman" panose="02020603050405020304" pitchFamily="18" charset="0"/>
                <a:cs typeface="Unikurd Hiwa"/>
              </a:rPr>
              <a:t>(10)</a:t>
            </a:r>
            <a:r>
              <a:rPr lang="ar-OM" sz="1800" kern="12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Unikurd Hiwa"/>
                <a:ea typeface="Times New Roman" panose="02020603050405020304" pitchFamily="18" charset="0"/>
              </a:rPr>
              <a:t>نمرە نووسینی ڕاپۆرت،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marR="0" algn="just" rtl="1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Unikurd Hiwa"/>
                <a:ea typeface="Times New Roman" panose="02020603050405020304" pitchFamily="18" charset="0"/>
                <a:cs typeface="Unikurd Hiwa"/>
              </a:rPr>
              <a:t> </a:t>
            </a:r>
            <a:r>
              <a:rPr lang="ar-OM" sz="1800" kern="12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Unikurd Hiwa"/>
                <a:ea typeface="Times New Roman" panose="02020603050405020304" pitchFamily="18" charset="0"/>
                <a:cs typeface="Unikurd Hiwa"/>
              </a:rPr>
              <a:t>(10)</a:t>
            </a:r>
            <a:r>
              <a:rPr lang="ar-OM" sz="1800" kern="12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Unikurd Hiwa"/>
                <a:ea typeface="Times New Roman" panose="02020603050405020304" pitchFamily="18" charset="0"/>
              </a:rPr>
              <a:t>نمرە پێشكەشكردنی سیمینار دەربارەی ڕاپۆرتەكەی</a:t>
            </a:r>
            <a:r>
              <a:rPr lang="en-US" sz="1800" kern="12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Unikurd Hiwa"/>
                <a:ea typeface="Times New Roman" panose="02020603050405020304" pitchFamily="18" charset="0"/>
                <a:cs typeface="Unikurd Hiwa"/>
              </a:rPr>
              <a:t>.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marR="0" algn="just" rtl="1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Unikurd Hiwa"/>
                <a:ea typeface="Times New Roman" panose="02020603050405020304" pitchFamily="18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507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B0B48ED-EE5F-430B-AAF8-2FFB5DA493AA}"/>
              </a:ext>
            </a:extLst>
          </p:cNvPr>
          <p:cNvSpPr txBox="1"/>
          <p:nvPr/>
        </p:nvSpPr>
        <p:spPr>
          <a:xfrm>
            <a:off x="2143125" y="1073914"/>
            <a:ext cx="809625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just" rtl="1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"/>
              <a:tabLst>
                <a:tab pos="457200" algn="l"/>
              </a:tabLst>
            </a:pPr>
            <a:r>
              <a:rPr lang="ar-OM" sz="1800" kern="1200" dirty="0">
                <a:solidFill>
                  <a:srgbClr val="000000"/>
                </a:solidFill>
                <a:effectLst/>
                <a:latin typeface="Unikurd Hiwa"/>
                <a:ea typeface="Times New Roman" panose="02020603050405020304" pitchFamily="18" charset="0"/>
              </a:rPr>
              <a:t>تاقیكردنەوەی </a:t>
            </a:r>
            <a:r>
              <a:rPr lang="ar-OM" sz="1800" kern="1200" dirty="0">
                <a:solidFill>
                  <a:srgbClr val="FF0000"/>
                </a:solidFill>
                <a:effectLst/>
                <a:latin typeface="Unikurd Hiwa"/>
                <a:ea typeface="Times New Roman" panose="02020603050405020304" pitchFamily="18" charset="0"/>
              </a:rPr>
              <a:t>كۆتایی ساڵ </a:t>
            </a:r>
            <a:r>
              <a:rPr lang="ar-OM" sz="1800" kern="1200" dirty="0">
                <a:solidFill>
                  <a:srgbClr val="000000"/>
                </a:solidFill>
                <a:effectLst/>
                <a:latin typeface="Unikurd Hiwa"/>
                <a:ea typeface="Times New Roman" panose="02020603050405020304" pitchFamily="18" charset="0"/>
              </a:rPr>
              <a:t>بریتییە لە</a:t>
            </a:r>
            <a:r>
              <a:rPr lang="ar-OM" sz="1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Unikurd Hiwa"/>
              </a:rPr>
              <a:t>: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marR="0" algn="just" rtl="1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Unikurd Hiwa"/>
                <a:ea typeface="Times New Roman" panose="02020603050405020304" pitchFamily="18" charset="0"/>
              </a:rPr>
              <a:t> </a:t>
            </a:r>
            <a:r>
              <a:rPr lang="ar-OM" sz="1800" kern="12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Unikurd Hiwa"/>
                <a:ea typeface="Times New Roman" panose="02020603050405020304" pitchFamily="18" charset="0"/>
              </a:rPr>
              <a:t>ئامادەكردنی پۆستەرێكی ئەكادیمی كە </a:t>
            </a:r>
            <a:r>
              <a:rPr lang="ar-OM" sz="1800" kern="12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Unikurd Hiwa"/>
              </a:rPr>
              <a:t>(20)</a:t>
            </a:r>
            <a:r>
              <a:rPr lang="ar-OM" sz="1800" kern="12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Unikurd Hiwa"/>
                <a:ea typeface="Times New Roman" panose="02020603050405020304" pitchFamily="18" charset="0"/>
              </a:rPr>
              <a:t>نمرەی لەسەرە،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marR="0" algn="just" rtl="1">
              <a:spcBef>
                <a:spcPts val="0"/>
              </a:spcBef>
              <a:spcAft>
                <a:spcPts val="0"/>
              </a:spcAft>
            </a:pPr>
            <a:r>
              <a:rPr lang="ar-OM" sz="1800" kern="12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Unikurd Hiwa"/>
                <a:ea typeface="Times New Roman" panose="02020603050405020304" pitchFamily="18" charset="0"/>
              </a:rPr>
              <a:t> هەروەها ئەنجامدانی دیبەیتێك كە </a:t>
            </a:r>
            <a:r>
              <a:rPr lang="ar-OM" sz="1800" kern="12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Unikurd Hiwa"/>
              </a:rPr>
              <a:t>(40)</a:t>
            </a:r>
            <a:r>
              <a:rPr lang="ar-OM" sz="1800" kern="12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Unikurd Hiwa"/>
                <a:ea typeface="Times New Roman" panose="02020603050405020304" pitchFamily="18" charset="0"/>
              </a:rPr>
              <a:t>نمرەی لەسەرە</a:t>
            </a:r>
            <a:r>
              <a:rPr lang="ar-OM" sz="1800" kern="12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Unikurd Hiwa"/>
              </a:rPr>
              <a:t>.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marR="0" algn="just" rtl="1">
              <a:spcBef>
                <a:spcPts val="0"/>
              </a:spcBef>
              <a:spcAft>
                <a:spcPts val="0"/>
              </a:spcAft>
            </a:pPr>
            <a:r>
              <a:rPr lang="ar-OM" sz="1800" kern="12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Unikurd Hiwa"/>
                <a:ea typeface="Times New Roman" panose="02020603050405020304" pitchFamily="18" charset="0"/>
              </a:rPr>
              <a:t>دەبێتە </a:t>
            </a:r>
            <a:r>
              <a:rPr lang="en-US" sz="1800" kern="12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Unikurd Hiwa"/>
                <a:ea typeface="Times New Roman" panose="02020603050405020304" pitchFamily="18" charset="0"/>
                <a:cs typeface="Unikurd Hiwa"/>
              </a:rPr>
              <a:t>60</a:t>
            </a:r>
            <a:r>
              <a:rPr lang="ar-OM" sz="1800" kern="12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Unikurd Hiwa"/>
              </a:rPr>
              <a:t>% </a:t>
            </a:r>
            <a:r>
              <a:rPr lang="ar-OM" sz="1800" kern="12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Unikurd Hiwa"/>
                <a:ea typeface="Times New Roman" panose="02020603050405020304" pitchFamily="18" charset="0"/>
              </a:rPr>
              <a:t>نمرەی</a:t>
            </a:r>
            <a:r>
              <a:rPr lang="ar-OM" sz="1800" kern="12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Unikurd Hiwa"/>
              </a:rPr>
              <a:t> </a:t>
            </a:r>
            <a:r>
              <a:rPr lang="ar-OM" sz="1800" kern="12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Unikurd Hiwa"/>
                <a:ea typeface="Times New Roman" panose="02020603050405020304" pitchFamily="18" charset="0"/>
              </a:rPr>
              <a:t>تاقیكردنەوەی كۆتایی بۆ قوتابی</a:t>
            </a:r>
            <a:r>
              <a:rPr lang="ar-OM" sz="1800" kern="12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Unikurd Hiwa"/>
              </a:rPr>
              <a:t>.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ar-SA" sz="1800" dirty="0">
                <a:solidFill>
                  <a:srgbClr val="31B6F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marR="0" algn="just" rtl="1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31B6F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 algn="just" rtl="1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"/>
              <a:tabLst>
                <a:tab pos="457200" algn="l"/>
              </a:tabLst>
            </a:pPr>
            <a:r>
              <a:rPr lang="ar-OM" sz="1800" b="1" kern="1200" dirty="0">
                <a:solidFill>
                  <a:srgbClr val="FF0000"/>
                </a:solidFill>
                <a:effectLst/>
                <a:latin typeface="Unikurd Hiwa"/>
                <a:ea typeface="Times New Roman" panose="02020603050405020304" pitchFamily="18" charset="0"/>
              </a:rPr>
              <a:t>لەخولی دووەم</a:t>
            </a:r>
            <a:r>
              <a:rPr lang="ar-OM" sz="18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Unikurd Hiwa"/>
              </a:rPr>
              <a:t>: </a:t>
            </a:r>
            <a:r>
              <a:rPr lang="ar-OM" sz="1800" kern="1200" dirty="0">
                <a:solidFill>
                  <a:srgbClr val="000000"/>
                </a:solidFill>
                <a:effectLst/>
                <a:latin typeface="Unikurd Hiwa"/>
                <a:ea typeface="Times New Roman" panose="02020603050405020304" pitchFamily="18" charset="0"/>
              </a:rPr>
              <a:t>سەرجەم چالاكییەكان قوتابی خۆی بەتەنها ئەنجامی دەدات</a:t>
            </a:r>
            <a:r>
              <a:rPr lang="ar-OM" sz="1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Unikurd Hiwa"/>
              </a:rPr>
              <a:t>: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marR="0" algn="just" rtl="1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Unikurd Hiwa"/>
                <a:ea typeface="Times New Roman" panose="02020603050405020304" pitchFamily="18" charset="0"/>
                <a:cs typeface="Unikurd Hiwa"/>
              </a:rPr>
              <a:t> </a:t>
            </a:r>
            <a:r>
              <a:rPr lang="ar-OM" sz="1800" kern="12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Unikurd Hiwa"/>
                <a:ea typeface="Times New Roman" panose="02020603050405020304" pitchFamily="18" charset="0"/>
                <a:cs typeface="Unikurd Hiwa"/>
              </a:rPr>
              <a:t>(20)</a:t>
            </a:r>
            <a:r>
              <a:rPr lang="ar-OM" sz="1800" kern="12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Unikurd Hiwa"/>
                <a:ea typeface="Times New Roman" panose="02020603050405020304" pitchFamily="18" charset="0"/>
              </a:rPr>
              <a:t>نمرە نووسینی ڕاپۆرت،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marR="0" algn="just" rtl="1">
              <a:spcBef>
                <a:spcPts val="0"/>
              </a:spcBef>
              <a:spcAft>
                <a:spcPts val="0"/>
              </a:spcAft>
            </a:pPr>
            <a:r>
              <a:rPr lang="ar-OM" sz="1800" kern="12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Unikurd Hiwa"/>
              </a:rPr>
              <a:t> (20)</a:t>
            </a:r>
            <a:r>
              <a:rPr lang="ar-OM" sz="1800" kern="12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Unikurd Hiwa"/>
                <a:ea typeface="Times New Roman" panose="02020603050405020304" pitchFamily="18" charset="0"/>
              </a:rPr>
              <a:t>نمرە ئامادەكردنی پۆستەری ئەكادیمی،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marR="0" algn="just" rtl="1">
              <a:spcBef>
                <a:spcPts val="0"/>
              </a:spcBef>
              <a:spcAft>
                <a:spcPts val="0"/>
              </a:spcAft>
            </a:pPr>
            <a:r>
              <a:rPr lang="ar-OM" sz="1800" kern="12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Unikurd Hiwa"/>
              </a:rPr>
              <a:t> (20)</a:t>
            </a:r>
            <a:r>
              <a:rPr lang="ar-OM" sz="1800" kern="12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Unikurd Hiwa"/>
                <a:ea typeface="Times New Roman" panose="02020603050405020304" pitchFamily="18" charset="0"/>
              </a:rPr>
              <a:t>نمرە پێشكەشكردنی سیمینار دەربارەی ڕاپۆرتەكەی</a:t>
            </a:r>
            <a:r>
              <a:rPr lang="ar-OM" sz="1800" kern="12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Unikurd Hiwa"/>
              </a:rPr>
              <a:t>.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1822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F25A350-0002-48EF-98BE-D9DFACF6C89A}"/>
              </a:ext>
            </a:extLst>
          </p:cNvPr>
          <p:cNvSpPr txBox="1"/>
          <p:nvPr/>
        </p:nvSpPr>
        <p:spPr>
          <a:xfrm>
            <a:off x="2085975" y="2153335"/>
            <a:ext cx="742950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i="0" dirty="0">
                <a:effectLst/>
                <a:latin typeface="TimesNewRomanPSMT"/>
              </a:rPr>
              <a:t>Solar cell energy</a:t>
            </a:r>
            <a:r>
              <a:rPr lang="en-US" b="1" dirty="0"/>
              <a:t> </a:t>
            </a:r>
            <a:br>
              <a:rPr lang="en-US" b="1" dirty="0"/>
            </a:br>
            <a:r>
              <a:rPr lang="en-US" b="1" dirty="0"/>
              <a:t>Natural Gas</a:t>
            </a:r>
          </a:p>
          <a:p>
            <a:r>
              <a:rPr lang="en-US" b="1" dirty="0"/>
              <a:t>Coal</a:t>
            </a:r>
          </a:p>
          <a:p>
            <a:r>
              <a:rPr lang="en-US" b="1" dirty="0"/>
              <a:t>Fundamental of atom</a:t>
            </a:r>
          </a:p>
          <a:p>
            <a:r>
              <a:rPr lang="en-US" b="1" dirty="0"/>
              <a:t>Black hole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8663EE-C6F2-49A2-9926-519017699C88}"/>
              </a:ext>
            </a:extLst>
          </p:cNvPr>
          <p:cNvSpPr txBox="1"/>
          <p:nvPr/>
        </p:nvSpPr>
        <p:spPr>
          <a:xfrm>
            <a:off x="1971675" y="1282526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Scientific debate title:</a:t>
            </a:r>
          </a:p>
        </p:txBody>
      </p:sp>
    </p:spTree>
    <p:extLst>
      <p:ext uri="{BB962C8B-B14F-4D97-AF65-F5344CB8AC3E}">
        <p14:creationId xmlns:p14="http://schemas.microsoft.com/office/powerpoint/2010/main" val="1012847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229</Words>
  <Application>Microsoft Office PowerPoint</Application>
  <PresentationFormat>Widescreen</PresentationFormat>
  <Paragraphs>22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Symbol</vt:lpstr>
      <vt:lpstr>Times New Roman</vt:lpstr>
      <vt:lpstr>TimesNewRomanPSMT</vt:lpstr>
      <vt:lpstr>Unikurd Hiwa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Dunya</dc:creator>
  <cp:lastModifiedBy>Windows Dunya</cp:lastModifiedBy>
  <cp:revision>1</cp:revision>
  <dcterms:created xsi:type="dcterms:W3CDTF">2023-05-28T09:10:12Z</dcterms:created>
  <dcterms:modified xsi:type="dcterms:W3CDTF">2023-05-28T09:16:25Z</dcterms:modified>
</cp:coreProperties>
</file>