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1E701-D461-1893-1247-59295537F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AFB8B-30C3-E32F-DFAB-C3B7D860D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81617-D69F-D5C8-55CB-7995E96C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A030-06DE-728D-5C53-D5FC648E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9EC6-67CD-A0F5-5D25-B8EEF6D0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4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3E93-A77B-5BCB-0159-962D01C2C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BF4CA-A5F5-602F-3DCF-18225136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216E1-35EE-AD21-906D-0B6F5D20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7446D-3E49-8A5E-B0CA-A148AC38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6D77B-57F6-622F-5F07-36A4CCBC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1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FBE01-53EA-B634-342D-601AD7E73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625BC-504E-DB62-2503-EF51EEB54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7A399-2AE3-3412-93A1-CC43C676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0909D-3150-8089-DD17-BFFDDEBA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6D573-6E99-660F-DC26-3A6B3880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63778-AD6C-50B9-85C8-E360605D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02425-A8AB-C746-DEA0-B09ED24D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A428B-5FF1-A0AE-3162-E8EDE4AC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F84F6-AF73-77F3-1660-343A08DD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02BDE-0D02-5029-C494-A831F74C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967C-9C5F-B115-AC58-27351810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B0D48-F64F-63A0-1974-16E871E09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F4501-C3FC-4561-E55F-C411C9A4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87BD-7718-2943-19B9-9298670E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F1EF6-9618-9609-52B4-D6B75787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1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7453-A0AB-29B8-0942-75F25BA5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5DFE3-92D3-D163-DF2D-C15027984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38ACA-D9CB-94E5-2EDF-ED5BAA7E5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FFF6D-05A2-0BE9-C592-9CF29770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94C7-0AC9-4AD8-32B0-926B4222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C4500-433B-580D-6F00-3E2D47D5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7515-B770-7474-8EB5-3C3BB956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A503B-C4A5-0AC5-DE21-21D0AE22C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CBCE8-FD68-048B-8F26-0006E96B6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C1CB8-E63F-6438-4171-3F6C0511C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AA7A4-7822-14C8-DE0C-808312295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B0507-B08E-3C87-43A8-7F817FB7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D9971-9739-2031-9645-D04B3C5F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9F3BA-0B9A-966E-5D81-E6110EA9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DB7DF-A2F1-1601-CAD5-F5DEA9A3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56CFC-C844-C64F-703B-9BF5B19B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9B808-AAAF-B45C-9796-C6B84894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2817D-AFE6-2DC0-15FD-2D50C77F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123F5-37D7-C75B-8F6A-2B8D7876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A5159-1654-4E43-B64B-9BBAB112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AC7C1-AE86-083B-739C-239C2F016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FE18-1830-F509-64A4-C36869AF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29B85-C37F-6674-A14A-DFFCA58A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637BC-1178-BE4A-456D-EFA063D9E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6E5E8-8330-4E60-50AD-B736CDE3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A83FE-33A9-541B-B1B4-979948A1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C9A59-5A4F-3A9F-3489-A8ACDE7CD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3583-0442-7F94-88D3-27AF55F1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AA20A-6336-972E-51CF-59BC6A602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C4B44-0257-1D5C-0CB5-560298C6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12F7A-4EA4-F9C1-11A9-CCD74E2E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52132-0A4C-2654-BC85-06A68E66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A453A-B10D-B69F-ACAF-B2E8CF44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75381-7D40-8CF1-E921-534FB989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3D8EC-C373-8A12-6464-1B4C26625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83EF5-D7CF-7396-56B7-ABAE74919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5FE5-47EB-457A-BAEE-12DAE13ACAB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B5FBF-9519-73D3-6988-6500812C2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91AB3-2B9C-1BCD-31C1-0CFD48B6C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0A97-AD91-4542-9E9E-71A1BB3E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5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094D3D-E73F-6036-F20F-1D6C9EA5F486}"/>
              </a:ext>
            </a:extLst>
          </p:cNvPr>
          <p:cNvSpPr txBox="1"/>
          <p:nvPr/>
        </p:nvSpPr>
        <p:spPr>
          <a:xfrm>
            <a:off x="348018" y="846525"/>
            <a:ext cx="11020567" cy="4373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 –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A-How we can differentiate between plant parasitic and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living nematodes.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B-Classify plant parasitic nematodes according to their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feeding habitats?</a:t>
            </a:r>
          </a:p>
        </p:txBody>
      </p:sp>
    </p:spTree>
    <p:extLst>
      <p:ext uri="{BB962C8B-B14F-4D97-AF65-F5344CB8AC3E}">
        <p14:creationId xmlns:p14="http://schemas.microsoft.com/office/powerpoint/2010/main" val="179625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blender.jpg                                                    001E050CG4HD2                          C17018E8:">
            <a:extLst>
              <a:ext uri="{FF2B5EF4-FFF2-40B4-BE49-F238E27FC236}">
                <a16:creationId xmlns:a16="http://schemas.microsoft.com/office/drawing/2014/main" id="{5A2BAF06-755B-F494-7D76-AA2836BF6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39" y="2456597"/>
            <a:ext cx="41148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47B142-D063-020B-7A1F-94F94932D92F}"/>
              </a:ext>
            </a:extLst>
          </p:cNvPr>
          <p:cNvSpPr txBox="1"/>
          <p:nvPr/>
        </p:nvSpPr>
        <p:spPr>
          <a:xfrm>
            <a:off x="701154" y="300490"/>
            <a:ext cx="10940386" cy="2141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Q10  -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name of this extraction method?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we use this plastic ring?</a:t>
            </a:r>
          </a:p>
        </p:txBody>
      </p:sp>
    </p:spTree>
    <p:extLst>
      <p:ext uri="{BB962C8B-B14F-4D97-AF65-F5344CB8AC3E}">
        <p14:creationId xmlns:p14="http://schemas.microsoft.com/office/powerpoint/2010/main" val="6399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691CA-B645-A8D2-2C9E-F5640302E94B}"/>
              </a:ext>
            </a:extLst>
          </p:cNvPr>
          <p:cNvSpPr txBox="1"/>
          <p:nvPr/>
        </p:nvSpPr>
        <p:spPr>
          <a:xfrm>
            <a:off x="607325" y="909465"/>
            <a:ext cx="10440537" cy="3904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 –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A- Which of the following extraction methods not suitable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extraction of dead nematodes?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1- Blending and Sieving method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2- Bucket and sieving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B- Why?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64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4D3852-0693-2395-9681-2D32CFD32045}"/>
              </a:ext>
            </a:extLst>
          </p:cNvPr>
          <p:cNvSpPr txBox="1"/>
          <p:nvPr/>
        </p:nvSpPr>
        <p:spPr>
          <a:xfrm>
            <a:off x="709684" y="433379"/>
            <a:ext cx="8524732" cy="2675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- A This method is not used for the extraction of which of the following: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Nematode eggs.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Nematode from soil.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Nematodes from plant root.</a:t>
            </a:r>
            <a:endParaRPr lang="en-US" sz="2800" dirty="0"/>
          </a:p>
        </p:txBody>
      </p:sp>
      <p:pic>
        <p:nvPicPr>
          <p:cNvPr id="6" name="Picture 4" descr="Baermann funnel nematode extraction apparatus | Download Scientific Diagram">
            <a:extLst>
              <a:ext uri="{FF2B5EF4-FFF2-40B4-BE49-F238E27FC236}">
                <a16:creationId xmlns:a16="http://schemas.microsoft.com/office/drawing/2014/main" id="{F80DBEA9-5448-90A5-2981-4BD78D60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11" y="816768"/>
            <a:ext cx="6781800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1055C6E9-4B71-2B82-F1ED-F6D3F15326A3}"/>
              </a:ext>
            </a:extLst>
          </p:cNvPr>
          <p:cNvSpPr/>
          <p:nvPr/>
        </p:nvSpPr>
        <p:spPr>
          <a:xfrm>
            <a:off x="5957248" y="4073295"/>
            <a:ext cx="3227695" cy="10031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0C9205-C231-277E-493F-58638C7F3C25}"/>
              </a:ext>
            </a:extLst>
          </p:cNvPr>
          <p:cNvSpPr txBox="1"/>
          <p:nvPr/>
        </p:nvSpPr>
        <p:spPr>
          <a:xfrm>
            <a:off x="769393" y="6055288"/>
            <a:ext cx="6097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B- write the name of this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extraction method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7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57880B-F182-053C-7110-65FCE6FF009A}"/>
              </a:ext>
            </a:extLst>
          </p:cNvPr>
          <p:cNvSpPr txBox="1"/>
          <p:nvPr/>
        </p:nvSpPr>
        <p:spPr>
          <a:xfrm>
            <a:off x="783040" y="999278"/>
            <a:ext cx="101829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 rtl="0"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Q4/ Write types of sampling patterns can be used </a:t>
            </a:r>
          </a:p>
        </p:txBody>
      </p:sp>
    </p:spTree>
    <p:extLst>
      <p:ext uri="{BB962C8B-B14F-4D97-AF65-F5344CB8AC3E}">
        <p14:creationId xmlns:p14="http://schemas.microsoft.com/office/powerpoint/2010/main" val="412167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0575D0-7555-1329-E5AD-D4A1D009FD95}"/>
              </a:ext>
            </a:extLst>
          </p:cNvPr>
          <p:cNvSpPr txBox="1"/>
          <p:nvPr/>
        </p:nvSpPr>
        <p:spPr>
          <a:xfrm>
            <a:off x="830807" y="958334"/>
            <a:ext cx="1053095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Q5/ write the Symptoms caused by aerial nematodes attacking the foliage (only 5)</a:t>
            </a:r>
          </a:p>
        </p:txBody>
      </p:sp>
    </p:spTree>
    <p:extLst>
      <p:ext uri="{BB962C8B-B14F-4D97-AF65-F5344CB8AC3E}">
        <p14:creationId xmlns:p14="http://schemas.microsoft.com/office/powerpoint/2010/main" val="57953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F23DE-559E-C8EC-5DB0-0280277C7DBB}"/>
              </a:ext>
            </a:extLst>
          </p:cNvPr>
          <p:cNvSpPr txBox="1"/>
          <p:nvPr/>
        </p:nvSpPr>
        <p:spPr>
          <a:xfrm>
            <a:off x="435022" y="346673"/>
            <a:ext cx="11670541" cy="2547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Q-6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A- write the name of this extraction method?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B- On what principle the nematodes are extracted in this method?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C-Write the </a:t>
            </a:r>
            <a:r>
              <a:rPr lang="en-US" altLang="ar-SA" sz="3200" b="1" dirty="0"/>
              <a:t>Advantages and </a:t>
            </a:r>
            <a:r>
              <a:rPr lang="en-US" altLang="ar-SA" sz="3600" b="1" dirty="0"/>
              <a:t>Limitations of this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9613026-D4FE-E87C-0725-4262B6E19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490" y="2784143"/>
            <a:ext cx="8077200" cy="451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1A284184-530F-D143-DE21-124304DCDCD7}"/>
              </a:ext>
            </a:extLst>
          </p:cNvPr>
          <p:cNvSpPr/>
          <p:nvPr/>
        </p:nvSpPr>
        <p:spPr>
          <a:xfrm>
            <a:off x="3862317" y="3404340"/>
            <a:ext cx="7390263" cy="55955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>
            <a:extLst>
              <a:ext uri="{FF2B5EF4-FFF2-40B4-BE49-F238E27FC236}">
                <a16:creationId xmlns:a16="http://schemas.microsoft.com/office/drawing/2014/main" id="{11E19FCB-3ABB-2E7B-5289-D08F4C828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42" y="2908798"/>
            <a:ext cx="3187700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0D07532-1C24-74A7-0980-1353AD7C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Q7/write the name of this disease and describe the symptoms </a:t>
            </a:r>
          </a:p>
        </p:txBody>
      </p:sp>
    </p:spTree>
    <p:extLst>
      <p:ext uri="{BB962C8B-B14F-4D97-AF65-F5344CB8AC3E}">
        <p14:creationId xmlns:p14="http://schemas.microsoft.com/office/powerpoint/2010/main" val="154620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593D20-4224-A080-5B78-9FCC5D6F6C2C}"/>
              </a:ext>
            </a:extLst>
          </p:cNvPr>
          <p:cNvSpPr txBox="1"/>
          <p:nvPr/>
        </p:nvSpPr>
        <p:spPr>
          <a:xfrm>
            <a:off x="905871" y="1893206"/>
            <a:ext cx="109062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Q8/ When sampling for routine nematode management, how we take samples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905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EA4A77-CCC0-620F-20B6-5C8746A4CDF0}"/>
              </a:ext>
            </a:extLst>
          </p:cNvPr>
          <p:cNvSpPr txBox="1"/>
          <p:nvPr/>
        </p:nvSpPr>
        <p:spPr>
          <a:xfrm>
            <a:off x="503260" y="550419"/>
            <a:ext cx="111792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Q9)</a:t>
            </a:r>
          </a:p>
          <a:p>
            <a:r>
              <a:rPr lang="en-US" sz="3600" dirty="0"/>
              <a:t>A- Which depths is better to collect soil sample used for the detection nematode?</a:t>
            </a:r>
          </a:p>
          <a:p>
            <a:r>
              <a:rPr lang="en-US" sz="3600" dirty="0"/>
              <a:t>B- Why?</a:t>
            </a:r>
          </a:p>
        </p:txBody>
      </p:sp>
    </p:spTree>
    <p:extLst>
      <p:ext uri="{BB962C8B-B14F-4D97-AF65-F5344CB8AC3E}">
        <p14:creationId xmlns:p14="http://schemas.microsoft.com/office/powerpoint/2010/main" val="207978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217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Q7/write the name of this disease and describe the symptoms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BEST TECH</dc:creator>
  <cp:lastModifiedBy>BEST TECH</cp:lastModifiedBy>
  <cp:revision>9</cp:revision>
  <dcterms:created xsi:type="dcterms:W3CDTF">2023-02-25T21:25:31Z</dcterms:created>
  <dcterms:modified xsi:type="dcterms:W3CDTF">2023-02-25T22:11:52Z</dcterms:modified>
</cp:coreProperties>
</file>