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617F-3032-4071-8B7F-D9A3ECB4DB1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2D2-53ED-4978-ABD6-A96B246B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6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617F-3032-4071-8B7F-D9A3ECB4DB1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2D2-53ED-4978-ABD6-A96B246B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617F-3032-4071-8B7F-D9A3ECB4DB1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2D2-53ED-4978-ABD6-A96B246B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4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617F-3032-4071-8B7F-D9A3ECB4DB1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2D2-53ED-4978-ABD6-A96B246B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5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617F-3032-4071-8B7F-D9A3ECB4DB1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2D2-53ED-4978-ABD6-A96B246B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8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617F-3032-4071-8B7F-D9A3ECB4DB1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2D2-53ED-4978-ABD6-A96B246B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3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617F-3032-4071-8B7F-D9A3ECB4DB1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2D2-53ED-4978-ABD6-A96B246B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4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617F-3032-4071-8B7F-D9A3ECB4DB1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2D2-53ED-4978-ABD6-A96B246B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8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617F-3032-4071-8B7F-D9A3ECB4DB1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2D2-53ED-4978-ABD6-A96B246B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617F-3032-4071-8B7F-D9A3ECB4DB1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2D2-53ED-4978-ABD6-A96B246B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0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617F-3032-4071-8B7F-D9A3ECB4DB1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2D2-53ED-4978-ABD6-A96B246B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A617F-3032-4071-8B7F-D9A3ECB4DB1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062D2-53ED-4978-ABD6-A96B246B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3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7612"/>
            <a:ext cx="12192000" cy="6591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Salahaddin University – Erbil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College of Agricultural Engineering Sciences                                                                                                                                                                                         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Department of Horticulture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</a:t>
            </a:r>
            <a:r>
              <a:rPr lang="ar-SA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زانكۆی سه لاحه ددین هه</a:t>
            </a:r>
            <a:r>
              <a:rPr lang="ar-SA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ولێر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Salahaddin University- Erbil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Effect of Foliar Application of Licorice root and Seaweed Extracts on Growth and yield of Radish (</a:t>
            </a:r>
            <a:r>
              <a:rPr lang="en-US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Raphanus sativus L.)</a:t>
            </a:r>
            <a:endParaRPr lang="en-US" sz="24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743200" algn="ctr"/>
                <a:tab pos="5486400" algn="r"/>
              </a:tabLst>
            </a:pP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     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Assist. Lecturer: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Dleen M. Saeed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9267" y="347730"/>
            <a:ext cx="1294130" cy="12941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403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1</cp:revision>
  <dcterms:created xsi:type="dcterms:W3CDTF">2024-06-05T07:26:26Z</dcterms:created>
  <dcterms:modified xsi:type="dcterms:W3CDTF">2024-06-05T07:26:45Z</dcterms:modified>
</cp:coreProperties>
</file>