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315" r:id="rId2"/>
    <p:sldId id="260" r:id="rId3"/>
    <p:sldId id="261" r:id="rId4"/>
    <p:sldId id="259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7531"/>
    <a:srgbClr val="EEEB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6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E9E547-3C66-4E5D-9D07-0515EED2B913}" type="doc">
      <dgm:prSet loTypeId="urn:microsoft.com/office/officeart/2005/8/layout/default#1" loCatId="list" qsTypeId="urn:microsoft.com/office/officeart/2005/8/quickstyle/simple5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F9022B54-68C2-4973-9A00-460029290542}">
      <dgm:prSet phldrT="[Text]"/>
      <dgm:spPr/>
      <dgm:t>
        <a:bodyPr/>
        <a:lstStyle/>
        <a:p>
          <a:r>
            <a:rPr lang="en-US" dirty="0"/>
            <a:t>Differentiate among laptops, tablets, desktops, and servers</a:t>
          </a:r>
        </a:p>
      </dgm:t>
    </dgm:pt>
    <dgm:pt modelId="{0EBC0F7C-C083-479E-822C-AA3F278D062A}" type="parTrans" cxnId="{A36A33C9-5EC3-4472-82B9-956D1373C0B4}">
      <dgm:prSet/>
      <dgm:spPr/>
      <dgm:t>
        <a:bodyPr/>
        <a:lstStyle/>
        <a:p>
          <a:endParaRPr lang="en-US"/>
        </a:p>
      </dgm:t>
    </dgm:pt>
    <dgm:pt modelId="{AEC43A17-FDDC-4261-BB01-B6005B7A4552}" type="sibTrans" cxnId="{A36A33C9-5EC3-4472-82B9-956D1373C0B4}">
      <dgm:prSet/>
      <dgm:spPr/>
      <dgm:t>
        <a:bodyPr/>
        <a:lstStyle/>
        <a:p>
          <a:endParaRPr lang="en-US"/>
        </a:p>
      </dgm:t>
    </dgm:pt>
    <dgm:pt modelId="{8A47425E-7446-4BD4-950B-06306EBE98E7}">
      <dgm:prSet phldrT="[Text]"/>
      <dgm:spPr/>
      <dgm:t>
        <a:bodyPr/>
        <a:lstStyle/>
        <a:p>
          <a:r>
            <a:rPr lang="en-US" dirty="0"/>
            <a:t>Describe the purpose and uses of smartphones, digital cameras, portable and digital media players, e-book readers, wearable devices, and game devices</a:t>
          </a:r>
        </a:p>
      </dgm:t>
    </dgm:pt>
    <dgm:pt modelId="{DB058A21-BFFA-4008-AA1C-01D005A2027B}" type="parTrans" cxnId="{18F103FD-03E3-48FC-88C5-A55D4AD501A2}">
      <dgm:prSet/>
      <dgm:spPr/>
      <dgm:t>
        <a:bodyPr/>
        <a:lstStyle/>
        <a:p>
          <a:endParaRPr lang="en-US"/>
        </a:p>
      </dgm:t>
    </dgm:pt>
    <dgm:pt modelId="{5F88DFC0-9AFC-49A6-B214-4E42577282F6}" type="sibTrans" cxnId="{18F103FD-03E3-48FC-88C5-A55D4AD501A2}">
      <dgm:prSet/>
      <dgm:spPr/>
      <dgm:t>
        <a:bodyPr/>
        <a:lstStyle/>
        <a:p>
          <a:endParaRPr lang="en-US"/>
        </a:p>
      </dgm:t>
    </dgm:pt>
    <dgm:pt modelId="{901C16EB-EEF6-4262-9A63-D23FBA52A1C5}">
      <dgm:prSet phldrT="[Text]"/>
      <dgm:spPr/>
      <dgm:t>
        <a:bodyPr/>
        <a:lstStyle/>
        <a:p>
          <a:r>
            <a:rPr lang="en-US" dirty="0"/>
            <a:t>Explain the purpose of a browser, a search engine, and an online social network</a:t>
          </a:r>
        </a:p>
      </dgm:t>
    </dgm:pt>
    <dgm:pt modelId="{B5BAA9AD-E383-47A5-8705-7681AEF6308C}" type="sibTrans" cxnId="{69065C65-328A-45FE-98A9-3654959FF160}">
      <dgm:prSet/>
      <dgm:spPr/>
      <dgm:t>
        <a:bodyPr/>
        <a:lstStyle/>
        <a:p>
          <a:endParaRPr lang="en-US"/>
        </a:p>
      </dgm:t>
    </dgm:pt>
    <dgm:pt modelId="{E0B7AB40-22B1-41F6-B7E2-935DF45AFF33}" type="parTrans" cxnId="{69065C65-328A-45FE-98A9-3654959FF160}">
      <dgm:prSet/>
      <dgm:spPr/>
      <dgm:t>
        <a:bodyPr/>
        <a:lstStyle/>
        <a:p>
          <a:endParaRPr lang="en-US"/>
        </a:p>
      </dgm:t>
    </dgm:pt>
    <dgm:pt modelId="{4D10F580-10A4-4B69-BACA-4E64B4957590}">
      <dgm:prSet phldrT="[Text]"/>
      <dgm:spPr/>
      <dgm:t>
        <a:bodyPr/>
        <a:lstStyle/>
        <a:p>
          <a:r>
            <a:rPr lang="en-US" dirty="0"/>
            <a:t>Differentiate the web from the Internet, and describe the relationship among the web, webpages, websites, and web servers</a:t>
          </a:r>
        </a:p>
      </dgm:t>
    </dgm:pt>
    <dgm:pt modelId="{146080FE-11EF-4B97-94FC-298B0327CC19}" type="sibTrans" cxnId="{9446C489-46E5-40E3-B298-6305F54A2C67}">
      <dgm:prSet/>
      <dgm:spPr/>
      <dgm:t>
        <a:bodyPr/>
        <a:lstStyle/>
        <a:p>
          <a:endParaRPr lang="en-US"/>
        </a:p>
      </dgm:t>
    </dgm:pt>
    <dgm:pt modelId="{B84A899F-5C71-475B-BA74-58E27CB247CF}" type="parTrans" cxnId="{9446C489-46E5-40E3-B298-6305F54A2C67}">
      <dgm:prSet/>
      <dgm:spPr/>
      <dgm:t>
        <a:bodyPr/>
        <a:lstStyle/>
        <a:p>
          <a:endParaRPr lang="en-US"/>
        </a:p>
      </dgm:t>
    </dgm:pt>
    <dgm:pt modelId="{A497B343-275B-4837-9084-3A43D69CA6EE}">
      <dgm:prSet phldrT="[Text]"/>
      <dgm:spPr/>
      <dgm:t>
        <a:bodyPr/>
        <a:lstStyle/>
        <a:p>
          <a:r>
            <a:rPr lang="en-US" dirty="0"/>
            <a:t>Briefly explain various input options</a:t>
          </a:r>
        </a:p>
      </dgm:t>
    </dgm:pt>
    <dgm:pt modelId="{ADFAFD75-FCE9-4829-9236-20BA15EF1E3E}" type="sibTrans" cxnId="{A5B85BE5-1D10-4F31-93A5-15618325368E}">
      <dgm:prSet/>
      <dgm:spPr/>
      <dgm:t>
        <a:bodyPr/>
        <a:lstStyle/>
        <a:p>
          <a:endParaRPr lang="en-US"/>
        </a:p>
      </dgm:t>
    </dgm:pt>
    <dgm:pt modelId="{648A2172-4E3A-4F25-9FB1-548E17D33E65}" type="parTrans" cxnId="{A5B85BE5-1D10-4F31-93A5-15618325368E}">
      <dgm:prSet/>
      <dgm:spPr/>
      <dgm:t>
        <a:bodyPr/>
        <a:lstStyle/>
        <a:p>
          <a:endParaRPr lang="en-US"/>
        </a:p>
      </dgm:t>
    </dgm:pt>
    <dgm:pt modelId="{C1F25A9A-294C-4EDD-9534-4241F581D804}">
      <dgm:prSet phldrT="[Text]"/>
      <dgm:spPr/>
      <dgm:t>
        <a:bodyPr/>
        <a:lstStyle/>
        <a:p>
          <a:r>
            <a:rPr lang="en-US" dirty="0"/>
            <a:t>Describe the relationship between data and information</a:t>
          </a:r>
        </a:p>
      </dgm:t>
    </dgm:pt>
    <dgm:pt modelId="{BD4DAC88-0CA5-47D6-BCE0-C36821242E85}" type="sibTrans" cxnId="{43DC4382-71A7-4FCA-AF7B-BC400F9A92D9}">
      <dgm:prSet/>
      <dgm:spPr/>
      <dgm:t>
        <a:bodyPr/>
        <a:lstStyle/>
        <a:p>
          <a:endParaRPr lang="en-US"/>
        </a:p>
      </dgm:t>
    </dgm:pt>
    <dgm:pt modelId="{973DF934-BC6E-465C-8AA6-E99266BE5317}" type="parTrans" cxnId="{43DC4382-71A7-4FCA-AF7B-BC400F9A92D9}">
      <dgm:prSet/>
      <dgm:spPr/>
      <dgm:t>
        <a:bodyPr/>
        <a:lstStyle/>
        <a:p>
          <a:endParaRPr lang="en-US"/>
        </a:p>
      </dgm:t>
    </dgm:pt>
    <dgm:pt modelId="{46A1C575-DE29-4021-A28C-E1E7FA78085E}" type="pres">
      <dgm:prSet presAssocID="{3DE9E547-3C66-4E5D-9D07-0515EED2B913}" presName="diagram" presStyleCnt="0">
        <dgm:presLayoutVars>
          <dgm:dir/>
          <dgm:resizeHandles val="exact"/>
        </dgm:presLayoutVars>
      </dgm:prSet>
      <dgm:spPr/>
    </dgm:pt>
    <dgm:pt modelId="{E43CDCF3-D5B2-4556-A6FF-1FBA940E878F}" type="pres">
      <dgm:prSet presAssocID="{F9022B54-68C2-4973-9A00-460029290542}" presName="node" presStyleLbl="node1" presStyleIdx="0" presStyleCnt="6">
        <dgm:presLayoutVars>
          <dgm:bulletEnabled val="1"/>
        </dgm:presLayoutVars>
      </dgm:prSet>
      <dgm:spPr/>
    </dgm:pt>
    <dgm:pt modelId="{54066D3B-676A-41CA-98B3-C0905E22B6EF}" type="pres">
      <dgm:prSet presAssocID="{AEC43A17-FDDC-4261-BB01-B6005B7A4552}" presName="sibTrans" presStyleCnt="0"/>
      <dgm:spPr/>
    </dgm:pt>
    <dgm:pt modelId="{EA4E9440-896F-4487-B416-F3817C8302D6}" type="pres">
      <dgm:prSet presAssocID="{8A47425E-7446-4BD4-950B-06306EBE98E7}" presName="node" presStyleLbl="node1" presStyleIdx="1" presStyleCnt="6">
        <dgm:presLayoutVars>
          <dgm:bulletEnabled val="1"/>
        </dgm:presLayoutVars>
      </dgm:prSet>
      <dgm:spPr/>
    </dgm:pt>
    <dgm:pt modelId="{3E0A7B3C-C406-4F7D-9345-FB9B8835F02C}" type="pres">
      <dgm:prSet presAssocID="{5F88DFC0-9AFC-49A6-B214-4E42577282F6}" presName="sibTrans" presStyleCnt="0"/>
      <dgm:spPr/>
    </dgm:pt>
    <dgm:pt modelId="{247782FD-7A6A-4F40-A1D7-00D5AA965A8E}" type="pres">
      <dgm:prSet presAssocID="{C1F25A9A-294C-4EDD-9534-4241F581D804}" presName="node" presStyleLbl="node1" presStyleIdx="2" presStyleCnt="6">
        <dgm:presLayoutVars>
          <dgm:bulletEnabled val="1"/>
        </dgm:presLayoutVars>
      </dgm:prSet>
      <dgm:spPr/>
    </dgm:pt>
    <dgm:pt modelId="{9CB9FDEB-14A9-404C-AEDA-D8321CF028F6}" type="pres">
      <dgm:prSet presAssocID="{BD4DAC88-0CA5-47D6-BCE0-C36821242E85}" presName="sibTrans" presStyleCnt="0"/>
      <dgm:spPr/>
    </dgm:pt>
    <dgm:pt modelId="{715C2F6A-8E30-414D-A6D5-02F271F98A08}" type="pres">
      <dgm:prSet presAssocID="{A497B343-275B-4837-9084-3A43D69CA6EE}" presName="node" presStyleLbl="node1" presStyleIdx="3" presStyleCnt="6">
        <dgm:presLayoutVars>
          <dgm:bulletEnabled val="1"/>
        </dgm:presLayoutVars>
      </dgm:prSet>
      <dgm:spPr/>
    </dgm:pt>
    <dgm:pt modelId="{8899F63F-BA7F-464C-820E-8C868ADF6C81}" type="pres">
      <dgm:prSet presAssocID="{ADFAFD75-FCE9-4829-9236-20BA15EF1E3E}" presName="sibTrans" presStyleCnt="0"/>
      <dgm:spPr/>
    </dgm:pt>
    <dgm:pt modelId="{6C841F80-75E4-4DD1-A0B7-E6AE16AFD200}" type="pres">
      <dgm:prSet presAssocID="{4D10F580-10A4-4B69-BACA-4E64B4957590}" presName="node" presStyleLbl="node1" presStyleIdx="4" presStyleCnt="6">
        <dgm:presLayoutVars>
          <dgm:bulletEnabled val="1"/>
        </dgm:presLayoutVars>
      </dgm:prSet>
      <dgm:spPr/>
    </dgm:pt>
    <dgm:pt modelId="{6FBE8C06-C6BC-40C9-B34C-A3460F74DAC2}" type="pres">
      <dgm:prSet presAssocID="{146080FE-11EF-4B97-94FC-298B0327CC19}" presName="sibTrans" presStyleCnt="0"/>
      <dgm:spPr/>
    </dgm:pt>
    <dgm:pt modelId="{46FD9A8A-9723-4A5B-BC8C-FD169AB4B772}" type="pres">
      <dgm:prSet presAssocID="{901C16EB-EEF6-4262-9A63-D23FBA52A1C5}" presName="node" presStyleLbl="node1" presStyleIdx="5" presStyleCnt="6">
        <dgm:presLayoutVars>
          <dgm:bulletEnabled val="1"/>
        </dgm:presLayoutVars>
      </dgm:prSet>
      <dgm:spPr/>
    </dgm:pt>
  </dgm:ptLst>
  <dgm:cxnLst>
    <dgm:cxn modelId="{CCFAE137-1CC4-4FE6-B045-98E2BD738192}" type="presOf" srcId="{8A47425E-7446-4BD4-950B-06306EBE98E7}" destId="{EA4E9440-896F-4487-B416-F3817C8302D6}" srcOrd="0" destOrd="0" presId="urn:microsoft.com/office/officeart/2005/8/layout/default#1"/>
    <dgm:cxn modelId="{69065C65-328A-45FE-98A9-3654959FF160}" srcId="{3DE9E547-3C66-4E5D-9D07-0515EED2B913}" destId="{901C16EB-EEF6-4262-9A63-D23FBA52A1C5}" srcOrd="5" destOrd="0" parTransId="{E0B7AB40-22B1-41F6-B7E2-935DF45AFF33}" sibTransId="{B5BAA9AD-E383-47A5-8705-7681AEF6308C}"/>
    <dgm:cxn modelId="{DB5CF76F-016D-4F32-AE1E-423FE30EF2F6}" type="presOf" srcId="{F9022B54-68C2-4973-9A00-460029290542}" destId="{E43CDCF3-D5B2-4556-A6FF-1FBA940E878F}" srcOrd="0" destOrd="0" presId="urn:microsoft.com/office/officeart/2005/8/layout/default#1"/>
    <dgm:cxn modelId="{43DC4382-71A7-4FCA-AF7B-BC400F9A92D9}" srcId="{3DE9E547-3C66-4E5D-9D07-0515EED2B913}" destId="{C1F25A9A-294C-4EDD-9534-4241F581D804}" srcOrd="2" destOrd="0" parTransId="{973DF934-BC6E-465C-8AA6-E99266BE5317}" sibTransId="{BD4DAC88-0CA5-47D6-BCE0-C36821242E85}"/>
    <dgm:cxn modelId="{7A3CDD82-A5DC-432F-B77A-A94670C92B06}" type="presOf" srcId="{A497B343-275B-4837-9084-3A43D69CA6EE}" destId="{715C2F6A-8E30-414D-A6D5-02F271F98A08}" srcOrd="0" destOrd="0" presId="urn:microsoft.com/office/officeart/2005/8/layout/default#1"/>
    <dgm:cxn modelId="{9446C489-46E5-40E3-B298-6305F54A2C67}" srcId="{3DE9E547-3C66-4E5D-9D07-0515EED2B913}" destId="{4D10F580-10A4-4B69-BACA-4E64B4957590}" srcOrd="4" destOrd="0" parTransId="{B84A899F-5C71-475B-BA74-58E27CB247CF}" sibTransId="{146080FE-11EF-4B97-94FC-298B0327CC19}"/>
    <dgm:cxn modelId="{D8C2608E-CE87-4636-A076-FD3F6025E844}" type="presOf" srcId="{4D10F580-10A4-4B69-BACA-4E64B4957590}" destId="{6C841F80-75E4-4DD1-A0B7-E6AE16AFD200}" srcOrd="0" destOrd="0" presId="urn:microsoft.com/office/officeart/2005/8/layout/default#1"/>
    <dgm:cxn modelId="{022D44B3-BAD5-4D48-8778-BC86F1F26829}" type="presOf" srcId="{C1F25A9A-294C-4EDD-9534-4241F581D804}" destId="{247782FD-7A6A-4F40-A1D7-00D5AA965A8E}" srcOrd="0" destOrd="0" presId="urn:microsoft.com/office/officeart/2005/8/layout/default#1"/>
    <dgm:cxn modelId="{A36A33C9-5EC3-4472-82B9-956D1373C0B4}" srcId="{3DE9E547-3C66-4E5D-9D07-0515EED2B913}" destId="{F9022B54-68C2-4973-9A00-460029290542}" srcOrd="0" destOrd="0" parTransId="{0EBC0F7C-C083-479E-822C-AA3F278D062A}" sibTransId="{AEC43A17-FDDC-4261-BB01-B6005B7A4552}"/>
    <dgm:cxn modelId="{A5B85BE5-1D10-4F31-93A5-15618325368E}" srcId="{3DE9E547-3C66-4E5D-9D07-0515EED2B913}" destId="{A497B343-275B-4837-9084-3A43D69CA6EE}" srcOrd="3" destOrd="0" parTransId="{648A2172-4E3A-4F25-9FB1-548E17D33E65}" sibTransId="{ADFAFD75-FCE9-4829-9236-20BA15EF1E3E}"/>
    <dgm:cxn modelId="{A4B8E5E9-148A-46FA-8254-D8AA892AAE95}" type="presOf" srcId="{901C16EB-EEF6-4262-9A63-D23FBA52A1C5}" destId="{46FD9A8A-9723-4A5B-BC8C-FD169AB4B772}" srcOrd="0" destOrd="0" presId="urn:microsoft.com/office/officeart/2005/8/layout/default#1"/>
    <dgm:cxn modelId="{36C3BEF2-2DBA-42EB-9810-973BE445D0C7}" type="presOf" srcId="{3DE9E547-3C66-4E5D-9D07-0515EED2B913}" destId="{46A1C575-DE29-4021-A28C-E1E7FA78085E}" srcOrd="0" destOrd="0" presId="urn:microsoft.com/office/officeart/2005/8/layout/default#1"/>
    <dgm:cxn modelId="{18F103FD-03E3-48FC-88C5-A55D4AD501A2}" srcId="{3DE9E547-3C66-4E5D-9D07-0515EED2B913}" destId="{8A47425E-7446-4BD4-950B-06306EBE98E7}" srcOrd="1" destOrd="0" parTransId="{DB058A21-BFFA-4008-AA1C-01D005A2027B}" sibTransId="{5F88DFC0-9AFC-49A6-B214-4E42577282F6}"/>
    <dgm:cxn modelId="{C6831F33-A671-4D3A-9651-E6901DF4D6AC}" type="presParOf" srcId="{46A1C575-DE29-4021-A28C-E1E7FA78085E}" destId="{E43CDCF3-D5B2-4556-A6FF-1FBA940E878F}" srcOrd="0" destOrd="0" presId="urn:microsoft.com/office/officeart/2005/8/layout/default#1"/>
    <dgm:cxn modelId="{35DD0409-81A9-44E7-92CE-7F20C19E51A6}" type="presParOf" srcId="{46A1C575-DE29-4021-A28C-E1E7FA78085E}" destId="{54066D3B-676A-41CA-98B3-C0905E22B6EF}" srcOrd="1" destOrd="0" presId="urn:microsoft.com/office/officeart/2005/8/layout/default#1"/>
    <dgm:cxn modelId="{B1EAEE7E-5921-46C8-9A4F-B7411CE32E4F}" type="presParOf" srcId="{46A1C575-DE29-4021-A28C-E1E7FA78085E}" destId="{EA4E9440-896F-4487-B416-F3817C8302D6}" srcOrd="2" destOrd="0" presId="urn:microsoft.com/office/officeart/2005/8/layout/default#1"/>
    <dgm:cxn modelId="{EC9BB50C-CE9D-4B72-8D82-0890E4B20F90}" type="presParOf" srcId="{46A1C575-DE29-4021-A28C-E1E7FA78085E}" destId="{3E0A7B3C-C406-4F7D-9345-FB9B8835F02C}" srcOrd="3" destOrd="0" presId="urn:microsoft.com/office/officeart/2005/8/layout/default#1"/>
    <dgm:cxn modelId="{070B41FC-0544-407F-A906-10D646D82C0A}" type="presParOf" srcId="{46A1C575-DE29-4021-A28C-E1E7FA78085E}" destId="{247782FD-7A6A-4F40-A1D7-00D5AA965A8E}" srcOrd="4" destOrd="0" presId="urn:microsoft.com/office/officeart/2005/8/layout/default#1"/>
    <dgm:cxn modelId="{30A75B82-0183-484A-984A-348C93619D68}" type="presParOf" srcId="{46A1C575-DE29-4021-A28C-E1E7FA78085E}" destId="{9CB9FDEB-14A9-404C-AEDA-D8321CF028F6}" srcOrd="5" destOrd="0" presId="urn:microsoft.com/office/officeart/2005/8/layout/default#1"/>
    <dgm:cxn modelId="{878A9672-B73F-4B51-9AE3-549734A62067}" type="presParOf" srcId="{46A1C575-DE29-4021-A28C-E1E7FA78085E}" destId="{715C2F6A-8E30-414D-A6D5-02F271F98A08}" srcOrd="6" destOrd="0" presId="urn:microsoft.com/office/officeart/2005/8/layout/default#1"/>
    <dgm:cxn modelId="{FFFE0623-8AD1-4119-B93A-9A6E8168E8F2}" type="presParOf" srcId="{46A1C575-DE29-4021-A28C-E1E7FA78085E}" destId="{8899F63F-BA7F-464C-820E-8C868ADF6C81}" srcOrd="7" destOrd="0" presId="urn:microsoft.com/office/officeart/2005/8/layout/default#1"/>
    <dgm:cxn modelId="{FA9784CF-4675-4AEE-8A53-AE49DD893821}" type="presParOf" srcId="{46A1C575-DE29-4021-A28C-E1E7FA78085E}" destId="{6C841F80-75E4-4DD1-A0B7-E6AE16AFD200}" srcOrd="8" destOrd="0" presId="urn:microsoft.com/office/officeart/2005/8/layout/default#1"/>
    <dgm:cxn modelId="{8FAFF13D-9D6A-42EB-92AC-B99F9D4102E1}" type="presParOf" srcId="{46A1C575-DE29-4021-A28C-E1E7FA78085E}" destId="{6FBE8C06-C6BC-40C9-B34C-A3460F74DAC2}" srcOrd="9" destOrd="0" presId="urn:microsoft.com/office/officeart/2005/8/layout/default#1"/>
    <dgm:cxn modelId="{E384ADD4-6B16-429C-92E9-E5A82ADCD515}" type="presParOf" srcId="{46A1C575-DE29-4021-A28C-E1E7FA78085E}" destId="{46FD9A8A-9723-4A5B-BC8C-FD169AB4B772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BC15C7-9BC5-433D-92A7-BCC39A2CC830}" type="doc">
      <dgm:prSet loTypeId="urn:microsoft.com/office/officeart/2005/8/layout/default#2" loCatId="list" qsTypeId="urn:microsoft.com/office/officeart/2005/8/quickstyle/simple5" qsCatId="simple" csTypeId="urn:microsoft.com/office/officeart/2005/8/colors/accent4_3" csCatId="accent4" phldr="1"/>
      <dgm:spPr/>
      <dgm:t>
        <a:bodyPr/>
        <a:lstStyle/>
        <a:p>
          <a:endParaRPr lang="en-US"/>
        </a:p>
      </dgm:t>
    </dgm:pt>
    <dgm:pt modelId="{D106D101-98E2-4ADD-B050-08FB6FD9C7E3}">
      <dgm:prSet phldrT="[Text]"/>
      <dgm:spPr/>
      <dgm:t>
        <a:bodyPr/>
        <a:lstStyle/>
        <a:p>
          <a:r>
            <a:rPr lang="en-US" dirty="0"/>
            <a:t>Briefly describe digital security risks associated with viruses and other malware, privacy, your health, and the environment</a:t>
          </a:r>
        </a:p>
      </dgm:t>
    </dgm:pt>
    <dgm:pt modelId="{685FBDA6-CC85-496D-A170-BC99493577D0}" type="parTrans" cxnId="{F6B034F9-891C-437A-8AF1-AD1C485BC557}">
      <dgm:prSet/>
      <dgm:spPr/>
      <dgm:t>
        <a:bodyPr/>
        <a:lstStyle/>
        <a:p>
          <a:endParaRPr lang="en-US"/>
        </a:p>
      </dgm:t>
    </dgm:pt>
    <dgm:pt modelId="{1B976BB2-06E8-4BEE-A370-A1865A421EA8}" type="sibTrans" cxnId="{F6B034F9-891C-437A-8AF1-AD1C485BC557}">
      <dgm:prSet/>
      <dgm:spPr/>
      <dgm:t>
        <a:bodyPr/>
        <a:lstStyle/>
        <a:p>
          <a:endParaRPr lang="en-US"/>
        </a:p>
      </dgm:t>
    </dgm:pt>
    <dgm:pt modelId="{E683650F-969A-431F-B1A8-7A392E6CCE08}">
      <dgm:prSet phldrT="[Text]"/>
      <dgm:spPr/>
      <dgm:t>
        <a:bodyPr/>
        <a:lstStyle/>
        <a:p>
          <a:r>
            <a:rPr lang="en-US" dirty="0"/>
            <a:t>Differentiate between an operating system and applications</a:t>
          </a:r>
        </a:p>
      </dgm:t>
    </dgm:pt>
    <dgm:pt modelId="{EB2153BD-7623-4125-B285-2D84219E16E0}" type="parTrans" cxnId="{5F9ADF71-2D7B-4B40-93D0-31A43F3C9DAD}">
      <dgm:prSet/>
      <dgm:spPr/>
      <dgm:t>
        <a:bodyPr/>
        <a:lstStyle/>
        <a:p>
          <a:endParaRPr lang="en-US"/>
        </a:p>
      </dgm:t>
    </dgm:pt>
    <dgm:pt modelId="{C1F5DF27-E8B7-46D7-9C19-F72D3F4AB362}" type="sibTrans" cxnId="{5F9ADF71-2D7B-4B40-93D0-31A43F3C9DAD}">
      <dgm:prSet/>
      <dgm:spPr/>
      <dgm:t>
        <a:bodyPr/>
        <a:lstStyle/>
        <a:p>
          <a:endParaRPr lang="en-US"/>
        </a:p>
      </dgm:t>
    </dgm:pt>
    <dgm:pt modelId="{EECB72D3-5A1B-4EC2-BCF3-2740DCA5D298}">
      <dgm:prSet phldrT="[Text]"/>
      <dgm:spPr/>
      <dgm:t>
        <a:bodyPr/>
        <a:lstStyle/>
        <a:p>
          <a:r>
            <a:rPr lang="en-US" dirty="0"/>
            <a:t>Differentiate between wired and wireless technologies, and identify reasons individuals and businesses use networks</a:t>
          </a:r>
        </a:p>
      </dgm:t>
    </dgm:pt>
    <dgm:pt modelId="{C74FB816-63BC-4130-BFA2-E827BCD3982F}" type="parTrans" cxnId="{15929DE4-29C4-488A-8FA9-BDFB3F721AB8}">
      <dgm:prSet/>
      <dgm:spPr/>
      <dgm:t>
        <a:bodyPr/>
        <a:lstStyle/>
        <a:p>
          <a:endParaRPr lang="en-US"/>
        </a:p>
      </dgm:t>
    </dgm:pt>
    <dgm:pt modelId="{335CA448-2D9A-49C7-BD61-CCBF3865C1DF}" type="sibTrans" cxnId="{15929DE4-29C4-488A-8FA9-BDFB3F721AB8}">
      <dgm:prSet/>
      <dgm:spPr/>
      <dgm:t>
        <a:bodyPr/>
        <a:lstStyle/>
        <a:p>
          <a:endParaRPr lang="en-US"/>
        </a:p>
      </dgm:t>
    </dgm:pt>
    <dgm:pt modelId="{451E44A7-5D5A-4506-BB26-5B53D2A3601F}">
      <dgm:prSet phldrT="[Text]"/>
      <dgm:spPr/>
      <dgm:t>
        <a:bodyPr/>
        <a:lstStyle/>
        <a:p>
          <a:r>
            <a:rPr lang="en-US" dirty="0"/>
            <a:t>Discuss how society uses technology in education, government, finance, retail, entertainment, health care, science, travel, publishing, and manufacturing</a:t>
          </a:r>
        </a:p>
      </dgm:t>
    </dgm:pt>
    <dgm:pt modelId="{6E85447F-5678-4CAA-A13A-49AE754BBCAA}" type="parTrans" cxnId="{F5949629-0263-403E-AB32-13672DB0CDC5}">
      <dgm:prSet/>
      <dgm:spPr/>
      <dgm:t>
        <a:bodyPr/>
        <a:lstStyle/>
        <a:p>
          <a:endParaRPr lang="en-US"/>
        </a:p>
      </dgm:t>
    </dgm:pt>
    <dgm:pt modelId="{14B957A1-D05B-4A2D-AC74-39CC4E4193FB}" type="sibTrans" cxnId="{F5949629-0263-403E-AB32-13672DB0CDC5}">
      <dgm:prSet/>
      <dgm:spPr/>
      <dgm:t>
        <a:bodyPr/>
        <a:lstStyle/>
        <a:p>
          <a:endParaRPr lang="en-US"/>
        </a:p>
      </dgm:t>
    </dgm:pt>
    <dgm:pt modelId="{8ABE1BCE-81CF-47B9-9731-D7CD982EFD2C}">
      <dgm:prSet phldrT="[Text]"/>
      <dgm:spPr/>
      <dgm:t>
        <a:bodyPr/>
        <a:lstStyle/>
        <a:p>
          <a:r>
            <a:rPr lang="en-US" dirty="0"/>
            <a:t>Identify technology used by home users, small/home office users, mobile users, power users, and enterprise users</a:t>
          </a:r>
        </a:p>
      </dgm:t>
    </dgm:pt>
    <dgm:pt modelId="{7DF3C401-32F9-472D-82BB-95033C7E6BAA}" type="parTrans" cxnId="{FC6C68DE-ADD4-4DF8-973C-FAC32C5ACFDC}">
      <dgm:prSet/>
      <dgm:spPr/>
      <dgm:t>
        <a:bodyPr/>
        <a:lstStyle/>
        <a:p>
          <a:endParaRPr lang="en-US"/>
        </a:p>
      </dgm:t>
    </dgm:pt>
    <dgm:pt modelId="{3C1445EB-1F18-4DF3-8306-D71BA1173033}" type="sibTrans" cxnId="{FC6C68DE-ADD4-4DF8-973C-FAC32C5ACFDC}">
      <dgm:prSet/>
      <dgm:spPr/>
      <dgm:t>
        <a:bodyPr/>
        <a:lstStyle/>
        <a:p>
          <a:endParaRPr lang="en-US"/>
        </a:p>
      </dgm:t>
    </dgm:pt>
    <dgm:pt modelId="{0283AAF8-8E6B-4228-934C-18F9A9076AC0}" type="pres">
      <dgm:prSet presAssocID="{3DBC15C7-9BC5-433D-92A7-BCC39A2CC830}" presName="diagram" presStyleCnt="0">
        <dgm:presLayoutVars>
          <dgm:dir/>
          <dgm:resizeHandles val="exact"/>
        </dgm:presLayoutVars>
      </dgm:prSet>
      <dgm:spPr/>
    </dgm:pt>
    <dgm:pt modelId="{2C05064A-AF3B-4300-BA44-77588901B427}" type="pres">
      <dgm:prSet presAssocID="{D106D101-98E2-4ADD-B050-08FB6FD9C7E3}" presName="node" presStyleLbl="node1" presStyleIdx="0" presStyleCnt="5">
        <dgm:presLayoutVars>
          <dgm:bulletEnabled val="1"/>
        </dgm:presLayoutVars>
      </dgm:prSet>
      <dgm:spPr/>
    </dgm:pt>
    <dgm:pt modelId="{EDCDCE41-86BA-475A-A518-EA8E02F91814}" type="pres">
      <dgm:prSet presAssocID="{1B976BB2-06E8-4BEE-A370-A1865A421EA8}" presName="sibTrans" presStyleCnt="0"/>
      <dgm:spPr/>
    </dgm:pt>
    <dgm:pt modelId="{EAD282B1-C92D-4E7B-A9B2-23800860C524}" type="pres">
      <dgm:prSet presAssocID="{E683650F-969A-431F-B1A8-7A392E6CCE08}" presName="node" presStyleLbl="node1" presStyleIdx="1" presStyleCnt="5">
        <dgm:presLayoutVars>
          <dgm:bulletEnabled val="1"/>
        </dgm:presLayoutVars>
      </dgm:prSet>
      <dgm:spPr/>
    </dgm:pt>
    <dgm:pt modelId="{D9BACC48-5B90-4E1B-ABB6-B8C7A02420D2}" type="pres">
      <dgm:prSet presAssocID="{C1F5DF27-E8B7-46D7-9C19-F72D3F4AB362}" presName="sibTrans" presStyleCnt="0"/>
      <dgm:spPr/>
    </dgm:pt>
    <dgm:pt modelId="{3B52B756-4B88-4A1A-98A5-6F2C8D6BE19B}" type="pres">
      <dgm:prSet presAssocID="{EECB72D3-5A1B-4EC2-BCF3-2740DCA5D298}" presName="node" presStyleLbl="node1" presStyleIdx="2" presStyleCnt="5">
        <dgm:presLayoutVars>
          <dgm:bulletEnabled val="1"/>
        </dgm:presLayoutVars>
      </dgm:prSet>
      <dgm:spPr/>
    </dgm:pt>
    <dgm:pt modelId="{47A8088C-A795-4E10-9B16-7B2E838AFAB9}" type="pres">
      <dgm:prSet presAssocID="{335CA448-2D9A-49C7-BD61-CCBF3865C1DF}" presName="sibTrans" presStyleCnt="0"/>
      <dgm:spPr/>
    </dgm:pt>
    <dgm:pt modelId="{73651040-9E30-4804-92CD-CBD6FACA2F5C}" type="pres">
      <dgm:prSet presAssocID="{451E44A7-5D5A-4506-BB26-5B53D2A3601F}" presName="node" presStyleLbl="node1" presStyleIdx="3" presStyleCnt="5">
        <dgm:presLayoutVars>
          <dgm:bulletEnabled val="1"/>
        </dgm:presLayoutVars>
      </dgm:prSet>
      <dgm:spPr/>
    </dgm:pt>
    <dgm:pt modelId="{7C1D6047-0361-4035-B45A-FE1D394610DA}" type="pres">
      <dgm:prSet presAssocID="{14B957A1-D05B-4A2D-AC74-39CC4E4193FB}" presName="sibTrans" presStyleCnt="0"/>
      <dgm:spPr/>
    </dgm:pt>
    <dgm:pt modelId="{59248198-4CC3-4FCE-A733-2F3ED9BAB699}" type="pres">
      <dgm:prSet presAssocID="{8ABE1BCE-81CF-47B9-9731-D7CD982EFD2C}" presName="node" presStyleLbl="node1" presStyleIdx="4" presStyleCnt="5">
        <dgm:presLayoutVars>
          <dgm:bulletEnabled val="1"/>
        </dgm:presLayoutVars>
      </dgm:prSet>
      <dgm:spPr/>
    </dgm:pt>
  </dgm:ptLst>
  <dgm:cxnLst>
    <dgm:cxn modelId="{F5949629-0263-403E-AB32-13672DB0CDC5}" srcId="{3DBC15C7-9BC5-433D-92A7-BCC39A2CC830}" destId="{451E44A7-5D5A-4506-BB26-5B53D2A3601F}" srcOrd="3" destOrd="0" parTransId="{6E85447F-5678-4CAA-A13A-49AE754BBCAA}" sibTransId="{14B957A1-D05B-4A2D-AC74-39CC4E4193FB}"/>
    <dgm:cxn modelId="{CA15C842-B547-4D3A-8822-D41A9B421CFB}" type="presOf" srcId="{D106D101-98E2-4ADD-B050-08FB6FD9C7E3}" destId="{2C05064A-AF3B-4300-BA44-77588901B427}" srcOrd="0" destOrd="0" presId="urn:microsoft.com/office/officeart/2005/8/layout/default#2"/>
    <dgm:cxn modelId="{5F9ADF71-2D7B-4B40-93D0-31A43F3C9DAD}" srcId="{3DBC15C7-9BC5-433D-92A7-BCC39A2CC830}" destId="{E683650F-969A-431F-B1A8-7A392E6CCE08}" srcOrd="1" destOrd="0" parTransId="{EB2153BD-7623-4125-B285-2D84219E16E0}" sibTransId="{C1F5DF27-E8B7-46D7-9C19-F72D3F4AB362}"/>
    <dgm:cxn modelId="{CDBCAF59-7884-42E2-B8B1-CCAA45AECC3B}" type="presOf" srcId="{3DBC15C7-9BC5-433D-92A7-BCC39A2CC830}" destId="{0283AAF8-8E6B-4228-934C-18F9A9076AC0}" srcOrd="0" destOrd="0" presId="urn:microsoft.com/office/officeart/2005/8/layout/default#2"/>
    <dgm:cxn modelId="{77DF27D7-7F79-4EBB-838B-2FED06F7A057}" type="presOf" srcId="{E683650F-969A-431F-B1A8-7A392E6CCE08}" destId="{EAD282B1-C92D-4E7B-A9B2-23800860C524}" srcOrd="0" destOrd="0" presId="urn:microsoft.com/office/officeart/2005/8/layout/default#2"/>
    <dgm:cxn modelId="{20D6ECDB-1C97-4A8A-90FA-97D02654FEC0}" type="presOf" srcId="{EECB72D3-5A1B-4EC2-BCF3-2740DCA5D298}" destId="{3B52B756-4B88-4A1A-98A5-6F2C8D6BE19B}" srcOrd="0" destOrd="0" presId="urn:microsoft.com/office/officeart/2005/8/layout/default#2"/>
    <dgm:cxn modelId="{FC6C68DE-ADD4-4DF8-973C-FAC32C5ACFDC}" srcId="{3DBC15C7-9BC5-433D-92A7-BCC39A2CC830}" destId="{8ABE1BCE-81CF-47B9-9731-D7CD982EFD2C}" srcOrd="4" destOrd="0" parTransId="{7DF3C401-32F9-472D-82BB-95033C7E6BAA}" sibTransId="{3C1445EB-1F18-4DF3-8306-D71BA1173033}"/>
    <dgm:cxn modelId="{15929DE4-29C4-488A-8FA9-BDFB3F721AB8}" srcId="{3DBC15C7-9BC5-433D-92A7-BCC39A2CC830}" destId="{EECB72D3-5A1B-4EC2-BCF3-2740DCA5D298}" srcOrd="2" destOrd="0" parTransId="{C74FB816-63BC-4130-BFA2-E827BCD3982F}" sibTransId="{335CA448-2D9A-49C7-BD61-CCBF3865C1DF}"/>
    <dgm:cxn modelId="{CCD29DE5-5163-4BBB-B972-AD281E5FFEA4}" type="presOf" srcId="{8ABE1BCE-81CF-47B9-9731-D7CD982EFD2C}" destId="{59248198-4CC3-4FCE-A733-2F3ED9BAB699}" srcOrd="0" destOrd="0" presId="urn:microsoft.com/office/officeart/2005/8/layout/default#2"/>
    <dgm:cxn modelId="{81FF62EC-12BA-49F9-8277-25015377EC4E}" type="presOf" srcId="{451E44A7-5D5A-4506-BB26-5B53D2A3601F}" destId="{73651040-9E30-4804-92CD-CBD6FACA2F5C}" srcOrd="0" destOrd="0" presId="urn:microsoft.com/office/officeart/2005/8/layout/default#2"/>
    <dgm:cxn modelId="{F6B034F9-891C-437A-8AF1-AD1C485BC557}" srcId="{3DBC15C7-9BC5-433D-92A7-BCC39A2CC830}" destId="{D106D101-98E2-4ADD-B050-08FB6FD9C7E3}" srcOrd="0" destOrd="0" parTransId="{685FBDA6-CC85-496D-A170-BC99493577D0}" sibTransId="{1B976BB2-06E8-4BEE-A370-A1865A421EA8}"/>
    <dgm:cxn modelId="{45F311B3-9358-4F34-B290-F0CB16687AD3}" type="presParOf" srcId="{0283AAF8-8E6B-4228-934C-18F9A9076AC0}" destId="{2C05064A-AF3B-4300-BA44-77588901B427}" srcOrd="0" destOrd="0" presId="urn:microsoft.com/office/officeart/2005/8/layout/default#2"/>
    <dgm:cxn modelId="{9DBFFD50-E001-4D39-B11C-409583C3D684}" type="presParOf" srcId="{0283AAF8-8E6B-4228-934C-18F9A9076AC0}" destId="{EDCDCE41-86BA-475A-A518-EA8E02F91814}" srcOrd="1" destOrd="0" presId="urn:microsoft.com/office/officeart/2005/8/layout/default#2"/>
    <dgm:cxn modelId="{B1367C6C-6D0A-4E8D-9750-C014145DEA5F}" type="presParOf" srcId="{0283AAF8-8E6B-4228-934C-18F9A9076AC0}" destId="{EAD282B1-C92D-4E7B-A9B2-23800860C524}" srcOrd="2" destOrd="0" presId="urn:microsoft.com/office/officeart/2005/8/layout/default#2"/>
    <dgm:cxn modelId="{5EF1FDCC-0285-400B-9755-A0EAC42B4C0D}" type="presParOf" srcId="{0283AAF8-8E6B-4228-934C-18F9A9076AC0}" destId="{D9BACC48-5B90-4E1B-ABB6-B8C7A02420D2}" srcOrd="3" destOrd="0" presId="urn:microsoft.com/office/officeart/2005/8/layout/default#2"/>
    <dgm:cxn modelId="{5BB1E67C-C922-4FD4-B837-FD85050C14C7}" type="presParOf" srcId="{0283AAF8-8E6B-4228-934C-18F9A9076AC0}" destId="{3B52B756-4B88-4A1A-98A5-6F2C8D6BE19B}" srcOrd="4" destOrd="0" presId="urn:microsoft.com/office/officeart/2005/8/layout/default#2"/>
    <dgm:cxn modelId="{6CC7DC15-1F92-4F22-8812-4B5F4A8C9A1F}" type="presParOf" srcId="{0283AAF8-8E6B-4228-934C-18F9A9076AC0}" destId="{47A8088C-A795-4E10-9B16-7B2E838AFAB9}" srcOrd="5" destOrd="0" presId="urn:microsoft.com/office/officeart/2005/8/layout/default#2"/>
    <dgm:cxn modelId="{F40E4CFC-4FF6-4F5E-99FA-B0F46D8DDE1D}" type="presParOf" srcId="{0283AAF8-8E6B-4228-934C-18F9A9076AC0}" destId="{73651040-9E30-4804-92CD-CBD6FACA2F5C}" srcOrd="6" destOrd="0" presId="urn:microsoft.com/office/officeart/2005/8/layout/default#2"/>
    <dgm:cxn modelId="{252A5E54-E1A5-44FF-A5E5-0368C10343B9}" type="presParOf" srcId="{0283AAF8-8E6B-4228-934C-18F9A9076AC0}" destId="{7C1D6047-0361-4035-B45A-FE1D394610DA}" srcOrd="7" destOrd="0" presId="urn:microsoft.com/office/officeart/2005/8/layout/default#2"/>
    <dgm:cxn modelId="{B17525E5-2ACE-4E3A-B441-14C89200AC36}" type="presParOf" srcId="{0283AAF8-8E6B-4228-934C-18F9A9076AC0}" destId="{59248198-4CC3-4FCE-A733-2F3ED9BAB699}" srcOrd="8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1C667A-D310-4763-ACC9-753BBCA9BFA9}" type="doc">
      <dgm:prSet loTypeId="urn:microsoft.com/office/officeart/2005/8/layout/hProcess9" loCatId="process" qsTypeId="urn:microsoft.com/office/officeart/2005/8/quickstyle/simple1" qsCatId="simple" csTypeId="urn:microsoft.com/office/officeart/2005/8/colors/accent6_1" csCatId="accent6" phldr="1"/>
      <dgm:spPr/>
    </dgm:pt>
    <dgm:pt modelId="{6D4279D2-03BF-4B1D-B787-907508243DE8}">
      <dgm:prSet phldrT="[Text]"/>
      <dgm:spPr/>
      <dgm:t>
        <a:bodyPr/>
        <a:lstStyle/>
        <a:p>
          <a:r>
            <a:rPr lang="en-US" dirty="0"/>
            <a:t>Accepts</a:t>
          </a:r>
          <a:br>
            <a:rPr lang="en-US" dirty="0"/>
          </a:br>
          <a:r>
            <a:rPr lang="en-US" b="0" dirty="0">
              <a:solidFill>
                <a:schemeClr val="tx1"/>
              </a:solidFill>
            </a:rPr>
            <a:t>data </a:t>
          </a:r>
          <a:br>
            <a:rPr lang="en-US" b="0" dirty="0"/>
          </a:br>
          <a:r>
            <a:rPr lang="en-US" b="0" dirty="0"/>
            <a:t>(input)</a:t>
          </a:r>
          <a:endParaRPr lang="en-US" dirty="0"/>
        </a:p>
      </dgm:t>
    </dgm:pt>
    <dgm:pt modelId="{2BA20D1A-6D87-4197-8FDE-DEBFA04082ED}" type="parTrans" cxnId="{E2610A7C-AA81-4A63-AB96-FE40980C4E62}">
      <dgm:prSet/>
      <dgm:spPr/>
      <dgm:t>
        <a:bodyPr/>
        <a:lstStyle/>
        <a:p>
          <a:endParaRPr lang="en-US"/>
        </a:p>
      </dgm:t>
    </dgm:pt>
    <dgm:pt modelId="{A48B6DCA-659D-4118-916D-E16AA4512686}" type="sibTrans" cxnId="{E2610A7C-AA81-4A63-AB96-FE40980C4E62}">
      <dgm:prSet/>
      <dgm:spPr/>
      <dgm:t>
        <a:bodyPr/>
        <a:lstStyle/>
        <a:p>
          <a:endParaRPr lang="en-US"/>
        </a:p>
      </dgm:t>
    </dgm:pt>
    <dgm:pt modelId="{1174BD7F-C4A9-4C61-BC33-523BD768E33F}">
      <dgm:prSet phldrT="[Text]"/>
      <dgm:spPr/>
      <dgm:t>
        <a:bodyPr/>
        <a:lstStyle/>
        <a:p>
          <a:r>
            <a:rPr lang="en-US" dirty="0"/>
            <a:t>Processing</a:t>
          </a:r>
        </a:p>
      </dgm:t>
    </dgm:pt>
    <dgm:pt modelId="{EBEC916C-DDBD-4E19-AF4B-627D0645BFE9}" type="parTrans" cxnId="{F033DE4F-7425-40E5-8455-61F7676AA202}">
      <dgm:prSet/>
      <dgm:spPr/>
      <dgm:t>
        <a:bodyPr/>
        <a:lstStyle/>
        <a:p>
          <a:endParaRPr lang="en-US"/>
        </a:p>
      </dgm:t>
    </dgm:pt>
    <dgm:pt modelId="{C9D08436-5380-4B43-BD10-447344C0009D}" type="sibTrans" cxnId="{F033DE4F-7425-40E5-8455-61F7676AA202}">
      <dgm:prSet/>
      <dgm:spPr/>
      <dgm:t>
        <a:bodyPr/>
        <a:lstStyle/>
        <a:p>
          <a:endParaRPr lang="en-US"/>
        </a:p>
      </dgm:t>
    </dgm:pt>
    <dgm:pt modelId="{FA8087C9-2F58-48E2-BC46-2712743E9DEB}">
      <dgm:prSet phldrT="[Text]"/>
      <dgm:spPr/>
      <dgm:t>
        <a:bodyPr/>
        <a:lstStyle/>
        <a:p>
          <a:r>
            <a:rPr lang="en-US" dirty="0"/>
            <a:t>Produces </a:t>
          </a:r>
          <a:r>
            <a:rPr lang="en-US" b="0" dirty="0">
              <a:solidFill>
                <a:schemeClr val="tx1"/>
              </a:solidFill>
            </a:rPr>
            <a:t>information </a:t>
          </a:r>
          <a:r>
            <a:rPr lang="en-US" b="0" dirty="0"/>
            <a:t>(output)</a:t>
          </a:r>
          <a:endParaRPr lang="en-US" dirty="0"/>
        </a:p>
      </dgm:t>
    </dgm:pt>
    <dgm:pt modelId="{CC7E2EDA-2642-46DE-B7E8-F1854F83CC3F}" type="parTrans" cxnId="{1A0E51BD-BCDB-4BE5-9791-A69D6C3EAD32}">
      <dgm:prSet/>
      <dgm:spPr/>
      <dgm:t>
        <a:bodyPr/>
        <a:lstStyle/>
        <a:p>
          <a:endParaRPr lang="en-US"/>
        </a:p>
      </dgm:t>
    </dgm:pt>
    <dgm:pt modelId="{BAA8D6F9-EFCD-4930-BE96-52012372C180}" type="sibTrans" cxnId="{1A0E51BD-BCDB-4BE5-9791-A69D6C3EAD32}">
      <dgm:prSet/>
      <dgm:spPr/>
      <dgm:t>
        <a:bodyPr/>
        <a:lstStyle/>
        <a:p>
          <a:endParaRPr lang="en-US"/>
        </a:p>
      </dgm:t>
    </dgm:pt>
    <dgm:pt modelId="{F5DBF1F5-1366-4F08-B66A-627EF92BC2DC}" type="pres">
      <dgm:prSet presAssocID="{EF1C667A-D310-4763-ACC9-753BBCA9BFA9}" presName="CompostProcess" presStyleCnt="0">
        <dgm:presLayoutVars>
          <dgm:dir/>
          <dgm:resizeHandles val="exact"/>
        </dgm:presLayoutVars>
      </dgm:prSet>
      <dgm:spPr/>
    </dgm:pt>
    <dgm:pt modelId="{FC7E71E9-C861-4252-A8B3-7133E3096461}" type="pres">
      <dgm:prSet presAssocID="{EF1C667A-D310-4763-ACC9-753BBCA9BFA9}" presName="arrow" presStyleLbl="bgShp" presStyleIdx="0" presStyleCnt="1"/>
      <dgm:spPr/>
    </dgm:pt>
    <dgm:pt modelId="{52A0DC1D-AA5A-422D-989B-688F8AFE066A}" type="pres">
      <dgm:prSet presAssocID="{EF1C667A-D310-4763-ACC9-753BBCA9BFA9}" presName="linearProcess" presStyleCnt="0"/>
      <dgm:spPr/>
    </dgm:pt>
    <dgm:pt modelId="{AD0FAD57-6986-4AE2-A3DE-AE00CF9B49C2}" type="pres">
      <dgm:prSet presAssocID="{6D4279D2-03BF-4B1D-B787-907508243DE8}" presName="textNode" presStyleLbl="node1" presStyleIdx="0" presStyleCnt="3">
        <dgm:presLayoutVars>
          <dgm:bulletEnabled val="1"/>
        </dgm:presLayoutVars>
      </dgm:prSet>
      <dgm:spPr/>
    </dgm:pt>
    <dgm:pt modelId="{BDC655D8-AA55-46D8-8B3D-C6DCFBE9A871}" type="pres">
      <dgm:prSet presAssocID="{A48B6DCA-659D-4118-916D-E16AA4512686}" presName="sibTrans" presStyleCnt="0"/>
      <dgm:spPr/>
    </dgm:pt>
    <dgm:pt modelId="{4C7C901D-E847-4BA3-AC60-D3B610B8E90D}" type="pres">
      <dgm:prSet presAssocID="{1174BD7F-C4A9-4C61-BC33-523BD768E33F}" presName="textNode" presStyleLbl="node1" presStyleIdx="1" presStyleCnt="3">
        <dgm:presLayoutVars>
          <dgm:bulletEnabled val="1"/>
        </dgm:presLayoutVars>
      </dgm:prSet>
      <dgm:spPr/>
    </dgm:pt>
    <dgm:pt modelId="{885B0510-1590-4CF0-AB53-647B5E678660}" type="pres">
      <dgm:prSet presAssocID="{C9D08436-5380-4B43-BD10-447344C0009D}" presName="sibTrans" presStyleCnt="0"/>
      <dgm:spPr/>
    </dgm:pt>
    <dgm:pt modelId="{E12E5BBC-717A-4906-B450-1D7042878745}" type="pres">
      <dgm:prSet presAssocID="{FA8087C9-2F58-48E2-BC46-2712743E9DEB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909C4F1A-3C09-4F0B-A945-9D432C77981E}" type="presOf" srcId="{6D4279D2-03BF-4B1D-B787-907508243DE8}" destId="{AD0FAD57-6986-4AE2-A3DE-AE00CF9B49C2}" srcOrd="0" destOrd="0" presId="urn:microsoft.com/office/officeart/2005/8/layout/hProcess9"/>
    <dgm:cxn modelId="{F033DE4F-7425-40E5-8455-61F7676AA202}" srcId="{EF1C667A-D310-4763-ACC9-753BBCA9BFA9}" destId="{1174BD7F-C4A9-4C61-BC33-523BD768E33F}" srcOrd="1" destOrd="0" parTransId="{EBEC916C-DDBD-4E19-AF4B-627D0645BFE9}" sibTransId="{C9D08436-5380-4B43-BD10-447344C0009D}"/>
    <dgm:cxn modelId="{E2610A7C-AA81-4A63-AB96-FE40980C4E62}" srcId="{EF1C667A-D310-4763-ACC9-753BBCA9BFA9}" destId="{6D4279D2-03BF-4B1D-B787-907508243DE8}" srcOrd="0" destOrd="0" parTransId="{2BA20D1A-6D87-4197-8FDE-DEBFA04082ED}" sibTransId="{A48B6DCA-659D-4118-916D-E16AA4512686}"/>
    <dgm:cxn modelId="{01FB0F9A-359E-4632-B755-70E819D08F08}" type="presOf" srcId="{FA8087C9-2F58-48E2-BC46-2712743E9DEB}" destId="{E12E5BBC-717A-4906-B450-1D7042878745}" srcOrd="0" destOrd="0" presId="urn:microsoft.com/office/officeart/2005/8/layout/hProcess9"/>
    <dgm:cxn modelId="{3556079C-1762-4CBE-A15F-8112AC209E8E}" type="presOf" srcId="{1174BD7F-C4A9-4C61-BC33-523BD768E33F}" destId="{4C7C901D-E847-4BA3-AC60-D3B610B8E90D}" srcOrd="0" destOrd="0" presId="urn:microsoft.com/office/officeart/2005/8/layout/hProcess9"/>
    <dgm:cxn modelId="{59CA65B4-E4C3-45FC-8624-E49287240C65}" type="presOf" srcId="{EF1C667A-D310-4763-ACC9-753BBCA9BFA9}" destId="{F5DBF1F5-1366-4F08-B66A-627EF92BC2DC}" srcOrd="0" destOrd="0" presId="urn:microsoft.com/office/officeart/2005/8/layout/hProcess9"/>
    <dgm:cxn modelId="{1A0E51BD-BCDB-4BE5-9791-A69D6C3EAD32}" srcId="{EF1C667A-D310-4763-ACC9-753BBCA9BFA9}" destId="{FA8087C9-2F58-48E2-BC46-2712743E9DEB}" srcOrd="2" destOrd="0" parTransId="{CC7E2EDA-2642-46DE-B7E8-F1854F83CC3F}" sibTransId="{BAA8D6F9-EFCD-4930-BE96-52012372C180}"/>
    <dgm:cxn modelId="{D337BE5E-32D3-4553-B2FA-2E80E5C33662}" type="presParOf" srcId="{F5DBF1F5-1366-4F08-B66A-627EF92BC2DC}" destId="{FC7E71E9-C861-4252-A8B3-7133E3096461}" srcOrd="0" destOrd="0" presId="urn:microsoft.com/office/officeart/2005/8/layout/hProcess9"/>
    <dgm:cxn modelId="{F3C78472-E7F8-46B4-89F0-4D827656D71D}" type="presParOf" srcId="{F5DBF1F5-1366-4F08-B66A-627EF92BC2DC}" destId="{52A0DC1D-AA5A-422D-989B-688F8AFE066A}" srcOrd="1" destOrd="0" presId="urn:microsoft.com/office/officeart/2005/8/layout/hProcess9"/>
    <dgm:cxn modelId="{E59A6D43-5708-4DB8-854C-20F732CB6BDF}" type="presParOf" srcId="{52A0DC1D-AA5A-422D-989B-688F8AFE066A}" destId="{AD0FAD57-6986-4AE2-A3DE-AE00CF9B49C2}" srcOrd="0" destOrd="0" presId="urn:microsoft.com/office/officeart/2005/8/layout/hProcess9"/>
    <dgm:cxn modelId="{FACD021B-C45D-41E7-A249-EA6D58478246}" type="presParOf" srcId="{52A0DC1D-AA5A-422D-989B-688F8AFE066A}" destId="{BDC655D8-AA55-46D8-8B3D-C6DCFBE9A871}" srcOrd="1" destOrd="0" presId="urn:microsoft.com/office/officeart/2005/8/layout/hProcess9"/>
    <dgm:cxn modelId="{242E9087-BD4F-4494-8D89-DEC2E7B387B8}" type="presParOf" srcId="{52A0DC1D-AA5A-422D-989B-688F8AFE066A}" destId="{4C7C901D-E847-4BA3-AC60-D3B610B8E90D}" srcOrd="2" destOrd="0" presId="urn:microsoft.com/office/officeart/2005/8/layout/hProcess9"/>
    <dgm:cxn modelId="{BA433344-4EB8-4F8B-8B3C-D9312CABE0B8}" type="presParOf" srcId="{52A0DC1D-AA5A-422D-989B-688F8AFE066A}" destId="{885B0510-1590-4CF0-AB53-647B5E678660}" srcOrd="3" destOrd="0" presId="urn:microsoft.com/office/officeart/2005/8/layout/hProcess9"/>
    <dgm:cxn modelId="{E7522AE3-62B9-4FF1-9577-EE63A4517F18}" type="presParOf" srcId="{52A0DC1D-AA5A-422D-989B-688F8AFE066A}" destId="{E12E5BBC-717A-4906-B450-1D704287874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3CDCF3-D5B2-4556-A6FF-1FBA940E878F}">
      <dsp:nvSpPr>
        <dsp:cNvPr id="0" name=""/>
        <dsp:cNvSpPr/>
      </dsp:nvSpPr>
      <dsp:spPr>
        <a:xfrm>
          <a:off x="0" y="528637"/>
          <a:ext cx="2762250" cy="1657349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Differentiate among laptops, tablets, desktops, and servers</a:t>
          </a:r>
        </a:p>
      </dsp:txBody>
      <dsp:txXfrm>
        <a:off x="0" y="528637"/>
        <a:ext cx="2762250" cy="1657349"/>
      </dsp:txXfrm>
    </dsp:sp>
    <dsp:sp modelId="{EA4E9440-896F-4487-B416-F3817C8302D6}">
      <dsp:nvSpPr>
        <dsp:cNvPr id="0" name=""/>
        <dsp:cNvSpPr/>
      </dsp:nvSpPr>
      <dsp:spPr>
        <a:xfrm>
          <a:off x="3038474" y="528637"/>
          <a:ext cx="2762250" cy="1657349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35312"/>
                <a:satOff val="-873"/>
                <a:lumOff val="4998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35312"/>
                <a:satOff val="-873"/>
                <a:lumOff val="4998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35312"/>
                <a:satOff val="-873"/>
                <a:lumOff val="49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Describe the purpose and uses of smartphones, digital cameras, portable and digital media players, e-book readers, wearable devices, and game devices</a:t>
          </a:r>
        </a:p>
      </dsp:txBody>
      <dsp:txXfrm>
        <a:off x="3038474" y="528637"/>
        <a:ext cx="2762250" cy="1657349"/>
      </dsp:txXfrm>
    </dsp:sp>
    <dsp:sp modelId="{247782FD-7A6A-4F40-A1D7-00D5AA965A8E}">
      <dsp:nvSpPr>
        <dsp:cNvPr id="0" name=""/>
        <dsp:cNvSpPr/>
      </dsp:nvSpPr>
      <dsp:spPr>
        <a:xfrm>
          <a:off x="6076950" y="528637"/>
          <a:ext cx="2762250" cy="1657349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70623"/>
                <a:satOff val="-1746"/>
                <a:lumOff val="9995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70623"/>
                <a:satOff val="-1746"/>
                <a:lumOff val="9995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70623"/>
                <a:satOff val="-1746"/>
                <a:lumOff val="99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Describe the relationship between data and information</a:t>
          </a:r>
        </a:p>
      </dsp:txBody>
      <dsp:txXfrm>
        <a:off x="6076950" y="528637"/>
        <a:ext cx="2762250" cy="1657349"/>
      </dsp:txXfrm>
    </dsp:sp>
    <dsp:sp modelId="{715C2F6A-8E30-414D-A6D5-02F271F98A08}">
      <dsp:nvSpPr>
        <dsp:cNvPr id="0" name=""/>
        <dsp:cNvSpPr/>
      </dsp:nvSpPr>
      <dsp:spPr>
        <a:xfrm>
          <a:off x="0" y="2462212"/>
          <a:ext cx="2762250" cy="1657349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105935"/>
                <a:satOff val="-2619"/>
                <a:lumOff val="14993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105935"/>
                <a:satOff val="-2619"/>
                <a:lumOff val="14993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105935"/>
                <a:satOff val="-2619"/>
                <a:lumOff val="1499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Briefly explain various input options</a:t>
          </a:r>
        </a:p>
      </dsp:txBody>
      <dsp:txXfrm>
        <a:off x="0" y="2462212"/>
        <a:ext cx="2762250" cy="1657349"/>
      </dsp:txXfrm>
    </dsp:sp>
    <dsp:sp modelId="{6C841F80-75E4-4DD1-A0B7-E6AE16AFD200}">
      <dsp:nvSpPr>
        <dsp:cNvPr id="0" name=""/>
        <dsp:cNvSpPr/>
      </dsp:nvSpPr>
      <dsp:spPr>
        <a:xfrm>
          <a:off x="3038474" y="2462212"/>
          <a:ext cx="2762250" cy="1657349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141246"/>
                <a:satOff val="-3492"/>
                <a:lumOff val="1999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141246"/>
                <a:satOff val="-3492"/>
                <a:lumOff val="1999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141246"/>
                <a:satOff val="-3492"/>
                <a:lumOff val="1999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Differentiate the web from the Internet, and describe the relationship among the web, webpages, websites, and web servers</a:t>
          </a:r>
        </a:p>
      </dsp:txBody>
      <dsp:txXfrm>
        <a:off x="3038474" y="2462212"/>
        <a:ext cx="2762250" cy="1657349"/>
      </dsp:txXfrm>
    </dsp:sp>
    <dsp:sp modelId="{46FD9A8A-9723-4A5B-BC8C-FD169AB4B772}">
      <dsp:nvSpPr>
        <dsp:cNvPr id="0" name=""/>
        <dsp:cNvSpPr/>
      </dsp:nvSpPr>
      <dsp:spPr>
        <a:xfrm>
          <a:off x="6076950" y="2462212"/>
          <a:ext cx="2762250" cy="1657349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176558"/>
                <a:satOff val="-4365"/>
                <a:lumOff val="24988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176558"/>
                <a:satOff val="-4365"/>
                <a:lumOff val="24988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176558"/>
                <a:satOff val="-4365"/>
                <a:lumOff val="249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Explain the purpose of a browser, a search engine, and an online social network</a:t>
          </a:r>
        </a:p>
      </dsp:txBody>
      <dsp:txXfrm>
        <a:off x="6076950" y="2462212"/>
        <a:ext cx="2762250" cy="16573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05064A-AF3B-4300-BA44-77588901B427}">
      <dsp:nvSpPr>
        <dsp:cNvPr id="0" name=""/>
        <dsp:cNvSpPr/>
      </dsp:nvSpPr>
      <dsp:spPr>
        <a:xfrm>
          <a:off x="0" y="528637"/>
          <a:ext cx="2762250" cy="1657349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Briefly describe digital security risks associated with viruses and other malware, privacy, your health, and the environment</a:t>
          </a:r>
        </a:p>
      </dsp:txBody>
      <dsp:txXfrm>
        <a:off x="0" y="528637"/>
        <a:ext cx="2762250" cy="1657349"/>
      </dsp:txXfrm>
    </dsp:sp>
    <dsp:sp modelId="{EAD282B1-C92D-4E7B-A9B2-23800860C524}">
      <dsp:nvSpPr>
        <dsp:cNvPr id="0" name=""/>
        <dsp:cNvSpPr/>
      </dsp:nvSpPr>
      <dsp:spPr>
        <a:xfrm>
          <a:off x="3038474" y="528637"/>
          <a:ext cx="2762250" cy="1657349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44139"/>
                <a:satOff val="-1091"/>
                <a:lumOff val="6247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44139"/>
                <a:satOff val="-1091"/>
                <a:lumOff val="6247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44139"/>
                <a:satOff val="-1091"/>
                <a:lumOff val="624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Differentiate between an operating system and applications</a:t>
          </a:r>
        </a:p>
      </dsp:txBody>
      <dsp:txXfrm>
        <a:off x="3038474" y="528637"/>
        <a:ext cx="2762250" cy="1657349"/>
      </dsp:txXfrm>
    </dsp:sp>
    <dsp:sp modelId="{3B52B756-4B88-4A1A-98A5-6F2C8D6BE19B}">
      <dsp:nvSpPr>
        <dsp:cNvPr id="0" name=""/>
        <dsp:cNvSpPr/>
      </dsp:nvSpPr>
      <dsp:spPr>
        <a:xfrm>
          <a:off x="6076950" y="528637"/>
          <a:ext cx="2762250" cy="1657349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88279"/>
                <a:satOff val="-2183"/>
                <a:lumOff val="12494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88279"/>
                <a:satOff val="-2183"/>
                <a:lumOff val="12494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88279"/>
                <a:satOff val="-2183"/>
                <a:lumOff val="1249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Differentiate between wired and wireless technologies, and identify reasons individuals and businesses use networks</a:t>
          </a:r>
        </a:p>
      </dsp:txBody>
      <dsp:txXfrm>
        <a:off x="6076950" y="528637"/>
        <a:ext cx="2762250" cy="1657349"/>
      </dsp:txXfrm>
    </dsp:sp>
    <dsp:sp modelId="{73651040-9E30-4804-92CD-CBD6FACA2F5C}">
      <dsp:nvSpPr>
        <dsp:cNvPr id="0" name=""/>
        <dsp:cNvSpPr/>
      </dsp:nvSpPr>
      <dsp:spPr>
        <a:xfrm>
          <a:off x="1519237" y="2462212"/>
          <a:ext cx="2762250" cy="1657349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132418"/>
                <a:satOff val="-3274"/>
                <a:lumOff val="18741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132418"/>
                <a:satOff val="-3274"/>
                <a:lumOff val="18741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132418"/>
                <a:satOff val="-3274"/>
                <a:lumOff val="1874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Discuss how society uses technology in education, government, finance, retail, entertainment, health care, science, travel, publishing, and manufacturing</a:t>
          </a:r>
        </a:p>
      </dsp:txBody>
      <dsp:txXfrm>
        <a:off x="1519237" y="2462212"/>
        <a:ext cx="2762250" cy="1657349"/>
      </dsp:txXfrm>
    </dsp:sp>
    <dsp:sp modelId="{59248198-4CC3-4FCE-A733-2F3ED9BAB699}">
      <dsp:nvSpPr>
        <dsp:cNvPr id="0" name=""/>
        <dsp:cNvSpPr/>
      </dsp:nvSpPr>
      <dsp:spPr>
        <a:xfrm>
          <a:off x="4557712" y="2462212"/>
          <a:ext cx="2762250" cy="1657349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176558"/>
                <a:satOff val="-4365"/>
                <a:lumOff val="24988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hueOff val="-176558"/>
                <a:satOff val="-4365"/>
                <a:lumOff val="24988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hueOff val="-176558"/>
                <a:satOff val="-4365"/>
                <a:lumOff val="2498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Identify technology used by home users, small/home office users, mobile users, power users, and enterprise users</a:t>
          </a:r>
        </a:p>
      </dsp:txBody>
      <dsp:txXfrm>
        <a:off x="4557712" y="2462212"/>
        <a:ext cx="2762250" cy="16573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7E71E9-C861-4252-A8B3-7133E3096461}">
      <dsp:nvSpPr>
        <dsp:cNvPr id="0" name=""/>
        <dsp:cNvSpPr/>
      </dsp:nvSpPr>
      <dsp:spPr>
        <a:xfrm>
          <a:off x="331469" y="0"/>
          <a:ext cx="3756660" cy="2997200"/>
        </a:xfrm>
        <a:prstGeom prst="rightArrow">
          <a:avLst/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0FAD57-6986-4AE2-A3DE-AE00CF9B49C2}">
      <dsp:nvSpPr>
        <dsp:cNvPr id="0" name=""/>
        <dsp:cNvSpPr/>
      </dsp:nvSpPr>
      <dsp:spPr>
        <a:xfrm>
          <a:off x="1551" y="899160"/>
          <a:ext cx="1408504" cy="1198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Accepts</a:t>
          </a:r>
          <a:br>
            <a:rPr lang="en-US" sz="1800" kern="1200" dirty="0"/>
          </a:br>
          <a:r>
            <a:rPr lang="en-US" sz="1800" b="0" kern="1200" dirty="0">
              <a:solidFill>
                <a:schemeClr val="tx1"/>
              </a:solidFill>
            </a:rPr>
            <a:t>data </a:t>
          </a:r>
          <a:br>
            <a:rPr lang="en-US" sz="1800" b="0" kern="1200" dirty="0"/>
          </a:br>
          <a:r>
            <a:rPr lang="en-US" sz="1800" b="0" kern="1200" dirty="0"/>
            <a:t>(input)</a:t>
          </a:r>
          <a:endParaRPr lang="en-US" sz="1800" kern="1200" dirty="0"/>
        </a:p>
      </dsp:txBody>
      <dsp:txXfrm>
        <a:off x="60075" y="957684"/>
        <a:ext cx="1291456" cy="1081832"/>
      </dsp:txXfrm>
    </dsp:sp>
    <dsp:sp modelId="{4C7C901D-E847-4BA3-AC60-D3B610B8E90D}">
      <dsp:nvSpPr>
        <dsp:cNvPr id="0" name=""/>
        <dsp:cNvSpPr/>
      </dsp:nvSpPr>
      <dsp:spPr>
        <a:xfrm>
          <a:off x="1505547" y="899160"/>
          <a:ext cx="1408504" cy="1198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Processing</a:t>
          </a:r>
        </a:p>
      </dsp:txBody>
      <dsp:txXfrm>
        <a:off x="1564071" y="957684"/>
        <a:ext cx="1291456" cy="1081832"/>
      </dsp:txXfrm>
    </dsp:sp>
    <dsp:sp modelId="{E12E5BBC-717A-4906-B450-1D7042878745}">
      <dsp:nvSpPr>
        <dsp:cNvPr id="0" name=""/>
        <dsp:cNvSpPr/>
      </dsp:nvSpPr>
      <dsp:spPr>
        <a:xfrm>
          <a:off x="3009544" y="899160"/>
          <a:ext cx="1408504" cy="1198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Produces </a:t>
          </a:r>
          <a:r>
            <a:rPr lang="en-US" sz="1800" b="0" kern="1200" dirty="0">
              <a:solidFill>
                <a:schemeClr val="tx1"/>
              </a:solidFill>
            </a:rPr>
            <a:t>information </a:t>
          </a:r>
          <a:r>
            <a:rPr lang="en-US" sz="1800" b="0" kern="1200" dirty="0"/>
            <a:t>(output)</a:t>
          </a:r>
          <a:endParaRPr lang="en-US" sz="1800" kern="1200" dirty="0"/>
        </a:p>
      </dsp:txBody>
      <dsp:txXfrm>
        <a:off x="3068068" y="957684"/>
        <a:ext cx="1291456" cy="1081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91ACEF-6E31-49EA-9B4B-336BC171E6AE}" type="datetimeFigureOut">
              <a:rPr lang="en-US" smtClean="0"/>
              <a:pPr/>
              <a:t>5/25/2018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81F64-38B6-442F-BAD6-2D03BCFD5B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94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81F64-38B6-442F-BAD6-2D03BCFD5B1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15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81F64-38B6-442F-BAD6-2D03BCFD5B1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19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81F64-38B6-442F-BAD6-2D03BCFD5B1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926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81F64-38B6-442F-BAD6-2D03BCFD5B1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042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81F64-38B6-442F-BAD6-2D03BCFD5B1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3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-4878" y="3962400"/>
            <a:ext cx="4191202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>
              <a:defRPr sz="4800">
                <a:latin typeface="Arial Black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Chapter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Introducing Today’s Technologies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4878" y="0"/>
            <a:ext cx="9148877" cy="3124200"/>
          </a:xfrm>
          <a:prstGeom prst="rect">
            <a:avLst/>
          </a:prstGeom>
          <a:solidFill>
            <a:srgbClr val="DB753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76200" y="954396"/>
            <a:ext cx="8991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2">
                    <a:lumMod val="90000"/>
                  </a:schemeClr>
                </a:solidFill>
                <a:latin typeface="Arial Black" pitchFamily="34" charset="0"/>
              </a:rPr>
              <a:t>Discovering Computers 2016</a:t>
            </a:r>
          </a:p>
          <a:p>
            <a:pPr algn="ctr"/>
            <a:r>
              <a:rPr lang="en-US" sz="2000" b="0" i="0" dirty="0">
                <a:solidFill>
                  <a:schemeClr val="bg2">
                    <a:lumMod val="90000"/>
                  </a:schemeClr>
                </a:solidFill>
                <a:latin typeface="Arial Black" pitchFamily="34" charset="0"/>
              </a:rPr>
              <a:t>Tools, Apps,</a:t>
            </a:r>
            <a:r>
              <a:rPr lang="en-US" sz="2000" b="0" i="0" baseline="0" dirty="0">
                <a:solidFill>
                  <a:schemeClr val="bg2">
                    <a:lumMod val="90000"/>
                  </a:schemeClr>
                </a:solidFill>
                <a:latin typeface="Arial Black" pitchFamily="34" charset="0"/>
              </a:rPr>
              <a:t> Devices, and the Impact of Technology</a:t>
            </a:r>
            <a:endParaRPr lang="en-US" sz="2000" b="0" i="0" dirty="0">
              <a:solidFill>
                <a:schemeClr val="bg2">
                  <a:lumMod val="90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324" y="3733800"/>
            <a:ext cx="4957675" cy="2667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Cengage Learning®. May not be scanned, copied or duplicated, or posted to a publicly accessible website, in whole or in part.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609600" cy="609600"/>
          </a:xfrm>
          <a:prstGeom prst="rect">
            <a:avLst/>
          </a:prstGeom>
        </p:spPr>
        <p:txBody>
          <a:bodyPr/>
          <a:lstStyle/>
          <a:p>
            <a:fld id="{E1920792-1FFE-4123-96E7-9B6DC9FF0B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534400" y="6248400"/>
            <a:ext cx="609600" cy="609600"/>
          </a:xfrm>
          <a:prstGeom prst="rect">
            <a:avLst/>
          </a:prstGeom>
          <a:solidFill>
            <a:srgbClr val="DB7531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534400" y="6248400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rgbClr val="EEEB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1920792-1FFE-4123-96E7-9B6DC9FF0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Cengage Learning®. May not be scanned, copied or duplicated, or posted to a publicly accessible website, in whole or in part.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609600" cy="609600"/>
          </a:xfrm>
          <a:prstGeom prst="rect">
            <a:avLst/>
          </a:prstGeom>
        </p:spPr>
        <p:txBody>
          <a:bodyPr/>
          <a:lstStyle/>
          <a:p>
            <a:fld id="{E1920792-1FFE-4123-96E7-9B6DC9FF0B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534400" y="6248400"/>
            <a:ext cx="609600" cy="609600"/>
          </a:xfrm>
          <a:prstGeom prst="rect">
            <a:avLst/>
          </a:prstGeom>
          <a:solidFill>
            <a:srgbClr val="DB7531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534400" y="6248400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rgbClr val="EEEB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1920792-1FFE-4123-96E7-9B6DC9FF0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609600" cy="609600"/>
          </a:xfrm>
          <a:prstGeom prst="rect">
            <a:avLst/>
          </a:prstGeom>
        </p:spPr>
        <p:txBody>
          <a:bodyPr/>
          <a:lstStyle/>
          <a:p>
            <a:fld id="{E1920792-1FFE-4123-96E7-9B6DC9FF0B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" y="6400800"/>
            <a:ext cx="1676400" cy="457200"/>
          </a:xfrm>
        </p:spPr>
        <p:txBody>
          <a:bodyPr>
            <a:normAutofit/>
          </a:bodyPr>
          <a:lstStyle>
            <a:lvl1pPr>
              <a:buNone/>
              <a:defRPr sz="1200"/>
            </a:lvl1pPr>
          </a:lstStyle>
          <a:p>
            <a:pPr lvl="0"/>
            <a:r>
              <a:rPr lang="en-US" dirty="0"/>
              <a:t>Page 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370637"/>
            <a:ext cx="472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© 2016 Cengage Learning®. May not be scanned, copied or duplicated, or posted to a publicly accessible website, in whole or in part.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534400" y="6248400"/>
            <a:ext cx="609600" cy="609600"/>
          </a:xfrm>
          <a:prstGeom prst="rect">
            <a:avLst/>
          </a:prstGeom>
          <a:solidFill>
            <a:srgbClr val="DB7531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248400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rgbClr val="EEEB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1920792-1FFE-4123-96E7-9B6DC9FF0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Cengage Learning®. May not be scanned, copied or duplicated, or posted to a publicly accessible website, in whole or in part.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609600" cy="609600"/>
          </a:xfrm>
          <a:prstGeom prst="rect">
            <a:avLst/>
          </a:prstGeom>
        </p:spPr>
        <p:txBody>
          <a:bodyPr/>
          <a:lstStyle/>
          <a:p>
            <a:fld id="{E1920792-1FFE-4123-96E7-9B6DC9FF0B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534400" y="6248400"/>
            <a:ext cx="609600" cy="609600"/>
          </a:xfrm>
          <a:prstGeom prst="rect">
            <a:avLst/>
          </a:prstGeom>
          <a:solidFill>
            <a:srgbClr val="DB7531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534400" y="6248400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rgbClr val="EEEB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1920792-1FFE-4123-96E7-9B6DC9FF0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Cengage Learning®. May not be scanned, copied or duplicated, or posted to a publicly accessible website, in whole or in part.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609600" cy="609600"/>
          </a:xfrm>
          <a:prstGeom prst="rect">
            <a:avLst/>
          </a:prstGeom>
        </p:spPr>
        <p:txBody>
          <a:bodyPr/>
          <a:lstStyle/>
          <a:p>
            <a:fld id="{E1920792-1FFE-4123-96E7-9B6DC9FF0B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" y="6400800"/>
            <a:ext cx="1676400" cy="304800"/>
          </a:xfrm>
        </p:spPr>
        <p:txBody>
          <a:bodyPr>
            <a:normAutofit/>
          </a:bodyPr>
          <a:lstStyle>
            <a:lvl1pPr>
              <a:buNone/>
              <a:defRPr sz="1200"/>
            </a:lvl1pPr>
          </a:lstStyle>
          <a:p>
            <a:pPr lvl="0"/>
            <a:r>
              <a:rPr lang="en-US" dirty="0"/>
              <a:t>Page 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534400" y="6248400"/>
            <a:ext cx="609600" cy="609600"/>
          </a:xfrm>
          <a:prstGeom prst="rect">
            <a:avLst/>
          </a:prstGeom>
          <a:solidFill>
            <a:srgbClr val="DB7531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248400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rgbClr val="EEEB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1920792-1FFE-4123-96E7-9B6DC9FF0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Cengage Learning®. May not be scanned, copied or duplicated, or posted to a publicly accessible website, in whole or in part.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609600" cy="609600"/>
          </a:xfrm>
          <a:prstGeom prst="rect">
            <a:avLst/>
          </a:prstGeom>
        </p:spPr>
        <p:txBody>
          <a:bodyPr/>
          <a:lstStyle/>
          <a:p>
            <a:fld id="{E1920792-1FFE-4123-96E7-9B6DC9FF0B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52400" y="6400800"/>
            <a:ext cx="1676400" cy="304800"/>
          </a:xfrm>
        </p:spPr>
        <p:txBody>
          <a:bodyPr>
            <a:normAutofit/>
          </a:bodyPr>
          <a:lstStyle>
            <a:lvl1pPr>
              <a:buNone/>
              <a:defRPr sz="1200"/>
            </a:lvl1pPr>
          </a:lstStyle>
          <a:p>
            <a:pPr lvl="0"/>
            <a:r>
              <a:rPr lang="en-US" dirty="0"/>
              <a:t>Page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8534400" y="6248400"/>
            <a:ext cx="609600" cy="609600"/>
          </a:xfrm>
          <a:prstGeom prst="rect">
            <a:avLst/>
          </a:prstGeom>
          <a:solidFill>
            <a:srgbClr val="DB7531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34400" y="6248400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rgbClr val="EEEB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1920792-1FFE-4123-96E7-9B6DC9FF0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Cengage Learning®. May not be scanned, copied or duplicated, or posted to a publicly accessible website, in whole or in part.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609600" cy="609600"/>
          </a:xfrm>
          <a:prstGeom prst="rect">
            <a:avLst/>
          </a:prstGeom>
        </p:spPr>
        <p:txBody>
          <a:bodyPr/>
          <a:lstStyle/>
          <a:p>
            <a:fld id="{E1920792-1FFE-4123-96E7-9B6DC9FF0B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8534400" y="6248400"/>
            <a:ext cx="609600" cy="609600"/>
          </a:xfrm>
          <a:prstGeom prst="rect">
            <a:avLst/>
          </a:prstGeom>
          <a:solidFill>
            <a:srgbClr val="DB7531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534400" y="6248400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rgbClr val="EEEB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1920792-1FFE-4123-96E7-9B6DC9FF0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Cengage Learning®. May not be scanned, copied or duplicated, or posted to a publicly accessible website, in whole or in part.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609600" cy="609600"/>
          </a:xfrm>
          <a:prstGeom prst="rect">
            <a:avLst/>
          </a:prstGeom>
        </p:spPr>
        <p:txBody>
          <a:bodyPr/>
          <a:lstStyle/>
          <a:p>
            <a:fld id="{E1920792-1FFE-4123-96E7-9B6DC9FF0B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534400" y="6257925"/>
            <a:ext cx="609600" cy="609600"/>
          </a:xfrm>
          <a:prstGeom prst="rect">
            <a:avLst/>
          </a:prstGeom>
          <a:solidFill>
            <a:srgbClr val="DB7531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534400" y="6257925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rgbClr val="EEEB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1920792-1FFE-4123-96E7-9B6DC9FF0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Cengage Learning®. May not be scanned, copied or duplicated, or posted to a publicly accessible website, in whole or in part.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609600" cy="609600"/>
          </a:xfrm>
          <a:prstGeom prst="rect">
            <a:avLst/>
          </a:prstGeom>
        </p:spPr>
        <p:txBody>
          <a:bodyPr/>
          <a:lstStyle/>
          <a:p>
            <a:fld id="{E1920792-1FFE-4123-96E7-9B6DC9FF0B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534400" y="6248400"/>
            <a:ext cx="609600" cy="609600"/>
          </a:xfrm>
          <a:prstGeom prst="rect">
            <a:avLst/>
          </a:prstGeom>
          <a:solidFill>
            <a:srgbClr val="DB7531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34400" y="6248400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rgbClr val="EEEB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1920792-1FFE-4123-96E7-9B6DC9FF0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2016 Cengage Learning®. May not be scanned, copied or duplicated, or posted to a publicly accessible website, in whole or in part.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6248400"/>
            <a:ext cx="609600" cy="609600"/>
          </a:xfrm>
          <a:prstGeom prst="rect">
            <a:avLst/>
          </a:prstGeom>
        </p:spPr>
        <p:txBody>
          <a:bodyPr/>
          <a:lstStyle/>
          <a:p>
            <a:fld id="{E1920792-1FFE-4123-96E7-9B6DC9FF0B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534400" y="6248400"/>
            <a:ext cx="609600" cy="609600"/>
          </a:xfrm>
          <a:prstGeom prst="rect">
            <a:avLst/>
          </a:prstGeom>
          <a:solidFill>
            <a:srgbClr val="DB7531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34400" y="6248400"/>
            <a:ext cx="6096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b="1" kern="1200">
                <a:solidFill>
                  <a:srgbClr val="EEEB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1920792-1FFE-4123-96E7-9B6DC9FF0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200" y="6370637"/>
            <a:ext cx="472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© 2016 Cengage Learning®. May not be scanned, copied or duplicated, or posted to a publicly accessible website, in whole or in part.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219200"/>
            <a:ext cx="9144000" cy="457200"/>
          </a:xfrm>
          <a:prstGeom prst="rect">
            <a:avLst/>
          </a:prstGeom>
          <a:gradFill flip="none" rotWithShape="1">
            <a:gsLst>
              <a:gs pos="0">
                <a:srgbClr val="DB753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accent4">
              <a:lumMod val="75000"/>
            </a:schemeClr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4">
            <a:lumMod val="75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BB875-9B02-4E55-9B50-FDF2C101A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C63E5B-E6E9-4349-BAD1-F8B8E474C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761734"/>
            <a:ext cx="8839200" cy="2343665"/>
          </a:xfrm>
        </p:spPr>
        <p:txBody>
          <a:bodyPr>
            <a:normAutofit/>
          </a:bodyPr>
          <a:lstStyle/>
          <a:p>
            <a:r>
              <a:rPr lang="en-US" sz="2800" dirty="0"/>
              <a:t>Introduction to todays Technology </a:t>
            </a:r>
          </a:p>
          <a:p>
            <a:endParaRPr lang="en-US" sz="2800" dirty="0"/>
          </a:p>
          <a:p>
            <a:r>
              <a:rPr lang="en-US" sz="2800" dirty="0"/>
              <a:t>First Year students</a:t>
            </a:r>
          </a:p>
          <a:p>
            <a:r>
              <a:rPr lang="en-US" sz="2800" dirty="0"/>
              <a:t>Dept. of Computer Science &amp; IT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5DFA1-CA7E-4E1B-99B0-0A589E6B8E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6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Overview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689319"/>
              </p:ext>
            </p:extLst>
          </p:nvPr>
        </p:nvGraphicFramePr>
        <p:xfrm>
          <a:off x="152400" y="1600200"/>
          <a:ext cx="8839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Overview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6766"/>
              </p:ext>
            </p:extLst>
          </p:nvPr>
        </p:nvGraphicFramePr>
        <p:xfrm>
          <a:off x="152400" y="1600200"/>
          <a:ext cx="88392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Because technology changes, you must keep up with the changes to remain digitally literate</a:t>
            </a:r>
          </a:p>
          <a:p>
            <a:r>
              <a:rPr lang="en-US" dirty="0"/>
              <a:t>Digital literacy involves having a current knowledge and understanding of computers, mobile devices, the web, and related technologies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638" y="1600200"/>
            <a:ext cx="3435724" cy="4525963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computer</a:t>
            </a:r>
            <a:r>
              <a:rPr lang="en-US" dirty="0"/>
              <a:t> is an electronic device, operating under the control of instructions stored in its own memory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8645459"/>
              </p:ext>
            </p:extLst>
          </p:nvPr>
        </p:nvGraphicFramePr>
        <p:xfrm>
          <a:off x="2362200" y="2895600"/>
          <a:ext cx="4419600" cy="299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and Information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079" y="1600200"/>
            <a:ext cx="5531842" cy="464820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3681</TotalTime>
  <Words>269</Words>
  <Application>Microsoft Office PowerPoint</Application>
  <PresentationFormat>On-screen Show (4:3)</PresentationFormat>
  <Paragraphs>32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Office Theme</vt:lpstr>
      <vt:lpstr>Chapter One</vt:lpstr>
      <vt:lpstr>Objectives Overview</vt:lpstr>
      <vt:lpstr>Objectives Overview</vt:lpstr>
      <vt:lpstr>Today’s Technology</vt:lpstr>
      <vt:lpstr>Computers</vt:lpstr>
      <vt:lpstr>Data and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</dc:creator>
  <cp:lastModifiedBy>dler hasan</cp:lastModifiedBy>
  <cp:revision>124</cp:revision>
  <dcterms:created xsi:type="dcterms:W3CDTF">2008-12-18T17:11:12Z</dcterms:created>
  <dcterms:modified xsi:type="dcterms:W3CDTF">2018-05-25T17:10:04Z</dcterms:modified>
</cp:coreProperties>
</file>