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7772400" cy="10693400"/>
  <p:notesSz cx="77724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2520" y="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s://en.wikipedia.org/wiki/Charles_Stark_Draper"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901444" y="921464"/>
            <a:ext cx="3818150" cy="280034"/>
          </a:xfrm>
          <a:prstGeom prst="rect">
            <a:avLst/>
          </a:prstGeom>
        </p:spPr>
        <p:txBody>
          <a:bodyPr wrap="square" lIns="0" tIns="13620" rIns="0" bIns="0" rtlCol="0">
            <a:noAutofit/>
          </a:bodyPr>
          <a:lstStyle/>
          <a:p>
            <a:pPr marL="12700">
              <a:lnSpc>
                <a:spcPts val="2145"/>
              </a:lnSpc>
            </a:pPr>
            <a:endParaRPr lang="en-US" sz="2000" b="1" spc="-2" dirty="0" smtClean="0">
              <a:latin typeface="Times New Roman"/>
              <a:cs typeface="Times New Roman"/>
            </a:endParaRPr>
          </a:p>
          <a:p>
            <a:pPr marL="12700">
              <a:lnSpc>
                <a:spcPts val="2145"/>
              </a:lnSpc>
            </a:pPr>
            <a:endParaRPr lang="en-US" sz="2000" b="1" spc="-2" dirty="0">
              <a:latin typeface="Times New Roman"/>
              <a:cs typeface="Times New Roman"/>
            </a:endParaRPr>
          </a:p>
          <a:p>
            <a:pPr marL="12700">
              <a:lnSpc>
                <a:spcPts val="2145"/>
              </a:lnSpc>
            </a:pPr>
            <a:endParaRPr lang="en-US" sz="2000" b="1" spc="-2" dirty="0" smtClean="0">
              <a:latin typeface="Times New Roman"/>
              <a:cs typeface="Times New Roman"/>
            </a:endParaRPr>
          </a:p>
          <a:p>
            <a:pPr marL="12700">
              <a:lnSpc>
                <a:spcPts val="2145"/>
              </a:lnSpc>
            </a:pPr>
            <a:endParaRPr lang="en-US" sz="2000" b="1" spc="-2" dirty="0">
              <a:latin typeface="Times New Roman"/>
              <a:cs typeface="Times New Roman"/>
            </a:endParaRPr>
          </a:p>
          <a:p>
            <a:pPr marL="12700">
              <a:lnSpc>
                <a:spcPts val="2145"/>
              </a:lnSpc>
            </a:pPr>
            <a:endParaRPr lang="en-US" sz="2000" b="1" spc="-2" dirty="0" smtClean="0">
              <a:latin typeface="Times New Roman"/>
              <a:cs typeface="Times New Roman"/>
            </a:endParaRPr>
          </a:p>
          <a:p>
            <a:pPr marL="12700">
              <a:lnSpc>
                <a:spcPts val="2145"/>
              </a:lnSpc>
            </a:pPr>
            <a:r>
              <a:rPr sz="3600" b="1" spc="-2" dirty="0" smtClean="0">
                <a:latin typeface="Times New Roman"/>
                <a:cs typeface="Times New Roman"/>
              </a:rPr>
              <a:t>EMBEDDED </a:t>
            </a:r>
            <a:endParaRPr lang="en-US" sz="3600" b="1" spc="-2" dirty="0" smtClean="0">
              <a:latin typeface="Times New Roman"/>
              <a:cs typeface="Times New Roman"/>
            </a:endParaRPr>
          </a:p>
          <a:p>
            <a:pPr marL="12700">
              <a:lnSpc>
                <a:spcPts val="2145"/>
              </a:lnSpc>
            </a:pPr>
            <a:endParaRPr lang="en-US" sz="3600" b="1" spc="-2" dirty="0">
              <a:latin typeface="Times New Roman"/>
              <a:cs typeface="Times New Roman"/>
            </a:endParaRPr>
          </a:p>
          <a:p>
            <a:pPr marL="12700">
              <a:lnSpc>
                <a:spcPts val="2145"/>
              </a:lnSpc>
            </a:pPr>
            <a:r>
              <a:rPr sz="3600" b="1" spc="-2" dirty="0" smtClean="0">
                <a:latin typeface="Times New Roman"/>
                <a:cs typeface="Times New Roman"/>
              </a:rPr>
              <a:t>SYSTEMS </a:t>
            </a:r>
            <a:endParaRPr lang="en-US" sz="3600" b="1" spc="-2" dirty="0" smtClean="0">
              <a:latin typeface="Times New Roman"/>
              <a:cs typeface="Times New Roman"/>
            </a:endParaRPr>
          </a:p>
          <a:p>
            <a:pPr marL="12700">
              <a:lnSpc>
                <a:spcPts val="2145"/>
              </a:lnSpc>
            </a:pPr>
            <a:endParaRPr lang="en-US" sz="3600" b="1" spc="-2" dirty="0">
              <a:latin typeface="Times New Roman"/>
              <a:cs typeface="Times New Roman"/>
            </a:endParaRPr>
          </a:p>
          <a:p>
            <a:pPr marL="12700">
              <a:lnSpc>
                <a:spcPts val="2145"/>
              </a:lnSpc>
            </a:pPr>
            <a:endParaRPr sz="3600" dirty="0">
              <a:latin typeface="Times New Roman"/>
              <a:cs typeface="Times New Roman"/>
            </a:endParaRPr>
          </a:p>
        </p:txBody>
      </p:sp>
      <p:sp>
        <p:nvSpPr>
          <p:cNvPr id="5" name="object 5"/>
          <p:cNvSpPr txBox="1"/>
          <p:nvPr/>
        </p:nvSpPr>
        <p:spPr>
          <a:xfrm>
            <a:off x="1901444" y="4965700"/>
            <a:ext cx="3386325" cy="868298"/>
          </a:xfrm>
          <a:prstGeom prst="rect">
            <a:avLst/>
          </a:prstGeom>
        </p:spPr>
        <p:txBody>
          <a:bodyPr wrap="square" lIns="0" tIns="13620" rIns="0" bIns="0" rtlCol="0">
            <a:noAutofit/>
          </a:bodyPr>
          <a:lstStyle/>
          <a:p>
            <a:pPr marL="601183" marR="617717" algn="ctr">
              <a:lnSpc>
                <a:spcPts val="2145"/>
              </a:lnSpc>
            </a:pPr>
            <a:endParaRPr lang="en-US" sz="2000" b="1" dirty="0">
              <a:latin typeface="Times New Roman"/>
              <a:cs typeface="Times New Roman"/>
            </a:endParaRPr>
          </a:p>
          <a:p>
            <a:pPr marL="601183" marR="617717" algn="ctr">
              <a:lnSpc>
                <a:spcPts val="2145"/>
              </a:lnSpc>
            </a:pPr>
            <a:r>
              <a:rPr sz="2000" b="1" spc="0" dirty="0" smtClean="0">
                <a:latin typeface="Times New Roman"/>
                <a:cs typeface="Times New Roman"/>
              </a:rPr>
              <a:t> </a:t>
            </a:r>
            <a:r>
              <a:rPr sz="3200" b="1" spc="4" dirty="0" smtClean="0">
                <a:latin typeface="Times New Roman"/>
                <a:cs typeface="Times New Roman"/>
              </a:rPr>
              <a:t>(</a:t>
            </a:r>
            <a:r>
              <a:rPr sz="3200" b="1" spc="-4" dirty="0" smtClean="0">
                <a:latin typeface="Times New Roman"/>
                <a:cs typeface="Times New Roman"/>
              </a:rPr>
              <a:t>2</a:t>
            </a:r>
            <a:r>
              <a:rPr sz="3200" b="1" spc="4" dirty="0" smtClean="0">
                <a:latin typeface="Times New Roman"/>
                <a:cs typeface="Times New Roman"/>
              </a:rPr>
              <a:t>0</a:t>
            </a:r>
            <a:r>
              <a:rPr sz="3200" b="1" spc="-4" dirty="0" smtClean="0">
                <a:latin typeface="Times New Roman"/>
                <a:cs typeface="Times New Roman"/>
              </a:rPr>
              <a:t>2</a:t>
            </a:r>
            <a:r>
              <a:rPr lang="en-US" sz="3200" b="1" spc="-4" dirty="0" smtClean="0">
                <a:latin typeface="Times New Roman"/>
                <a:cs typeface="Times New Roman"/>
              </a:rPr>
              <a:t>1</a:t>
            </a:r>
            <a:r>
              <a:rPr lang="en-US" sz="3200" b="1" spc="4" dirty="0" smtClean="0">
                <a:latin typeface="Times New Roman"/>
                <a:cs typeface="Times New Roman"/>
              </a:rPr>
              <a:t>-20</a:t>
            </a:r>
            <a:r>
              <a:rPr sz="3200" b="1" spc="-4" dirty="0" smtClean="0">
                <a:latin typeface="Times New Roman"/>
                <a:cs typeface="Times New Roman"/>
              </a:rPr>
              <a:t>2</a:t>
            </a:r>
            <a:r>
              <a:rPr lang="en-US" sz="3200" b="1" spc="4" dirty="0">
                <a:latin typeface="Times New Roman"/>
                <a:cs typeface="Times New Roman"/>
              </a:rPr>
              <a:t>2</a:t>
            </a:r>
            <a:r>
              <a:rPr sz="3200" b="1" spc="0" dirty="0" smtClean="0">
                <a:latin typeface="Times New Roman"/>
                <a:cs typeface="Times New Roman"/>
              </a:rPr>
              <a:t>)</a:t>
            </a:r>
            <a:endParaRPr sz="3200" dirty="0">
              <a:latin typeface="Times New Roman"/>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p:nvPr/>
        </p:nvSpPr>
        <p:spPr>
          <a:xfrm>
            <a:off x="835152" y="480059"/>
            <a:ext cx="5972556" cy="6717792"/>
          </a:xfrm>
          <a:prstGeom prst="rect">
            <a:avLst/>
          </a:prstGeom>
          <a:blipFill>
            <a:blip r:embed="rId2" cstate="print"/>
            <a:stretch>
              <a:fillRect/>
            </a:stretch>
          </a:blipFill>
        </p:spPr>
        <p:txBody>
          <a:bodyPr wrap="square" lIns="0" tIns="0" rIns="0" bIns="0" rtlCol="0">
            <a:noAutofit/>
          </a:bodyPr>
          <a:lstStyle/>
          <a:p>
            <a:endParaRPr/>
          </a:p>
        </p:txBody>
      </p:sp>
      <p:sp>
        <p:nvSpPr>
          <p:cNvPr id="12" name="object 12"/>
          <p:cNvSpPr/>
          <p:nvPr/>
        </p:nvSpPr>
        <p:spPr>
          <a:xfrm>
            <a:off x="1085088" y="7470648"/>
            <a:ext cx="140207" cy="187451"/>
          </a:xfrm>
          <a:custGeom>
            <a:avLst/>
            <a:gdLst/>
            <a:ahLst/>
            <a:cxnLst/>
            <a:rect l="l" t="t" r="r" b="b"/>
            <a:pathLst>
              <a:path w="140207" h="187451">
                <a:moveTo>
                  <a:pt x="0" y="0"/>
                </a:moveTo>
                <a:lnTo>
                  <a:pt x="140207" y="0"/>
                </a:lnTo>
                <a:lnTo>
                  <a:pt x="140207" y="187451"/>
                </a:lnTo>
                <a:lnTo>
                  <a:pt x="0" y="187451"/>
                </a:lnTo>
                <a:lnTo>
                  <a:pt x="0" y="0"/>
                </a:lnTo>
                <a:close/>
              </a:path>
            </a:pathLst>
          </a:custGeom>
          <a:solidFill>
            <a:srgbClr val="FCFCFC"/>
          </a:solidFill>
        </p:spPr>
        <p:txBody>
          <a:bodyPr wrap="square" lIns="0" tIns="0" rIns="0" bIns="0" rtlCol="0">
            <a:noAutofit/>
          </a:bodyPr>
          <a:lstStyle/>
          <a:p>
            <a:endParaRPr/>
          </a:p>
        </p:txBody>
      </p:sp>
      <p:sp>
        <p:nvSpPr>
          <p:cNvPr id="11" name="object 11"/>
          <p:cNvSpPr/>
          <p:nvPr/>
        </p:nvSpPr>
        <p:spPr>
          <a:xfrm>
            <a:off x="1085088" y="8010144"/>
            <a:ext cx="140207" cy="187451"/>
          </a:xfrm>
          <a:custGeom>
            <a:avLst/>
            <a:gdLst/>
            <a:ahLst/>
            <a:cxnLst/>
            <a:rect l="l" t="t" r="r" b="b"/>
            <a:pathLst>
              <a:path w="140207" h="187451">
                <a:moveTo>
                  <a:pt x="0" y="0"/>
                </a:moveTo>
                <a:lnTo>
                  <a:pt x="140207" y="0"/>
                </a:lnTo>
                <a:lnTo>
                  <a:pt x="140207" y="187451"/>
                </a:lnTo>
                <a:lnTo>
                  <a:pt x="0" y="187451"/>
                </a:lnTo>
                <a:lnTo>
                  <a:pt x="0" y="0"/>
                </a:lnTo>
                <a:close/>
              </a:path>
            </a:pathLst>
          </a:custGeom>
          <a:solidFill>
            <a:srgbClr val="FCFCFC"/>
          </a:solidFill>
        </p:spPr>
        <p:txBody>
          <a:bodyPr wrap="square" lIns="0" tIns="0" rIns="0" bIns="0" rtlCol="0">
            <a:noAutofit/>
          </a:bodyPr>
          <a:lstStyle/>
          <a:p>
            <a:endParaRPr/>
          </a:p>
        </p:txBody>
      </p:sp>
      <p:sp>
        <p:nvSpPr>
          <p:cNvPr id="10" name="object 10"/>
          <p:cNvSpPr/>
          <p:nvPr/>
        </p:nvSpPr>
        <p:spPr>
          <a:xfrm>
            <a:off x="1085088" y="8549640"/>
            <a:ext cx="140207" cy="187451"/>
          </a:xfrm>
          <a:custGeom>
            <a:avLst/>
            <a:gdLst/>
            <a:ahLst/>
            <a:cxnLst/>
            <a:rect l="l" t="t" r="r" b="b"/>
            <a:pathLst>
              <a:path w="140207" h="187451">
                <a:moveTo>
                  <a:pt x="0" y="0"/>
                </a:moveTo>
                <a:lnTo>
                  <a:pt x="140207" y="0"/>
                </a:lnTo>
                <a:lnTo>
                  <a:pt x="140207" y="187451"/>
                </a:lnTo>
                <a:lnTo>
                  <a:pt x="0" y="187451"/>
                </a:lnTo>
                <a:lnTo>
                  <a:pt x="0" y="0"/>
                </a:lnTo>
                <a:close/>
              </a:path>
            </a:pathLst>
          </a:custGeom>
          <a:solidFill>
            <a:srgbClr val="FCFCFC"/>
          </a:solidFill>
        </p:spPr>
        <p:txBody>
          <a:bodyPr wrap="square" lIns="0" tIns="0" rIns="0" bIns="0" rtlCol="0">
            <a:noAutofit/>
          </a:bodyPr>
          <a:lstStyle/>
          <a:p>
            <a:endParaRPr/>
          </a:p>
        </p:txBody>
      </p:sp>
      <p:sp>
        <p:nvSpPr>
          <p:cNvPr id="6" name="object 6"/>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7" name="object 7"/>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8" name="object 8"/>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9" name="object 9"/>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5" name="object 5"/>
          <p:cNvSpPr txBox="1"/>
          <p:nvPr/>
        </p:nvSpPr>
        <p:spPr>
          <a:xfrm>
            <a:off x="1085088" y="8549640"/>
            <a:ext cx="140207" cy="187451"/>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085088" y="8010144"/>
            <a:ext cx="140207" cy="187451"/>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1085088" y="7470648"/>
            <a:ext cx="140207" cy="187451"/>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06070" y="306324"/>
            <a:ext cx="7159625" cy="9445625"/>
          </a:xfrm>
          <a:prstGeom prst="rect">
            <a:avLst/>
          </a:prstGeom>
        </p:spPr>
        <p:txBody>
          <a:bodyPr wrap="square" lIns="0" tIns="0" rIns="0" bIns="0" rtlCol="0">
            <a:noAutofit/>
          </a:bodyPr>
          <a:lstStyle/>
          <a:p>
            <a:pPr>
              <a:lnSpc>
                <a:spcPts val="1000"/>
              </a:lnSpc>
            </a:pPr>
            <a:endParaRPr sz="1000"/>
          </a:p>
          <a:p>
            <a:pPr marL="779018">
              <a:lnSpc>
                <a:spcPct val="95825"/>
              </a:lnSpc>
              <a:spcBef>
                <a:spcPts val="1424"/>
              </a:spcBef>
            </a:pPr>
            <a:r>
              <a:rPr sz="1200" b="1" spc="0" dirty="0" smtClean="0">
                <a:solidFill>
                  <a:srgbClr val="00AD50"/>
                </a:solidFill>
                <a:latin typeface="Times New Roman"/>
                <a:cs typeface="Times New Roman"/>
              </a:rPr>
              <a:t>4.  </a:t>
            </a:r>
            <a:r>
              <a:rPr sz="1200" b="1" u="heavy" spc="0" dirty="0" smtClean="0">
                <a:solidFill>
                  <a:srgbClr val="00AD50"/>
                </a:solidFill>
                <a:latin typeface="Times New Roman"/>
                <a:cs typeface="Times New Roman"/>
              </a:rPr>
              <a:t>Monitoring:-</a:t>
            </a:r>
            <a:endParaRPr sz="1200">
              <a:latin typeface="Times New Roman"/>
              <a:cs typeface="Times New Roman"/>
            </a:endParaRPr>
          </a:p>
          <a:p>
            <a:pPr marL="1007618" marR="3367444" algn="just">
              <a:lnSpc>
                <a:spcPct val="100424"/>
              </a:lnSpc>
              <a:spcBef>
                <a:spcPts val="1536"/>
              </a:spcBef>
            </a:pPr>
            <a:r>
              <a:rPr sz="1200" spc="0" dirty="0" smtClean="0">
                <a:latin typeface="Times New Roman"/>
                <a:cs typeface="Times New Roman"/>
              </a:rPr>
              <a:t>Embedded systems coming under this category are specifically designed for monitoring purpose</a:t>
            </a:r>
            <a:endParaRPr sz="1200">
              <a:latin typeface="Times New Roman"/>
              <a:cs typeface="Times New Roman"/>
            </a:endParaRPr>
          </a:p>
          <a:p>
            <a:pPr marL="1007618" marR="3363775">
              <a:lnSpc>
                <a:spcPts val="1330"/>
              </a:lnSpc>
              <a:spcBef>
                <a:spcPts val="1607"/>
              </a:spcBef>
            </a:pPr>
            <a:r>
              <a:rPr sz="1200" spc="21" dirty="0" smtClean="0">
                <a:latin typeface="Times New Roman"/>
                <a:cs typeface="Times New Roman"/>
              </a:rPr>
              <a:t>They are used for determining the state of some variables using input sensors</a:t>
            </a:r>
            <a:endParaRPr sz="1200">
              <a:latin typeface="Times New Roman"/>
              <a:cs typeface="Times New Roman"/>
            </a:endParaRPr>
          </a:p>
          <a:p>
            <a:pPr marL="1007618" marR="3363795">
              <a:lnSpc>
                <a:spcPts val="2700"/>
              </a:lnSpc>
              <a:spcBef>
                <a:spcPts val="278"/>
              </a:spcBef>
            </a:pPr>
            <a:r>
              <a:rPr sz="1200" spc="0" dirty="0" smtClean="0">
                <a:latin typeface="Times New Roman"/>
                <a:cs typeface="Times New Roman"/>
              </a:rPr>
              <a:t>Th</a:t>
            </a:r>
            <a:r>
              <a:rPr sz="1200" spc="-4" dirty="0" smtClean="0">
                <a:latin typeface="Times New Roman"/>
                <a:cs typeface="Times New Roman"/>
              </a:rPr>
              <a:t>e</a:t>
            </a:r>
            <a:r>
              <a:rPr sz="1200" spc="0" dirty="0" smtClean="0">
                <a:latin typeface="Times New Roman"/>
                <a:cs typeface="Times New Roman"/>
              </a:rPr>
              <a:t>y </a:t>
            </a:r>
            <a:r>
              <a:rPr sz="1200" spc="-4" dirty="0" smtClean="0">
                <a:latin typeface="Times New Roman"/>
                <a:cs typeface="Times New Roman"/>
              </a:rPr>
              <a:t>ca</a:t>
            </a:r>
            <a:r>
              <a:rPr sz="1200" spc="0" dirty="0" smtClean="0">
                <a:latin typeface="Times New Roman"/>
                <a:cs typeface="Times New Roman"/>
              </a:rPr>
              <a:t>nnot</a:t>
            </a:r>
            <a:r>
              <a:rPr sz="1200" spc="14" dirty="0" smtClean="0">
                <a:latin typeface="Times New Roman"/>
                <a:cs typeface="Times New Roman"/>
              </a:rPr>
              <a:t> </a:t>
            </a:r>
            <a:r>
              <a:rPr sz="1200" spc="4" dirty="0" smtClean="0">
                <a:latin typeface="Times New Roman"/>
                <a:cs typeface="Times New Roman"/>
              </a:rPr>
              <a:t>im</a:t>
            </a:r>
            <a:r>
              <a:rPr sz="1200" spc="0" dirty="0" smtClean="0">
                <a:latin typeface="Times New Roman"/>
                <a:cs typeface="Times New Roman"/>
              </a:rPr>
              <a:t>pose</a:t>
            </a:r>
            <a:r>
              <a:rPr sz="1200" spc="-4" dirty="0" smtClean="0">
                <a:latin typeface="Times New Roman"/>
                <a:cs typeface="Times New Roman"/>
              </a:rPr>
              <a:t> 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ol</a:t>
            </a:r>
            <a:r>
              <a:rPr sz="1200" spc="4" dirty="0" smtClean="0">
                <a:latin typeface="Times New Roman"/>
                <a:cs typeface="Times New Roman"/>
              </a:rPr>
              <a:t> </a:t>
            </a:r>
            <a:r>
              <a:rPr sz="1200" spc="0" dirty="0" smtClean="0">
                <a:latin typeface="Times New Roman"/>
                <a:cs typeface="Times New Roman"/>
              </a:rPr>
              <a:t>ov</a:t>
            </a:r>
            <a:r>
              <a:rPr sz="1200" spc="-4" dirty="0" smtClean="0">
                <a:latin typeface="Times New Roman"/>
                <a:cs typeface="Times New Roman"/>
              </a:rPr>
              <a:t>e</a:t>
            </a:r>
            <a:r>
              <a:rPr sz="1200" spc="0" dirty="0" smtClean="0">
                <a:latin typeface="Times New Roman"/>
                <a:cs typeface="Times New Roman"/>
              </a:rPr>
              <a:t>r</a:t>
            </a:r>
            <a:r>
              <a:rPr sz="1200" spc="9" dirty="0" smtClean="0">
                <a:latin typeface="Times New Roman"/>
                <a:cs typeface="Times New Roman"/>
              </a:rPr>
              <a:t> </a:t>
            </a:r>
            <a:r>
              <a:rPr sz="1200" spc="0" dirty="0" smtClean="0">
                <a:latin typeface="Times New Roman"/>
                <a:cs typeface="Times New Roman"/>
              </a:rPr>
              <a:t>v</a:t>
            </a:r>
            <a:r>
              <a:rPr sz="1200" spc="-4" dirty="0" smtClean="0">
                <a:latin typeface="Times New Roman"/>
                <a:cs typeface="Times New Roman"/>
              </a:rPr>
              <a:t>ar</a:t>
            </a:r>
            <a:r>
              <a:rPr sz="1200" spc="4" dirty="0" smtClean="0">
                <a:latin typeface="Times New Roman"/>
                <a:cs typeface="Times New Roman"/>
              </a:rPr>
              <a:t>i</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s. E</a:t>
            </a:r>
            <a:r>
              <a:rPr sz="1200" spc="4" dirty="0" smtClean="0">
                <a:latin typeface="Times New Roman"/>
                <a:cs typeface="Times New Roman"/>
              </a:rPr>
              <a:t>l</a:t>
            </a:r>
            <a:r>
              <a:rPr sz="1200" spc="-4" dirty="0" smtClean="0">
                <a:latin typeface="Times New Roman"/>
                <a:cs typeface="Times New Roman"/>
              </a:rPr>
              <a:t>ec</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o  </a:t>
            </a:r>
            <a:r>
              <a:rPr sz="1200" spc="84" dirty="0" smtClean="0">
                <a:latin typeface="Times New Roman"/>
                <a:cs typeface="Times New Roman"/>
              </a:rPr>
              <a:t> </a:t>
            </a:r>
            <a:r>
              <a:rPr sz="1200" spc="4" dirty="0" smtClean="0">
                <a:latin typeface="Times New Roman"/>
                <a:cs typeface="Times New Roman"/>
              </a:rPr>
              <a:t>C</a:t>
            </a:r>
            <a:r>
              <a:rPr sz="1200" spc="-4" dirty="0" smtClean="0">
                <a:latin typeface="Times New Roman"/>
                <a:cs typeface="Times New Roman"/>
              </a:rPr>
              <a:t>ar</a:t>
            </a:r>
            <a:r>
              <a:rPr sz="1200" spc="0" dirty="0" smtClean="0">
                <a:latin typeface="Times New Roman"/>
                <a:cs typeface="Times New Roman"/>
              </a:rPr>
              <a:t>d</a:t>
            </a:r>
            <a:r>
              <a:rPr sz="1200" spc="4" dirty="0" smtClean="0">
                <a:latin typeface="Times New Roman"/>
                <a:cs typeface="Times New Roman"/>
              </a:rPr>
              <a:t>i</a:t>
            </a:r>
            <a:r>
              <a:rPr sz="1200" spc="0" dirty="0" smtClean="0">
                <a:latin typeface="Times New Roman"/>
                <a:cs typeface="Times New Roman"/>
              </a:rPr>
              <a:t>o</a:t>
            </a:r>
            <a:r>
              <a:rPr sz="1200" spc="-9" dirty="0" smtClean="0">
                <a:latin typeface="Times New Roman"/>
                <a:cs typeface="Times New Roman"/>
              </a:rPr>
              <a:t>g</a:t>
            </a:r>
            <a:r>
              <a:rPr sz="1200" spc="9" dirty="0" smtClean="0">
                <a:latin typeface="Times New Roman"/>
                <a:cs typeface="Times New Roman"/>
              </a:rPr>
              <a:t>r</a:t>
            </a:r>
            <a:r>
              <a:rPr sz="1200" spc="-4" dirty="0" smtClean="0">
                <a:latin typeface="Times New Roman"/>
                <a:cs typeface="Times New Roman"/>
              </a:rPr>
              <a:t>a</a:t>
            </a:r>
            <a:r>
              <a:rPr sz="1200" spc="0" dirty="0" smtClean="0">
                <a:latin typeface="Times New Roman"/>
                <a:cs typeface="Times New Roman"/>
              </a:rPr>
              <a:t>m  </a:t>
            </a:r>
            <a:r>
              <a:rPr sz="1200" spc="75" dirty="0" smtClean="0">
                <a:latin typeface="Times New Roman"/>
                <a:cs typeface="Times New Roman"/>
              </a:rPr>
              <a:t> </a:t>
            </a:r>
            <a:r>
              <a:rPr sz="1200" spc="-4" dirty="0" smtClean="0">
                <a:latin typeface="Times New Roman"/>
                <a:cs typeface="Times New Roman"/>
              </a:rPr>
              <a:t>(</a:t>
            </a:r>
            <a:r>
              <a:rPr sz="1200" spc="0" dirty="0" smtClean="0">
                <a:latin typeface="Times New Roman"/>
                <a:cs typeface="Times New Roman"/>
              </a:rPr>
              <a:t>E</a:t>
            </a:r>
            <a:r>
              <a:rPr sz="1200" spc="4" dirty="0" smtClean="0">
                <a:latin typeface="Times New Roman"/>
                <a:cs typeface="Times New Roman"/>
              </a:rPr>
              <a:t>C</a:t>
            </a:r>
            <a:r>
              <a:rPr sz="1200" spc="0" dirty="0" smtClean="0">
                <a:latin typeface="Times New Roman"/>
                <a:cs typeface="Times New Roman"/>
              </a:rPr>
              <a:t>G)  </a:t>
            </a:r>
            <a:r>
              <a:rPr sz="1200" spc="7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ac</a:t>
            </a:r>
            <a:r>
              <a:rPr sz="1200" spc="0" dirty="0" smtClean="0">
                <a:latin typeface="Times New Roman"/>
                <a:cs typeface="Times New Roman"/>
              </a:rPr>
              <a:t>h</a:t>
            </a:r>
            <a:r>
              <a:rPr sz="1200" spc="4" dirty="0" smtClean="0">
                <a:latin typeface="Times New Roman"/>
                <a:cs typeface="Times New Roman"/>
              </a:rPr>
              <a:t>i</a:t>
            </a:r>
            <a:r>
              <a:rPr sz="1200" spc="0" dirty="0" smtClean="0">
                <a:latin typeface="Times New Roman"/>
                <a:cs typeface="Times New Roman"/>
              </a:rPr>
              <a:t>ne  </a:t>
            </a:r>
            <a:r>
              <a:rPr sz="1200" spc="79"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a:t>
            </a:r>
            <a:endParaRPr sz="1200">
              <a:latin typeface="Times New Roman"/>
              <a:cs typeface="Times New Roman"/>
            </a:endParaRPr>
          </a:p>
          <a:p>
            <a:pPr marL="1007618" marR="3367201" algn="just">
              <a:lnSpc>
                <a:spcPts val="1005"/>
              </a:lnSpc>
            </a:pPr>
            <a:r>
              <a:rPr sz="1200" spc="47" dirty="0" smtClean="0">
                <a:latin typeface="Times New Roman"/>
                <a:cs typeface="Times New Roman"/>
              </a:rPr>
              <a:t>monitoring the heart beat of a patient is a</a:t>
            </a:r>
            <a:endParaRPr sz="1200">
              <a:latin typeface="Times New Roman"/>
              <a:cs typeface="Times New Roman"/>
            </a:endParaRPr>
          </a:p>
          <a:p>
            <a:pPr marL="1007618" marR="4686086" algn="just">
              <a:lnSpc>
                <a:spcPts val="1285"/>
              </a:lnSpc>
              <a:spcBef>
                <a:spcPts val="14"/>
              </a:spcBef>
            </a:pPr>
            <a:r>
              <a:rPr sz="1200" spc="0" dirty="0" smtClean="0">
                <a:latin typeface="Times New Roman"/>
                <a:cs typeface="Times New Roman"/>
              </a:rPr>
              <a:t>typical example for this</a:t>
            </a:r>
            <a:endParaRPr sz="1200">
              <a:latin typeface="Times New Roman"/>
              <a:cs typeface="Times New Roman"/>
            </a:endParaRPr>
          </a:p>
          <a:p>
            <a:pPr marL="1007618" marR="933452" algn="just">
              <a:lnSpc>
                <a:spcPct val="95825"/>
              </a:lnSpc>
              <a:spcBef>
                <a:spcPts val="991"/>
              </a:spcBef>
            </a:pPr>
            <a:r>
              <a:rPr sz="1200" spc="0" dirty="0" smtClean="0">
                <a:latin typeface="Times New Roman"/>
                <a:cs typeface="Times New Roman"/>
              </a:rPr>
              <a:t>The sensors used in ECG are the different Electrodes connected to the patient‟s body</a:t>
            </a:r>
            <a:endParaRPr sz="1200">
              <a:latin typeface="Times New Roman"/>
              <a:cs typeface="Times New Roman"/>
            </a:endParaRPr>
          </a:p>
          <a:p>
            <a:pPr marL="1007618" marR="561603" algn="just">
              <a:lnSpc>
                <a:spcPts val="1280"/>
              </a:lnSpc>
              <a:spcBef>
                <a:spcPts val="1480"/>
              </a:spcBef>
            </a:pPr>
            <a:r>
              <a:rPr sz="1200" dirty="0" smtClean="0">
                <a:latin typeface="Times New Roman"/>
                <a:cs typeface="Times New Roman"/>
              </a:rPr>
              <a:t>M</a:t>
            </a:r>
            <a:r>
              <a:rPr sz="1200" spc="-4" dirty="0" smtClean="0">
                <a:latin typeface="Times New Roman"/>
                <a:cs typeface="Times New Roman"/>
              </a:rPr>
              <a:t>ea</a:t>
            </a:r>
            <a:r>
              <a:rPr sz="1200" spc="0" dirty="0" smtClean="0">
                <a:latin typeface="Times New Roman"/>
                <a:cs typeface="Times New Roman"/>
              </a:rPr>
              <a:t>su</a:t>
            </a:r>
            <a:r>
              <a:rPr sz="1200" spc="-4" dirty="0" smtClean="0">
                <a:latin typeface="Times New Roman"/>
                <a:cs typeface="Times New Roman"/>
              </a:rPr>
              <a:t>r</a:t>
            </a:r>
            <a:r>
              <a:rPr sz="1200" spc="4" dirty="0" smtClean="0">
                <a:latin typeface="Times New Roman"/>
                <a:cs typeface="Times New Roman"/>
              </a:rPr>
              <a:t>i</a:t>
            </a:r>
            <a:r>
              <a:rPr sz="1200" spc="0" dirty="0" smtClean="0">
                <a:latin typeface="Times New Roman"/>
                <a:cs typeface="Times New Roman"/>
              </a:rPr>
              <a:t>ng</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ns</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u</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 </a:t>
            </a:r>
            <a:r>
              <a:rPr sz="1200" spc="4" dirty="0" smtClean="0">
                <a:latin typeface="Times New Roman"/>
                <a:cs typeface="Times New Roman"/>
              </a:rPr>
              <a:t>li</a:t>
            </a:r>
            <a:r>
              <a:rPr sz="1200" spc="0" dirty="0" smtClean="0">
                <a:latin typeface="Times New Roman"/>
                <a:cs typeface="Times New Roman"/>
              </a:rPr>
              <a:t>ke</a:t>
            </a:r>
            <a:r>
              <a:rPr sz="1200" spc="9"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9" dirty="0" smtClean="0">
                <a:latin typeface="Times New Roman"/>
                <a:cs typeface="Times New Roman"/>
              </a:rPr>
              <a:t>g</a:t>
            </a:r>
            <a:r>
              <a:rPr sz="1200" spc="4" dirty="0" smtClean="0">
                <a:latin typeface="Times New Roman"/>
                <a:cs typeface="Times New Roman"/>
              </a:rPr>
              <a:t>it</a:t>
            </a:r>
            <a:r>
              <a:rPr sz="1200" spc="-4" dirty="0" smtClean="0">
                <a:latin typeface="Times New Roman"/>
                <a:cs typeface="Times New Roman"/>
              </a:rPr>
              <a:t>a</a:t>
            </a:r>
            <a:r>
              <a:rPr sz="1200" spc="0" dirty="0" smtClean="0">
                <a:latin typeface="Times New Roman"/>
                <a:cs typeface="Times New Roman"/>
              </a:rPr>
              <a:t>l</a:t>
            </a:r>
            <a:r>
              <a:rPr sz="1200" spc="29" dirty="0" smtClean="0">
                <a:latin typeface="Times New Roman"/>
                <a:cs typeface="Times New Roman"/>
              </a:rPr>
              <a:t> </a:t>
            </a:r>
            <a:r>
              <a:rPr sz="1200" spc="4" dirty="0" smtClean="0">
                <a:latin typeface="Times New Roman"/>
                <a:cs typeface="Times New Roman"/>
              </a:rPr>
              <a:t>CR</a:t>
            </a:r>
            <a:r>
              <a:rPr sz="1200" spc="0" dirty="0" smtClean="0">
                <a:latin typeface="Times New Roman"/>
                <a:cs typeface="Times New Roman"/>
              </a:rPr>
              <a:t>O, D</a:t>
            </a:r>
            <a:r>
              <a:rPr sz="1200" spc="4" dirty="0" smtClean="0">
                <a:latin typeface="Times New Roman"/>
                <a:cs typeface="Times New Roman"/>
              </a:rPr>
              <a:t>i</a:t>
            </a:r>
            <a:r>
              <a:rPr sz="1200" spc="-9" dirty="0" smtClean="0">
                <a:latin typeface="Times New Roman"/>
                <a:cs typeface="Times New Roman"/>
              </a:rPr>
              <a:t>g</a:t>
            </a:r>
            <a:r>
              <a:rPr sz="1200" spc="4" dirty="0" smtClean="0">
                <a:latin typeface="Times New Roman"/>
                <a:cs typeface="Times New Roman"/>
              </a:rPr>
              <a:t>it</a:t>
            </a:r>
            <a:r>
              <a:rPr sz="1200" spc="-4" dirty="0" smtClean="0">
                <a:latin typeface="Times New Roman"/>
                <a:cs typeface="Times New Roman"/>
              </a:rPr>
              <a:t>a</a:t>
            </a:r>
            <a:r>
              <a:rPr sz="1200" spc="0" dirty="0" smtClean="0">
                <a:latin typeface="Times New Roman"/>
                <a:cs typeface="Times New Roman"/>
              </a:rPr>
              <a:t>l</a:t>
            </a:r>
            <a:r>
              <a:rPr sz="1200" spc="15" dirty="0" smtClean="0">
                <a:latin typeface="Times New Roman"/>
                <a:cs typeface="Times New Roman"/>
              </a:rPr>
              <a:t> </a:t>
            </a:r>
            <a:r>
              <a:rPr sz="1200" spc="0" dirty="0" smtClean="0">
                <a:latin typeface="Times New Roman"/>
                <a:cs typeface="Times New Roman"/>
              </a:rPr>
              <a:t>Mu</a:t>
            </a:r>
            <a:r>
              <a:rPr sz="1200" spc="4" dirty="0" smtClean="0">
                <a:latin typeface="Times New Roman"/>
                <a:cs typeface="Times New Roman"/>
              </a:rPr>
              <a:t>lt</a:t>
            </a:r>
            <a:r>
              <a:rPr sz="1200" spc="0" dirty="0" smtClean="0">
                <a:latin typeface="Times New Roman"/>
                <a:cs typeface="Times New Roman"/>
              </a:rPr>
              <a:t>i</a:t>
            </a:r>
            <a:r>
              <a:rPr sz="1200" spc="4" dirty="0" smtClean="0">
                <a:latin typeface="Times New Roman"/>
                <a:cs typeface="Times New Roman"/>
              </a:rPr>
              <a:t> m</a:t>
            </a:r>
            <a:r>
              <a:rPr sz="1200" spc="-4" dirty="0" smtClean="0">
                <a:latin typeface="Times New Roman"/>
                <a:cs typeface="Times New Roman"/>
              </a:rPr>
              <a:t>e</a:t>
            </a:r>
            <a:r>
              <a:rPr sz="1200" spc="4" dirty="0" smtClean="0">
                <a:latin typeface="Times New Roman"/>
                <a:cs typeface="Times New Roman"/>
              </a:rPr>
              <a:t>t</a:t>
            </a:r>
            <a:r>
              <a:rPr sz="1200" spc="-4" dirty="0" smtClean="0">
                <a:latin typeface="Times New Roman"/>
                <a:cs typeface="Times New Roman"/>
              </a:rPr>
              <a:t>er</a:t>
            </a:r>
            <a:r>
              <a:rPr sz="1200" spc="0" dirty="0" smtClean="0">
                <a:latin typeface="Times New Roman"/>
                <a:cs typeface="Times New Roman"/>
              </a:rPr>
              <a:t>,</a:t>
            </a:r>
            <a:r>
              <a:rPr sz="1200" spc="9" dirty="0" smtClean="0">
                <a:latin typeface="Times New Roman"/>
                <a:cs typeface="Times New Roman"/>
              </a:rPr>
              <a:t> </a:t>
            </a:r>
            <a:r>
              <a:rPr sz="1200" spc="-9" dirty="0" smtClean="0">
                <a:latin typeface="Times New Roman"/>
                <a:cs typeface="Times New Roman"/>
              </a:rPr>
              <a:t>L</a:t>
            </a:r>
            <a:r>
              <a:rPr sz="1200" spc="9" dirty="0" smtClean="0">
                <a:latin typeface="Times New Roman"/>
                <a:cs typeface="Times New Roman"/>
              </a:rPr>
              <a:t>o</a:t>
            </a:r>
            <a:r>
              <a:rPr sz="1200" spc="0" dirty="0" smtClean="0">
                <a:latin typeface="Times New Roman"/>
                <a:cs typeface="Times New Roman"/>
              </a:rPr>
              <a:t>g</a:t>
            </a:r>
            <a:r>
              <a:rPr sz="1200" spc="4" dirty="0" smtClean="0">
                <a:latin typeface="Times New Roman"/>
                <a:cs typeface="Times New Roman"/>
              </a:rPr>
              <a:t>i</a:t>
            </a:r>
            <a:r>
              <a:rPr sz="1200" spc="0" dirty="0" smtClean="0">
                <a:latin typeface="Times New Roman"/>
                <a:cs typeface="Times New Roman"/>
              </a:rPr>
              <a:t>c</a:t>
            </a:r>
            <a:r>
              <a:rPr sz="1200" spc="9" dirty="0" smtClean="0">
                <a:latin typeface="Times New Roman"/>
                <a:cs typeface="Times New Roman"/>
              </a:rPr>
              <a:t> </a:t>
            </a:r>
            <a:r>
              <a:rPr sz="1200" spc="0" dirty="0" smtClean="0">
                <a:latin typeface="Times New Roman"/>
                <a:cs typeface="Times New Roman"/>
              </a:rPr>
              <a:t>An</a:t>
            </a:r>
            <a:r>
              <a:rPr sz="1200" spc="-4" dirty="0" smtClean="0">
                <a:latin typeface="Times New Roman"/>
                <a:cs typeface="Times New Roman"/>
              </a:rPr>
              <a:t>a</a:t>
            </a:r>
            <a:r>
              <a:rPr sz="1200" spc="4" dirty="0" smtClean="0">
                <a:latin typeface="Times New Roman"/>
                <a:cs typeface="Times New Roman"/>
              </a:rPr>
              <a:t>l</a:t>
            </a:r>
            <a:r>
              <a:rPr sz="1200" spc="-9" dirty="0" smtClean="0">
                <a:latin typeface="Times New Roman"/>
                <a:cs typeface="Times New Roman"/>
              </a:rPr>
              <a:t>y</a:t>
            </a:r>
            <a:r>
              <a:rPr sz="1200" spc="9" dirty="0" smtClean="0">
                <a:latin typeface="Times New Roman"/>
                <a:cs typeface="Times New Roman"/>
              </a:rPr>
              <a:t>ze</a:t>
            </a:r>
            <a:r>
              <a:rPr sz="1200" spc="0" dirty="0" smtClean="0">
                <a:latin typeface="Times New Roman"/>
                <a:cs typeface="Times New Roman"/>
              </a:rPr>
              <a:t>r</a:t>
            </a:r>
            <a:r>
              <a:rPr sz="1200" spc="9"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t</a:t>
            </a:r>
            <a:r>
              <a:rPr sz="1200" spc="0" dirty="0" smtClean="0">
                <a:latin typeface="Times New Roman"/>
                <a:cs typeface="Times New Roman"/>
              </a:rPr>
              <a:t>c</a:t>
            </a:r>
            <a:r>
              <a:rPr sz="1200" spc="20" dirty="0" smtClean="0">
                <a:latin typeface="Times New Roman"/>
                <a:cs typeface="Times New Roman"/>
              </a:rPr>
              <a:t> </a:t>
            </a:r>
            <a:r>
              <a:rPr sz="1200" spc="0" dirty="0" smtClean="0">
                <a:latin typeface="Times New Roman"/>
                <a:cs typeface="Times New Roman"/>
              </a:rPr>
              <a:t>us</a:t>
            </a:r>
            <a:r>
              <a:rPr sz="1200" spc="-4"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 </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ol</a:t>
            </a:r>
            <a:r>
              <a:rPr sz="1200" spc="15" dirty="0" smtClean="0">
                <a:latin typeface="Times New Roman"/>
                <a:cs typeface="Times New Roman"/>
              </a:rPr>
              <a:t> </a:t>
            </a:r>
            <a:r>
              <a:rPr sz="1200" spc="0" dirty="0" smtClean="0">
                <a:latin typeface="Times New Roman"/>
                <a:cs typeface="Times New Roman"/>
              </a:rPr>
              <a:t>&amp;</a:t>
            </a:r>
            <a:r>
              <a:rPr sz="1200" spc="4" dirty="0" smtClean="0">
                <a:latin typeface="Times New Roman"/>
                <a:cs typeface="Times New Roman"/>
              </a:rPr>
              <a:t> </a:t>
            </a:r>
            <a:r>
              <a:rPr sz="1200" spc="-14" dirty="0" smtClean="0">
                <a:latin typeface="Times New Roman"/>
                <a:cs typeface="Times New Roman"/>
              </a:rPr>
              <a:t>I</a:t>
            </a:r>
            <a:r>
              <a:rPr sz="1200" spc="9" dirty="0" smtClean="0">
                <a:latin typeface="Times New Roman"/>
                <a:cs typeface="Times New Roman"/>
              </a:rPr>
              <a:t>n</a:t>
            </a:r>
            <a:r>
              <a:rPr sz="1200" spc="0"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u</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a:t>
            </a:r>
            <a:r>
              <a:rPr sz="1200" spc="25"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pp</a:t>
            </a:r>
            <a:r>
              <a:rPr sz="1200" spc="4" dirty="0" smtClean="0">
                <a:latin typeface="Times New Roman"/>
                <a:cs typeface="Times New Roman"/>
              </a:rPr>
              <a:t>li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ons</a:t>
            </a:r>
            <a:r>
              <a:rPr sz="1200" spc="15"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a:t>
            </a:r>
            <a:r>
              <a:rPr sz="1200" spc="20" dirty="0" smtClean="0">
                <a:latin typeface="Times New Roman"/>
                <a:cs typeface="Times New Roman"/>
              </a:rPr>
              <a:t> </a:t>
            </a:r>
            <a:r>
              <a:rPr sz="1200" spc="-4" dirty="0" smtClean="0">
                <a:latin typeface="Times New Roman"/>
                <a:cs typeface="Times New Roman"/>
              </a:rPr>
              <a:t>a</a:t>
            </a:r>
            <a:r>
              <a:rPr sz="1200" spc="4" dirty="0" smtClean="0">
                <a:latin typeface="Times New Roman"/>
                <a:cs typeface="Times New Roman"/>
              </a:rPr>
              <a:t>l</a:t>
            </a:r>
            <a:r>
              <a:rPr sz="1200" spc="0" dirty="0" smtClean="0">
                <a:latin typeface="Times New Roman"/>
                <a:cs typeface="Times New Roman"/>
              </a:rPr>
              <a:t>so</a:t>
            </a:r>
            <a:r>
              <a:rPr sz="1200" spc="25" dirty="0" smtClean="0">
                <a:latin typeface="Times New Roman"/>
                <a:cs typeface="Times New Roman"/>
              </a:rPr>
              <a:t> </a:t>
            </a:r>
            <a:r>
              <a:rPr sz="1200" spc="-4" dirty="0" smtClean="0">
                <a:latin typeface="Times New Roman"/>
                <a:cs typeface="Times New Roman"/>
              </a:rPr>
              <a:t>e</a:t>
            </a:r>
            <a:r>
              <a:rPr sz="1200" spc="9" dirty="0" smtClean="0">
                <a:latin typeface="Times New Roman"/>
                <a:cs typeface="Times New Roman"/>
              </a:rPr>
              <a:t>x</a:t>
            </a:r>
            <a:r>
              <a:rPr sz="1200" spc="-4" dirty="0" smtClean="0">
                <a:latin typeface="Times New Roman"/>
                <a:cs typeface="Times New Roman"/>
              </a:rPr>
              <a:t>a</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s of</a:t>
            </a:r>
            <a:r>
              <a:rPr sz="1200" spc="20"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a:t>
            </a:r>
            <a:r>
              <a:rPr sz="1200" spc="25"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a:t>
            </a:r>
            <a:r>
              <a:rPr sz="1200" spc="25"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 </a:t>
            </a:r>
            <a:r>
              <a:rPr sz="1200" spc="4" dirty="0" smtClean="0">
                <a:latin typeface="Times New Roman"/>
                <a:cs typeface="Times New Roman"/>
              </a:rPr>
              <a:t>m</a:t>
            </a:r>
            <a:r>
              <a:rPr sz="1200" spc="0" dirty="0" smtClean="0">
                <a:latin typeface="Times New Roman"/>
                <a:cs typeface="Times New Roman"/>
              </a:rPr>
              <a:t>on</a:t>
            </a:r>
            <a:r>
              <a:rPr sz="1200" spc="4" dirty="0" smtClean="0">
                <a:latin typeface="Times New Roman"/>
                <a:cs typeface="Times New Roman"/>
              </a:rPr>
              <a:t>it</a:t>
            </a:r>
            <a:r>
              <a:rPr sz="1200" spc="0" dirty="0" smtClean="0">
                <a:latin typeface="Times New Roman"/>
                <a:cs typeface="Times New Roman"/>
              </a:rPr>
              <a:t>o</a:t>
            </a:r>
            <a:r>
              <a:rPr sz="1200" spc="-4" dirty="0" smtClean="0">
                <a:latin typeface="Times New Roman"/>
                <a:cs typeface="Times New Roman"/>
              </a:rPr>
              <a:t>r</a:t>
            </a:r>
            <a:r>
              <a:rPr sz="1200" spc="4" dirty="0" smtClean="0">
                <a:latin typeface="Times New Roman"/>
                <a:cs typeface="Times New Roman"/>
              </a:rPr>
              <a:t>i</a:t>
            </a:r>
            <a:r>
              <a:rPr sz="1200" spc="0" dirty="0" smtClean="0">
                <a:latin typeface="Times New Roman"/>
                <a:cs typeface="Times New Roman"/>
              </a:rPr>
              <a:t>ng</a:t>
            </a:r>
            <a:r>
              <a:rPr sz="1200" spc="-9" dirty="0" smtClean="0">
                <a:latin typeface="Times New Roman"/>
                <a:cs typeface="Times New Roman"/>
              </a:rPr>
              <a:t> </a:t>
            </a:r>
            <a:r>
              <a:rPr sz="1200" spc="0" dirty="0" smtClean="0">
                <a:latin typeface="Times New Roman"/>
                <a:cs typeface="Times New Roman"/>
              </a:rPr>
              <a:t>pu</a:t>
            </a:r>
            <a:r>
              <a:rPr sz="1200" spc="-4" dirty="0" smtClean="0">
                <a:latin typeface="Times New Roman"/>
                <a:cs typeface="Times New Roman"/>
              </a:rPr>
              <a:t>r</a:t>
            </a:r>
            <a:r>
              <a:rPr sz="1200" spc="0" dirty="0" smtClean="0">
                <a:latin typeface="Times New Roman"/>
                <a:cs typeface="Times New Roman"/>
              </a:rPr>
              <a:t>pose</a:t>
            </a:r>
            <a:endParaRPr sz="1200">
              <a:latin typeface="Times New Roman"/>
              <a:cs typeface="Times New Roman"/>
            </a:endParaRPr>
          </a:p>
          <a:p>
            <a:pPr marL="608330">
              <a:lnSpc>
                <a:spcPct val="95825"/>
              </a:lnSpc>
              <a:spcBef>
                <a:spcPts val="947"/>
              </a:spcBef>
            </a:pPr>
            <a:r>
              <a:rPr sz="1200" b="1" spc="0" dirty="0" smtClean="0">
                <a:solidFill>
                  <a:srgbClr val="00AD50"/>
                </a:solidFill>
                <a:latin typeface="Times New Roman"/>
                <a:cs typeface="Times New Roman"/>
              </a:rPr>
              <a:t>5.      </a:t>
            </a:r>
            <a:r>
              <a:rPr sz="1200" b="1" spc="144" dirty="0" smtClean="0">
                <a:solidFill>
                  <a:srgbClr val="00AD50"/>
                </a:solidFill>
                <a:latin typeface="Times New Roman"/>
                <a:cs typeface="Times New Roman"/>
              </a:rPr>
              <a:t> </a:t>
            </a:r>
            <a:r>
              <a:rPr sz="1200" b="1" u="heavy" spc="0" dirty="0" smtClean="0">
                <a:solidFill>
                  <a:srgbClr val="00AD50"/>
                </a:solidFill>
                <a:latin typeface="Times New Roman"/>
                <a:cs typeface="Times New Roman"/>
              </a:rPr>
              <a:t>Co</a:t>
            </a:r>
            <a:r>
              <a:rPr sz="1200" b="1" u="heavy" spc="4" dirty="0" smtClean="0">
                <a:solidFill>
                  <a:srgbClr val="00AD50"/>
                </a:solidFill>
                <a:latin typeface="Times New Roman"/>
                <a:cs typeface="Times New Roman"/>
              </a:rPr>
              <a:t>n</a:t>
            </a:r>
            <a:r>
              <a:rPr sz="1200" b="1" u="heavy" spc="-4" dirty="0" smtClean="0">
                <a:solidFill>
                  <a:srgbClr val="00AD50"/>
                </a:solidFill>
                <a:latin typeface="Times New Roman"/>
                <a:cs typeface="Times New Roman"/>
              </a:rPr>
              <a:t>tr</a:t>
            </a:r>
            <a:r>
              <a:rPr sz="1200" b="1" u="heavy" spc="0" dirty="0" smtClean="0">
                <a:solidFill>
                  <a:srgbClr val="00AD50"/>
                </a:solidFill>
                <a:latin typeface="Times New Roman"/>
                <a:cs typeface="Times New Roman"/>
              </a:rPr>
              <a:t>o</a:t>
            </a:r>
            <a:r>
              <a:rPr sz="1200" b="1" u="heavy" spc="4" dirty="0" smtClean="0">
                <a:solidFill>
                  <a:srgbClr val="00AD50"/>
                </a:solidFill>
                <a:latin typeface="Times New Roman"/>
                <a:cs typeface="Times New Roman"/>
              </a:rPr>
              <a:t>l</a:t>
            </a:r>
            <a:r>
              <a:rPr sz="1200" b="1" u="heavy" spc="-4" dirty="0" smtClean="0">
                <a:solidFill>
                  <a:srgbClr val="00AD50"/>
                </a:solidFill>
                <a:latin typeface="Times New Roman"/>
                <a:cs typeface="Times New Roman"/>
              </a:rPr>
              <a:t>:</a:t>
            </a:r>
            <a:r>
              <a:rPr sz="1200" b="1" u="heavy" spc="0" dirty="0" smtClean="0">
                <a:solidFill>
                  <a:srgbClr val="00AD50"/>
                </a:solidFill>
                <a:latin typeface="Times New Roman"/>
                <a:cs typeface="Times New Roman"/>
              </a:rPr>
              <a:t>-</a:t>
            </a:r>
            <a:endParaRPr sz="1200">
              <a:latin typeface="Times New Roman"/>
              <a:cs typeface="Times New Roman"/>
            </a:endParaRPr>
          </a:p>
          <a:p>
            <a:pPr marL="1007618" marR="3501399" algn="just">
              <a:lnSpc>
                <a:spcPts val="1379"/>
              </a:lnSpc>
              <a:spcBef>
                <a:spcPts val="1560"/>
              </a:spcBef>
            </a:pPr>
            <a:r>
              <a:rPr sz="1200" spc="1" dirty="0" smtClean="0">
                <a:latin typeface="Times New Roman"/>
                <a:cs typeface="Times New Roman"/>
              </a:rPr>
              <a:t>Embedded systems with control </a:t>
            </a:r>
            <a:endParaRPr sz="1200">
              <a:latin typeface="Times New Roman"/>
              <a:cs typeface="Times New Roman"/>
            </a:endParaRPr>
          </a:p>
          <a:p>
            <a:pPr marL="1007618" marR="3501399" algn="just">
              <a:lnSpc>
                <a:spcPts val="1379"/>
              </a:lnSpc>
              <a:spcBef>
                <a:spcPts val="107"/>
              </a:spcBef>
            </a:pPr>
            <a:r>
              <a:rPr sz="1200" dirty="0" smtClean="0">
                <a:latin typeface="Times New Roman"/>
                <a:cs typeface="Times New Roman"/>
              </a:rPr>
              <a:t>functionalities are used for imposing </a:t>
            </a:r>
            <a:endParaRPr sz="1200">
              <a:latin typeface="Times New Roman"/>
              <a:cs typeface="Times New Roman"/>
            </a:endParaRPr>
          </a:p>
          <a:p>
            <a:pPr marL="1007618" marR="3501399" algn="just">
              <a:lnSpc>
                <a:spcPts val="1379"/>
              </a:lnSpc>
              <a:spcBef>
                <a:spcPts val="107"/>
              </a:spcBef>
            </a:pPr>
            <a:r>
              <a:rPr sz="1200" spc="1" dirty="0" smtClean="0">
                <a:latin typeface="Times New Roman"/>
                <a:cs typeface="Times New Roman"/>
              </a:rPr>
              <a:t>control over some variables according to </a:t>
            </a:r>
            <a:endParaRPr sz="1200">
              <a:latin typeface="Times New Roman"/>
              <a:cs typeface="Times New Roman"/>
            </a:endParaRPr>
          </a:p>
          <a:p>
            <a:pPr marL="1007618" marR="3501399" algn="just">
              <a:lnSpc>
                <a:spcPts val="1379"/>
              </a:lnSpc>
              <a:spcBef>
                <a:spcPts val="107"/>
              </a:spcBef>
            </a:pPr>
            <a:r>
              <a:rPr sz="1200" spc="0" dirty="0" smtClean="0">
                <a:latin typeface="Times New Roman"/>
                <a:cs typeface="Times New Roman"/>
              </a:rPr>
              <a:t>the changes in input variables</a:t>
            </a:r>
            <a:endParaRPr sz="1200">
              <a:latin typeface="Times New Roman"/>
              <a:cs typeface="Times New Roman"/>
            </a:endParaRPr>
          </a:p>
          <a:p>
            <a:pPr marL="1007618" marR="3502920" algn="just">
              <a:lnSpc>
                <a:spcPct val="99562"/>
              </a:lnSpc>
              <a:spcBef>
                <a:spcPts val="1564"/>
              </a:spcBef>
            </a:pPr>
            <a:r>
              <a:rPr sz="1200" spc="0" dirty="0" smtClean="0">
                <a:latin typeface="Times New Roman"/>
                <a:cs typeface="Times New Roman"/>
              </a:rPr>
              <a:t>Embedded system with control functionality contains both sensors and actuators</a:t>
            </a:r>
            <a:endParaRPr sz="1200">
              <a:latin typeface="Times New Roman"/>
              <a:cs typeface="Times New Roman"/>
            </a:endParaRPr>
          </a:p>
          <a:p>
            <a:pPr marL="1007618" marR="568191" algn="just">
              <a:lnSpc>
                <a:spcPts val="1330"/>
              </a:lnSpc>
              <a:spcBef>
                <a:spcPts val="1607"/>
              </a:spcBef>
            </a:pPr>
            <a:r>
              <a:rPr sz="1200" spc="4" dirty="0" smtClean="0">
                <a:latin typeface="Times New Roman"/>
                <a:cs typeface="Times New Roman"/>
              </a:rPr>
              <a:t>S</a:t>
            </a:r>
            <a:r>
              <a:rPr sz="1200" spc="-4" dirty="0" smtClean="0">
                <a:latin typeface="Times New Roman"/>
                <a:cs typeface="Times New Roman"/>
              </a:rPr>
              <a:t>e</a:t>
            </a:r>
            <a:r>
              <a:rPr sz="1200" spc="0" dirty="0" smtClean="0">
                <a:latin typeface="Times New Roman"/>
                <a:cs typeface="Times New Roman"/>
              </a:rPr>
              <a:t>nso</a:t>
            </a:r>
            <a:r>
              <a:rPr sz="1200" spc="-4" dirty="0" smtClean="0">
                <a:latin typeface="Times New Roman"/>
                <a:cs typeface="Times New Roman"/>
              </a:rPr>
              <a:t>r</a:t>
            </a:r>
            <a:r>
              <a:rPr sz="1200" spc="0" dirty="0" smtClean="0">
                <a:latin typeface="Times New Roman"/>
                <a:cs typeface="Times New Roman"/>
              </a:rPr>
              <a:t>s </a:t>
            </a:r>
            <a:r>
              <a:rPr sz="1200" spc="10"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 </a:t>
            </a:r>
            <a:r>
              <a:rPr sz="1200" spc="15"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onn</a:t>
            </a:r>
            <a:r>
              <a:rPr sz="1200" spc="-4" dirty="0" smtClean="0">
                <a:latin typeface="Times New Roman"/>
                <a:cs typeface="Times New Roman"/>
              </a:rPr>
              <a:t>e</a:t>
            </a:r>
            <a:r>
              <a:rPr sz="1200" spc="9" dirty="0" smtClean="0">
                <a:latin typeface="Times New Roman"/>
                <a:cs typeface="Times New Roman"/>
              </a:rPr>
              <a:t>c</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d </a:t>
            </a:r>
            <a:r>
              <a:rPr sz="1200" spc="1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a:t>
            </a:r>
            <a:r>
              <a:rPr sz="1200" spc="2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4" dirty="0" smtClean="0">
                <a:latin typeface="Times New Roman"/>
                <a:cs typeface="Times New Roman"/>
              </a:rPr>
              <a:t> i</a:t>
            </a:r>
            <a:r>
              <a:rPr sz="1200" spc="0" dirty="0" smtClean="0">
                <a:latin typeface="Times New Roman"/>
                <a:cs typeface="Times New Roman"/>
              </a:rPr>
              <a:t>nput  po</a:t>
            </a:r>
            <a:r>
              <a:rPr sz="1200" spc="-4" dirty="0" smtClean="0">
                <a:latin typeface="Times New Roman"/>
                <a:cs typeface="Times New Roman"/>
              </a:rPr>
              <a:t>r</a:t>
            </a:r>
            <a:r>
              <a:rPr sz="1200" spc="0" dirty="0" smtClean="0">
                <a:latin typeface="Times New Roman"/>
                <a:cs typeface="Times New Roman"/>
              </a:rPr>
              <a:t>t </a:t>
            </a:r>
            <a:r>
              <a:rPr sz="1200" spc="25"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 </a:t>
            </a:r>
            <a:r>
              <a:rPr sz="1200" spc="4" dirty="0" smtClean="0">
                <a:latin typeface="Times New Roman"/>
                <a:cs typeface="Times New Roman"/>
              </a:rPr>
              <a:t> </a:t>
            </a:r>
            <a:r>
              <a:rPr sz="1200" spc="-4" dirty="0" smtClean="0">
                <a:latin typeface="Times New Roman"/>
                <a:cs typeface="Times New Roman"/>
              </a:rPr>
              <a:t>ca</a:t>
            </a:r>
            <a:r>
              <a:rPr sz="1200" spc="0" dirty="0" smtClean="0">
                <a:latin typeface="Times New Roman"/>
                <a:cs typeface="Times New Roman"/>
              </a:rPr>
              <a:t>p</a:t>
            </a:r>
            <a:r>
              <a:rPr sz="1200" spc="4" dirty="0" smtClean="0">
                <a:latin typeface="Times New Roman"/>
                <a:cs typeface="Times New Roman"/>
              </a:rPr>
              <a:t>t</a:t>
            </a:r>
            <a:r>
              <a:rPr sz="1200" spc="0" dirty="0" smtClean="0">
                <a:latin typeface="Times New Roman"/>
                <a:cs typeface="Times New Roman"/>
              </a:rPr>
              <a:t>u</a:t>
            </a:r>
            <a:r>
              <a:rPr sz="1200" spc="-4" dirty="0" smtClean="0">
                <a:latin typeface="Times New Roman"/>
                <a:cs typeface="Times New Roman"/>
              </a:rPr>
              <a:t>r</a:t>
            </a:r>
            <a:r>
              <a:rPr sz="1200" spc="4" dirty="0" smtClean="0">
                <a:latin typeface="Times New Roman"/>
                <a:cs typeface="Times New Roman"/>
              </a:rPr>
              <a:t>i</a:t>
            </a:r>
            <a:r>
              <a:rPr sz="1200" spc="0" dirty="0" smtClean="0">
                <a:latin typeface="Times New Roman"/>
                <a:cs typeface="Times New Roman"/>
              </a:rPr>
              <a:t>ng </a:t>
            </a:r>
            <a:r>
              <a:rPr sz="1200" spc="2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15"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ng</a:t>
            </a:r>
            <a:r>
              <a:rPr sz="1200" spc="-4" dirty="0" smtClean="0">
                <a:latin typeface="Times New Roman"/>
                <a:cs typeface="Times New Roman"/>
              </a:rPr>
              <a:t>e</a:t>
            </a:r>
            <a:r>
              <a:rPr sz="1200" spc="0" dirty="0" smtClean="0">
                <a:latin typeface="Times New Roman"/>
                <a:cs typeface="Times New Roman"/>
              </a:rPr>
              <a:t>s </a:t>
            </a:r>
            <a:r>
              <a:rPr sz="1200" spc="10"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 </a:t>
            </a:r>
            <a:r>
              <a:rPr sz="1200" spc="10"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nv</a:t>
            </a:r>
            <a:r>
              <a:rPr sz="1200" spc="4" dirty="0" smtClean="0">
                <a:latin typeface="Times New Roman"/>
                <a:cs typeface="Times New Roman"/>
              </a:rPr>
              <a:t>i</a:t>
            </a:r>
            <a:r>
              <a:rPr sz="1200" spc="-4" dirty="0" smtClean="0">
                <a:latin typeface="Times New Roman"/>
                <a:cs typeface="Times New Roman"/>
              </a:rPr>
              <a:t>r</a:t>
            </a:r>
            <a:r>
              <a:rPr sz="1200" spc="0" dirty="0" smtClean="0">
                <a:latin typeface="Times New Roman"/>
                <a:cs typeface="Times New Roman"/>
              </a:rPr>
              <a:t>on</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l v</a:t>
            </a:r>
            <a:r>
              <a:rPr sz="1200" spc="-4" dirty="0" smtClean="0">
                <a:latin typeface="Times New Roman"/>
                <a:cs typeface="Times New Roman"/>
              </a:rPr>
              <a:t>ar</a:t>
            </a:r>
            <a:r>
              <a:rPr sz="1200" spc="4" dirty="0" smtClean="0">
                <a:latin typeface="Times New Roman"/>
                <a:cs typeface="Times New Roman"/>
              </a:rPr>
              <a:t>i</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e</a:t>
            </a:r>
            <a:r>
              <a:rPr sz="1200" spc="9" dirty="0" smtClean="0">
                <a:latin typeface="Times New Roman"/>
                <a:cs typeface="Times New Roman"/>
              </a:rPr>
              <a:t> </a:t>
            </a:r>
            <a:r>
              <a:rPr sz="1200" spc="0" dirty="0" smtClean="0">
                <a:latin typeface="Times New Roman"/>
                <a:cs typeface="Times New Roman"/>
              </a:rPr>
              <a:t>or</a:t>
            </a:r>
            <a:r>
              <a:rPr sz="1200" spc="-4"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ea</a:t>
            </a:r>
            <a:r>
              <a:rPr sz="1200" spc="0" dirty="0" smtClean="0">
                <a:latin typeface="Times New Roman"/>
                <a:cs typeface="Times New Roman"/>
              </a:rPr>
              <a:t>su</a:t>
            </a:r>
            <a:r>
              <a:rPr sz="1200" spc="-4" dirty="0" smtClean="0">
                <a:latin typeface="Times New Roman"/>
                <a:cs typeface="Times New Roman"/>
              </a:rPr>
              <a:t>r</a:t>
            </a:r>
            <a:r>
              <a:rPr sz="1200" spc="4" dirty="0" smtClean="0">
                <a:latin typeface="Times New Roman"/>
                <a:cs typeface="Times New Roman"/>
              </a:rPr>
              <a:t>i</a:t>
            </a:r>
            <a:r>
              <a:rPr sz="1200" spc="0" dirty="0" smtClean="0">
                <a:latin typeface="Times New Roman"/>
                <a:cs typeface="Times New Roman"/>
              </a:rPr>
              <a:t>ng</a:t>
            </a:r>
            <a:r>
              <a:rPr sz="1200" spc="9" dirty="0" smtClean="0">
                <a:latin typeface="Times New Roman"/>
                <a:cs typeface="Times New Roman"/>
              </a:rPr>
              <a:t> </a:t>
            </a:r>
            <a:r>
              <a:rPr sz="1200" spc="0" dirty="0" smtClean="0">
                <a:latin typeface="Times New Roman"/>
                <a:cs typeface="Times New Roman"/>
              </a:rPr>
              <a:t>v</a:t>
            </a:r>
            <a:r>
              <a:rPr sz="1200" spc="-4" dirty="0" smtClean="0">
                <a:latin typeface="Times New Roman"/>
                <a:cs typeface="Times New Roman"/>
              </a:rPr>
              <a:t>ar</a:t>
            </a:r>
            <a:r>
              <a:rPr sz="1200" spc="4" dirty="0" smtClean="0">
                <a:latin typeface="Times New Roman"/>
                <a:cs typeface="Times New Roman"/>
              </a:rPr>
              <a:t>i</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e</a:t>
            </a:r>
            <a:endParaRPr sz="1200">
              <a:latin typeface="Times New Roman"/>
              <a:cs typeface="Times New Roman"/>
            </a:endParaRPr>
          </a:p>
          <a:p>
            <a:pPr marL="1007618" marR="562670" algn="just">
              <a:lnSpc>
                <a:spcPct val="98699"/>
              </a:lnSpc>
              <a:spcBef>
                <a:spcPts val="1499"/>
              </a:spcBef>
            </a:pPr>
            <a:r>
              <a:rPr sz="1200" spc="1" dirty="0" smtClean="0">
                <a:latin typeface="Times New Roman"/>
                <a:cs typeface="Times New Roman"/>
              </a:rPr>
              <a:t>The actuators connected to the output port are controlled according to the changes in input variable to put an impact on the controlling variable to bring the controlled variable to the specified range</a:t>
            </a:r>
            <a:endParaRPr sz="1200">
              <a:latin typeface="Times New Roman"/>
              <a:cs typeface="Times New Roman"/>
            </a:endParaRPr>
          </a:p>
          <a:p>
            <a:pPr marL="1007618" marR="570759" algn="just">
              <a:lnSpc>
                <a:spcPts val="1320"/>
              </a:lnSpc>
              <a:spcBef>
                <a:spcPts val="1686"/>
              </a:spcBef>
            </a:pPr>
            <a:r>
              <a:rPr sz="1200" dirty="0" smtClean="0">
                <a:latin typeface="Times New Roman"/>
                <a:cs typeface="Times New Roman"/>
              </a:rPr>
              <a:t>A</a:t>
            </a:r>
            <a:r>
              <a:rPr sz="1200" spc="4" dirty="0" smtClean="0">
                <a:latin typeface="Times New Roman"/>
                <a:cs typeface="Times New Roman"/>
              </a:rPr>
              <a:t>i</a:t>
            </a:r>
            <a:r>
              <a:rPr sz="1200" spc="0" dirty="0" smtClean="0">
                <a:latin typeface="Times New Roman"/>
                <a:cs typeface="Times New Roman"/>
              </a:rPr>
              <a:t>r </a:t>
            </a:r>
            <a:r>
              <a:rPr sz="1200"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ond</a:t>
            </a:r>
            <a:r>
              <a:rPr sz="1200" spc="4" dirty="0" smtClean="0">
                <a:latin typeface="Times New Roman"/>
                <a:cs typeface="Times New Roman"/>
              </a:rPr>
              <a:t>iti</a:t>
            </a:r>
            <a:r>
              <a:rPr sz="1200" spc="0" dirty="0" smtClean="0">
                <a:latin typeface="Times New Roman"/>
                <a:cs typeface="Times New Roman"/>
              </a:rPr>
              <a:t>on</a:t>
            </a:r>
            <a:r>
              <a:rPr sz="1200" spc="-4" dirty="0" smtClean="0">
                <a:latin typeface="Times New Roman"/>
                <a:cs typeface="Times New Roman"/>
              </a:rPr>
              <a:t>e</a:t>
            </a:r>
            <a:r>
              <a:rPr sz="1200" spc="0" dirty="0" smtClean="0">
                <a:latin typeface="Times New Roman"/>
                <a:cs typeface="Times New Roman"/>
              </a:rPr>
              <a:t>r  </a:t>
            </a:r>
            <a:r>
              <a:rPr sz="1200" spc="-4" dirty="0" smtClean="0">
                <a:latin typeface="Times New Roman"/>
                <a:cs typeface="Times New Roman"/>
              </a:rPr>
              <a:t>f</a:t>
            </a:r>
            <a:r>
              <a:rPr sz="1200" spc="0" dirty="0" smtClean="0">
                <a:latin typeface="Times New Roman"/>
                <a:cs typeface="Times New Roman"/>
              </a:rPr>
              <a:t>or </a:t>
            </a:r>
            <a:r>
              <a:rPr sz="1200"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o</a:t>
            </a:r>
            <a:r>
              <a:rPr sz="1200" spc="4" dirty="0" smtClean="0">
                <a:latin typeface="Times New Roman"/>
                <a:cs typeface="Times New Roman"/>
              </a:rPr>
              <a:t>lli</a:t>
            </a:r>
            <a:r>
              <a:rPr sz="1200" spc="0" dirty="0" smtClean="0">
                <a:latin typeface="Times New Roman"/>
                <a:cs typeface="Times New Roman"/>
              </a:rPr>
              <a:t>ng  </a:t>
            </a:r>
            <a:r>
              <a:rPr sz="1200" spc="-4" dirty="0" smtClean="0">
                <a:latin typeface="Times New Roman"/>
                <a:cs typeface="Times New Roman"/>
              </a:rPr>
              <a:t>r</a:t>
            </a:r>
            <a:r>
              <a:rPr sz="1200" spc="0" dirty="0" smtClean="0">
                <a:latin typeface="Times New Roman"/>
                <a:cs typeface="Times New Roman"/>
              </a:rPr>
              <a:t>oom </a:t>
            </a:r>
            <a:r>
              <a:rPr sz="1200" spc="4" dirty="0" smtClean="0">
                <a:latin typeface="Times New Roman"/>
                <a:cs typeface="Times New Roman"/>
              </a:rPr>
              <a:t> 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a:t>
            </a:r>
            <a:r>
              <a:rPr sz="1200" spc="0" dirty="0" smtClean="0">
                <a:latin typeface="Times New Roman"/>
                <a:cs typeface="Times New Roman"/>
              </a:rPr>
              <a:t>u</a:t>
            </a:r>
            <a:r>
              <a:rPr sz="1200" spc="-4" dirty="0" smtClean="0">
                <a:latin typeface="Times New Roman"/>
                <a:cs typeface="Times New Roman"/>
              </a:rPr>
              <a:t>r</a:t>
            </a:r>
            <a:r>
              <a:rPr sz="1200" spc="0" dirty="0" smtClean="0">
                <a:latin typeface="Times New Roman"/>
                <a:cs typeface="Times New Roman"/>
              </a:rPr>
              <a:t>e </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 </a:t>
            </a:r>
            <a:r>
              <a:rPr sz="1200" spc="4" dirty="0" smtClean="0">
                <a:latin typeface="Times New Roman"/>
                <a:cs typeface="Times New Roman"/>
              </a:rPr>
              <a:t> </a:t>
            </a:r>
            <a:r>
              <a:rPr sz="1200" spc="0" dirty="0" smtClean="0">
                <a:latin typeface="Times New Roman"/>
                <a:cs typeface="Times New Roman"/>
              </a:rPr>
              <a:t>a </a:t>
            </a:r>
            <a:r>
              <a:rPr sz="1200" spc="9" dirty="0" smtClean="0">
                <a:latin typeface="Times New Roman"/>
                <a:cs typeface="Times New Roman"/>
              </a:rPr>
              <a:t> </a:t>
            </a:r>
            <a:r>
              <a:rPr sz="1200" spc="4" dirty="0" smtClean="0">
                <a:latin typeface="Times New Roman"/>
                <a:cs typeface="Times New Roman"/>
              </a:rPr>
              <a:t>t</a:t>
            </a:r>
            <a:r>
              <a:rPr sz="1200" spc="-25" dirty="0" smtClean="0">
                <a:latin typeface="Times New Roman"/>
                <a:cs typeface="Times New Roman"/>
              </a:rPr>
              <a:t>y</a:t>
            </a:r>
            <a:r>
              <a:rPr sz="1200" spc="9" dirty="0" smtClean="0">
                <a:latin typeface="Times New Roman"/>
                <a:cs typeface="Times New Roman"/>
              </a:rPr>
              <a:t>p</a:t>
            </a:r>
            <a:r>
              <a:rPr sz="1200" spc="4" dirty="0" smtClean="0">
                <a:latin typeface="Times New Roman"/>
                <a:cs typeface="Times New Roman"/>
              </a:rPr>
              <a:t>i</a:t>
            </a:r>
            <a:r>
              <a:rPr sz="1200" spc="-4" dirty="0" smtClean="0">
                <a:latin typeface="Times New Roman"/>
                <a:cs typeface="Times New Roman"/>
              </a:rPr>
              <a:t>c</a:t>
            </a:r>
            <a:r>
              <a:rPr sz="1200" spc="9" dirty="0" smtClean="0">
                <a:latin typeface="Times New Roman"/>
                <a:cs typeface="Times New Roman"/>
              </a:rPr>
              <a:t>a</a:t>
            </a:r>
            <a:r>
              <a:rPr sz="1200" spc="0" dirty="0" smtClean="0">
                <a:latin typeface="Times New Roman"/>
                <a:cs typeface="Times New Roman"/>
              </a:rPr>
              <a:t>l </a:t>
            </a:r>
            <a:r>
              <a:rPr sz="1200" spc="20"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x</a:t>
            </a:r>
            <a:r>
              <a:rPr sz="1200" spc="-4" dirty="0" smtClean="0">
                <a:latin typeface="Times New Roman"/>
                <a:cs typeface="Times New Roman"/>
              </a:rPr>
              <a:t>a</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l</a:t>
            </a:r>
            <a:r>
              <a:rPr sz="1200" spc="0" dirty="0" smtClean="0">
                <a:latin typeface="Times New Roman"/>
                <a:cs typeface="Times New Roman"/>
              </a:rPr>
              <a:t>e </a:t>
            </a:r>
            <a:r>
              <a:rPr sz="1200" spc="9"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 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14"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it</a:t>
            </a:r>
            <a:r>
              <a:rPr sz="1200" spc="0" dirty="0" smtClean="0">
                <a:latin typeface="Times New Roman"/>
                <a:cs typeface="Times New Roman"/>
              </a:rPr>
              <a:t>h</a:t>
            </a:r>
            <a:r>
              <a:rPr sz="1200" spc="-9" dirty="0" smtClean="0">
                <a:latin typeface="Times New Roman"/>
                <a:cs typeface="Times New Roman"/>
              </a:rPr>
              <a:t> </a:t>
            </a:r>
            <a:r>
              <a:rPr sz="1200" spc="9" dirty="0" smtClean="0">
                <a:latin typeface="Times New Roman"/>
                <a:cs typeface="Times New Roman"/>
              </a:rPr>
              <a:t>„</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o</a:t>
            </a:r>
            <a:r>
              <a:rPr sz="1200" spc="-9" dirty="0" smtClean="0">
                <a:latin typeface="Times New Roman"/>
                <a:cs typeface="Times New Roman"/>
              </a:rPr>
              <a:t>l</a:t>
            </a:r>
            <a:r>
              <a:rPr sz="1200" spc="0" dirty="0" smtClean="0">
                <a:latin typeface="Times New Roman"/>
                <a:cs typeface="Times New Roman"/>
              </a:rPr>
              <a:t>‟</a:t>
            </a:r>
            <a:r>
              <a:rPr sz="1200" spc="9"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a:t>
            </a:r>
            <a:r>
              <a:rPr sz="1200" spc="-4" dirty="0" smtClean="0">
                <a:latin typeface="Times New Roman"/>
                <a:cs typeface="Times New Roman"/>
              </a:rPr>
              <a:t>a</a:t>
            </a:r>
            <a:r>
              <a:rPr sz="1200" spc="4" dirty="0" smtClean="0">
                <a:latin typeface="Times New Roman"/>
                <a:cs typeface="Times New Roman"/>
              </a:rPr>
              <a:t>lit</a:t>
            </a:r>
            <a:r>
              <a:rPr sz="1200" spc="0" dirty="0" smtClean="0">
                <a:latin typeface="Times New Roman"/>
                <a:cs typeface="Times New Roman"/>
              </a:rPr>
              <a:t>y</a:t>
            </a:r>
            <a:endParaRPr sz="1200">
              <a:latin typeface="Times New Roman"/>
              <a:cs typeface="Times New Roman"/>
            </a:endParaRPr>
          </a:p>
          <a:p>
            <a:pPr marL="1007618" marR="567235" algn="just">
              <a:lnSpc>
                <a:spcPts val="1340"/>
              </a:lnSpc>
              <a:spcBef>
                <a:spcPts val="1568"/>
              </a:spcBef>
            </a:pPr>
            <a:r>
              <a:rPr sz="1200" spc="0" dirty="0" smtClean="0">
                <a:latin typeface="Times New Roman"/>
                <a:cs typeface="Times New Roman"/>
              </a:rPr>
              <a:t>Air conditioner contains a room temperature sensing element (sensor) which may be a thermistor and a handheld unit for setting up (feeding) the desired temperature</a:t>
            </a:r>
            <a:endParaRPr sz="1200">
              <a:latin typeface="Times New Roman"/>
              <a:cs typeface="Times New Roman"/>
            </a:endParaRPr>
          </a:p>
          <a:p>
            <a:pPr marL="1007618" marR="568766" algn="just">
              <a:lnSpc>
                <a:spcPts val="1320"/>
              </a:lnSpc>
              <a:spcBef>
                <a:spcPts val="1602"/>
              </a:spcBef>
            </a:pPr>
            <a:r>
              <a:rPr sz="1200" spc="0" dirty="0" smtClean="0">
                <a:latin typeface="Times New Roman"/>
                <a:cs typeface="Times New Roman"/>
              </a:rPr>
              <a:t>The air compressor unit acts as the actuator. The compressor is controlled according to the current room temperature and the desired temperature set by the end user.</a:t>
            </a:r>
            <a:endParaRPr sz="12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96112" y="457200"/>
            <a:ext cx="6057899" cy="2667000"/>
          </a:xfrm>
          <a:prstGeom prst="rect">
            <a:avLst/>
          </a:prstGeom>
          <a:blipFill>
            <a:blip r:embed="rId2" cstate="print"/>
            <a:stretch>
              <a:fillRect/>
            </a:stretch>
          </a:blipFill>
        </p:spPr>
        <p:txBody>
          <a:bodyPr wrap="square" lIns="0" tIns="0" rIns="0" bIns="0" rtlCol="0">
            <a:noAutofit/>
          </a:bodyPr>
          <a:lstStyle/>
          <a:p>
            <a:endParaRPr/>
          </a:p>
        </p:txBody>
      </p:sp>
      <p:sp>
        <p:nvSpPr>
          <p:cNvPr id="7" name="object 7"/>
          <p:cNvSpPr/>
          <p:nvPr/>
        </p:nvSpPr>
        <p:spPr>
          <a:xfrm>
            <a:off x="2799588" y="5480304"/>
            <a:ext cx="2691384" cy="2353055"/>
          </a:xfrm>
          <a:prstGeom prst="rect">
            <a:avLst/>
          </a:prstGeom>
          <a:blipFill>
            <a:blip r:embed="rId3" cstate="print"/>
            <a:stretch>
              <a:fillRect/>
            </a:stretch>
          </a:blipFill>
        </p:spPr>
        <p:txBody>
          <a:bodyPr wrap="square" lIns="0" tIns="0" rIns="0" bIns="0" rtlCol="0">
            <a:noAutofit/>
          </a:bodyPr>
          <a:lstStyle/>
          <a:p>
            <a:endParaRPr/>
          </a:p>
        </p:txBody>
      </p:sp>
      <p:sp>
        <p:nvSpPr>
          <p:cNvPr id="3" name="object 3"/>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4" name="object 4"/>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5" name="object 5"/>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6" name="object 6"/>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2" name="object 2"/>
          <p:cNvSpPr txBox="1"/>
          <p:nvPr/>
        </p:nvSpPr>
        <p:spPr>
          <a:xfrm>
            <a:off x="306070" y="306324"/>
            <a:ext cx="7159625" cy="9445625"/>
          </a:xfrm>
          <a:prstGeom prst="rect">
            <a:avLst/>
          </a:prstGeom>
        </p:spPr>
        <p:txBody>
          <a:bodyPr wrap="square" lIns="0" tIns="5675" rIns="0" bIns="0" rtlCol="0">
            <a:noAutofit/>
          </a:bodyPr>
          <a:lstStyle/>
          <a:p>
            <a:pPr>
              <a:lnSpc>
                <a:spcPts val="600"/>
              </a:lnSpc>
            </a:pPr>
            <a:endParaRPr sz="600"/>
          </a:p>
          <a:p>
            <a:pPr marL="838454">
              <a:lnSpc>
                <a:spcPct val="95825"/>
              </a:lnSpc>
              <a:spcBef>
                <a:spcPts val="1000"/>
              </a:spcBef>
            </a:pPr>
            <a:r>
              <a:rPr sz="1200" b="1" spc="0" dirty="0" smtClean="0">
                <a:solidFill>
                  <a:srgbClr val="00AD50"/>
                </a:solidFill>
                <a:latin typeface="Times New Roman"/>
                <a:cs typeface="Times New Roman"/>
              </a:rPr>
              <a:t>6. </a:t>
            </a:r>
            <a:r>
              <a:rPr sz="1200" b="1" u="heavy" spc="0" dirty="0" smtClean="0">
                <a:solidFill>
                  <a:srgbClr val="00AD50"/>
                </a:solidFill>
                <a:latin typeface="Times New Roman"/>
                <a:cs typeface="Times New Roman"/>
              </a:rPr>
              <a:t>Application Specific User Interface:-</a:t>
            </a:r>
            <a:endParaRPr sz="1200">
              <a:latin typeface="Times New Roman"/>
              <a:cs typeface="Times New Roman"/>
            </a:endParaRPr>
          </a:p>
          <a:p>
            <a:pPr marL="1067054" marR="2847186">
              <a:lnSpc>
                <a:spcPts val="1330"/>
              </a:lnSpc>
              <a:spcBef>
                <a:spcPts val="1622"/>
              </a:spcBef>
            </a:pPr>
            <a:r>
              <a:rPr sz="1200" spc="0" dirty="0" smtClean="0">
                <a:latin typeface="Times New Roman"/>
                <a:cs typeface="Times New Roman"/>
              </a:rPr>
              <a:t>Embedded systems which are designed for a specific application</a:t>
            </a:r>
            <a:endParaRPr sz="1200">
              <a:latin typeface="Times New Roman"/>
              <a:cs typeface="Times New Roman"/>
            </a:endParaRPr>
          </a:p>
          <a:p>
            <a:pPr marL="1067054" marR="2588527">
              <a:lnSpc>
                <a:spcPts val="1330"/>
              </a:lnSpc>
              <a:spcBef>
                <a:spcPts val="1586"/>
              </a:spcBef>
            </a:pPr>
            <a:r>
              <a:rPr sz="1200" spc="0" dirty="0" smtClean="0">
                <a:latin typeface="Times New Roman"/>
                <a:cs typeface="Times New Roman"/>
              </a:rPr>
              <a:t>Contains Application Specific User interface (rather than general standard UI ) like key board, Display units etc</a:t>
            </a:r>
            <a:endParaRPr sz="1200">
              <a:latin typeface="Times New Roman"/>
              <a:cs typeface="Times New Roman"/>
            </a:endParaRPr>
          </a:p>
          <a:p>
            <a:pPr marL="1067054">
              <a:lnSpc>
                <a:spcPct val="95825"/>
              </a:lnSpc>
              <a:spcBef>
                <a:spcPts val="1223"/>
              </a:spcBef>
            </a:pPr>
            <a:r>
              <a:rPr sz="1200" spc="0" dirty="0" smtClean="0">
                <a:latin typeface="Times New Roman"/>
                <a:cs typeface="Times New Roman"/>
              </a:rPr>
              <a:t>Aimed at a specific target group of users</a:t>
            </a:r>
            <a:endParaRPr sz="1200">
              <a:latin typeface="Times New Roman"/>
              <a:cs typeface="Times New Roman"/>
            </a:endParaRPr>
          </a:p>
          <a:p>
            <a:pPr marL="1067054" marR="2428050">
              <a:lnSpc>
                <a:spcPts val="1320"/>
              </a:lnSpc>
              <a:spcBef>
                <a:spcPts val="1666"/>
              </a:spcBef>
            </a:pPr>
            <a:r>
              <a:rPr sz="1200" spc="0" dirty="0" smtClean="0">
                <a:latin typeface="Times New Roman"/>
                <a:cs typeface="Times New Roman"/>
              </a:rPr>
              <a:t>Mobile handsets, Control units in industrial applications etc are examples</a:t>
            </a:r>
            <a:endParaRPr sz="1200">
              <a:latin typeface="Times New Roman"/>
              <a:cs typeface="Times New Roman"/>
            </a:endParaRPr>
          </a:p>
          <a:p>
            <a:pPr marL="609854" marR="3069665" algn="just">
              <a:lnSpc>
                <a:spcPct val="95825"/>
              </a:lnSpc>
              <a:spcBef>
                <a:spcPts val="1206"/>
              </a:spcBef>
            </a:pPr>
            <a:r>
              <a:rPr sz="1400" b="1" u="heavy" spc="-2" dirty="0" smtClean="0">
                <a:solidFill>
                  <a:srgbClr val="6D2D9F"/>
                </a:solidFill>
                <a:latin typeface="Times New Roman"/>
                <a:cs typeface="Times New Roman"/>
              </a:rPr>
              <a:t>EMBEDDED SYSTEM DESIGN PROCESS:</a:t>
            </a:r>
            <a:endParaRPr sz="1400">
              <a:latin typeface="Times New Roman"/>
              <a:cs typeface="Times New Roman"/>
            </a:endParaRPr>
          </a:p>
          <a:p>
            <a:pPr marL="608330" marR="559622" algn="just">
              <a:lnSpc>
                <a:spcPct val="95825"/>
              </a:lnSpc>
              <a:spcBef>
                <a:spcPts val="1396"/>
              </a:spcBef>
            </a:pPr>
            <a:r>
              <a:rPr sz="1200" dirty="0" smtClean="0">
                <a:latin typeface="Times New Roman"/>
                <a:cs typeface="Times New Roman"/>
              </a:rPr>
              <a:t>Th</a:t>
            </a:r>
            <a:r>
              <a:rPr sz="1200" spc="4" dirty="0" smtClean="0">
                <a:latin typeface="Times New Roman"/>
                <a:cs typeface="Times New Roman"/>
              </a:rPr>
              <a:t>i</a:t>
            </a:r>
            <a:r>
              <a:rPr sz="1200" spc="0" dirty="0" smtClean="0">
                <a:latin typeface="Times New Roman"/>
                <a:cs typeface="Times New Roman"/>
              </a:rPr>
              <a:t>s</a:t>
            </a:r>
            <a:r>
              <a:rPr sz="1200" spc="4"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ec</a:t>
            </a:r>
            <a:r>
              <a:rPr sz="1200" spc="4" dirty="0" smtClean="0">
                <a:latin typeface="Times New Roman"/>
                <a:cs typeface="Times New Roman"/>
              </a:rPr>
              <a:t>ti</a:t>
            </a:r>
            <a:r>
              <a:rPr sz="1200" spc="0" dirty="0" smtClean="0">
                <a:latin typeface="Times New Roman"/>
                <a:cs typeface="Times New Roman"/>
              </a:rPr>
              <a:t>on</a:t>
            </a:r>
            <a:r>
              <a:rPr sz="1200" spc="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ov</a:t>
            </a:r>
            <a:r>
              <a:rPr sz="1200" spc="4" dirty="0" smtClean="0">
                <a:latin typeface="Times New Roman"/>
                <a:cs typeface="Times New Roman"/>
              </a:rPr>
              <a:t>i</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20"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a:t>
            </a:r>
            <a:r>
              <a:rPr sz="1200" spc="14" dirty="0" smtClean="0">
                <a:latin typeface="Times New Roman"/>
                <a:cs typeface="Times New Roman"/>
              </a:rPr>
              <a:t> </a:t>
            </a:r>
            <a:r>
              <a:rPr sz="1200" spc="0" dirty="0" smtClean="0">
                <a:latin typeface="Times New Roman"/>
                <a:cs typeface="Times New Roman"/>
              </a:rPr>
              <a:t>ov</a:t>
            </a:r>
            <a:r>
              <a:rPr sz="1200" spc="-4" dirty="0" smtClean="0">
                <a:latin typeface="Times New Roman"/>
                <a:cs typeface="Times New Roman"/>
              </a:rPr>
              <a:t>er</a:t>
            </a:r>
            <a:r>
              <a:rPr sz="1200" spc="0" dirty="0" smtClean="0">
                <a:latin typeface="Times New Roman"/>
                <a:cs typeface="Times New Roman"/>
              </a:rPr>
              <a:t>v</a:t>
            </a:r>
            <a:r>
              <a:rPr sz="1200" spc="4" dirty="0" smtClean="0">
                <a:latin typeface="Times New Roman"/>
                <a:cs typeface="Times New Roman"/>
              </a:rPr>
              <a:t>i</a:t>
            </a:r>
            <a:r>
              <a:rPr sz="1200" spc="-4" dirty="0" smtClean="0">
                <a:latin typeface="Times New Roman"/>
                <a:cs typeface="Times New Roman"/>
              </a:rPr>
              <a:t>e</a:t>
            </a:r>
            <a:r>
              <a:rPr sz="1200" spc="0" dirty="0" smtClean="0">
                <a:latin typeface="Times New Roman"/>
                <a:cs typeface="Times New Roman"/>
              </a:rPr>
              <a:t>w</a:t>
            </a:r>
            <a:r>
              <a:rPr sz="1200" spc="14" dirty="0" smtClean="0">
                <a:latin typeface="Times New Roman"/>
                <a:cs typeface="Times New Roman"/>
              </a:rPr>
              <a:t> </a:t>
            </a:r>
            <a:r>
              <a:rPr sz="1200" spc="0" dirty="0" smtClean="0">
                <a:latin typeface="Times New Roman"/>
                <a:cs typeface="Times New Roman"/>
              </a:rPr>
              <a:t>of</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a:t>
            </a:r>
            <a:r>
              <a:rPr sz="1200" spc="1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2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gn</a:t>
            </a:r>
            <a:r>
              <a:rPr sz="1200" spc="1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a:t>
            </a:r>
            <a:r>
              <a:rPr sz="1200" spc="-4" dirty="0" smtClean="0">
                <a:latin typeface="Times New Roman"/>
                <a:cs typeface="Times New Roman"/>
              </a:rPr>
              <a:t>c</a:t>
            </a:r>
            <a:r>
              <a:rPr sz="1200" spc="9" dirty="0" smtClean="0">
                <a:latin typeface="Times New Roman"/>
                <a:cs typeface="Times New Roman"/>
              </a:rPr>
              <a:t>e</a:t>
            </a:r>
            <a:r>
              <a:rPr sz="1200" spc="0" dirty="0" smtClean="0">
                <a:latin typeface="Times New Roman"/>
                <a:cs typeface="Times New Roman"/>
              </a:rPr>
              <a:t>ss</a:t>
            </a:r>
            <a:r>
              <a:rPr sz="1200" spc="4" dirty="0" smtClean="0">
                <a:latin typeface="Times New Roman"/>
                <a:cs typeface="Times New Roman"/>
              </a:rPr>
              <a:t> </a:t>
            </a:r>
            <a:r>
              <a:rPr sz="1200" spc="-4" dirty="0" smtClean="0">
                <a:latin typeface="Times New Roman"/>
                <a:cs typeface="Times New Roman"/>
              </a:rPr>
              <a:t>a</a:t>
            </a:r>
            <a:r>
              <a:rPr sz="1200" spc="4" dirty="0" smtClean="0">
                <a:latin typeface="Times New Roman"/>
                <a:cs typeface="Times New Roman"/>
              </a:rPr>
              <a:t>im</a:t>
            </a:r>
            <a:r>
              <a:rPr sz="1200" spc="-4" dirty="0" smtClean="0">
                <a:latin typeface="Times New Roman"/>
                <a:cs typeface="Times New Roman"/>
              </a:rPr>
              <a:t>e</a:t>
            </a:r>
            <a:r>
              <a:rPr sz="1200" spc="0" dirty="0" smtClean="0">
                <a:latin typeface="Times New Roman"/>
                <a:cs typeface="Times New Roman"/>
              </a:rPr>
              <a:t>d</a:t>
            </a:r>
            <a:r>
              <a:rPr sz="1200" spc="1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t</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wo ob</a:t>
            </a:r>
            <a:r>
              <a:rPr sz="1200" spc="4" dirty="0" smtClean="0">
                <a:latin typeface="Times New Roman"/>
                <a:cs typeface="Times New Roman"/>
              </a:rPr>
              <a:t>j</a:t>
            </a:r>
            <a:r>
              <a:rPr sz="1200" spc="-4" dirty="0" smtClean="0">
                <a:latin typeface="Times New Roman"/>
                <a:cs typeface="Times New Roman"/>
              </a:rPr>
              <a:t>ec</a:t>
            </a:r>
            <a:r>
              <a:rPr sz="1200" spc="4" dirty="0" smtClean="0">
                <a:latin typeface="Times New Roman"/>
                <a:cs typeface="Times New Roman"/>
              </a:rPr>
              <a:t>ti</a:t>
            </a:r>
            <a:r>
              <a:rPr sz="1200" spc="0" dirty="0" smtClean="0">
                <a:latin typeface="Times New Roman"/>
                <a:cs typeface="Times New Roman"/>
              </a:rPr>
              <a:t>v</a:t>
            </a:r>
            <a:r>
              <a:rPr sz="1200" spc="-4" dirty="0" smtClean="0">
                <a:latin typeface="Times New Roman"/>
                <a:cs typeface="Times New Roman"/>
              </a:rPr>
              <a:t>e</a:t>
            </a:r>
            <a:r>
              <a:rPr sz="1200" spc="0" dirty="0" smtClean="0">
                <a:latin typeface="Times New Roman"/>
                <a:cs typeface="Times New Roman"/>
              </a:rPr>
              <a:t>s.</a:t>
            </a:r>
            <a:r>
              <a:rPr sz="1200" spc="9" dirty="0" smtClean="0">
                <a:latin typeface="Times New Roman"/>
                <a:cs typeface="Times New Roman"/>
              </a:rPr>
              <a:t> </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r</a:t>
            </a:r>
            <a:r>
              <a:rPr sz="1200" spc="0" dirty="0" smtClean="0">
                <a:latin typeface="Times New Roman"/>
                <a:cs typeface="Times New Roman"/>
              </a:rPr>
              <a:t>s</a:t>
            </a:r>
            <a:r>
              <a:rPr sz="1200" spc="4" dirty="0" smtClean="0">
                <a:latin typeface="Times New Roman"/>
                <a:cs typeface="Times New Roman"/>
              </a:rPr>
              <a:t>t</a:t>
            </a:r>
            <a:r>
              <a:rPr sz="1200" spc="0" dirty="0" smtClean="0">
                <a:latin typeface="Times New Roman"/>
                <a:cs typeface="Times New Roman"/>
              </a:rPr>
              <a:t>,</a:t>
            </a:r>
            <a:r>
              <a:rPr sz="1200" spc="25"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t</a:t>
            </a:r>
            <a:r>
              <a:rPr sz="1200" spc="15"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il</a:t>
            </a:r>
            <a:r>
              <a:rPr sz="1200" spc="0" dirty="0" smtClean="0">
                <a:latin typeface="Times New Roman"/>
                <a:cs typeface="Times New Roman"/>
              </a:rPr>
              <a:t>l</a:t>
            </a:r>
            <a:r>
              <a:rPr sz="1200" spc="4" dirty="0" smtClean="0">
                <a:latin typeface="Times New Roman"/>
                <a:cs typeface="Times New Roman"/>
              </a:rPr>
              <a:t> </a:t>
            </a:r>
            <a:r>
              <a:rPr sz="1200" spc="-9" dirty="0" smtClean="0">
                <a:latin typeface="Times New Roman"/>
                <a:cs typeface="Times New Roman"/>
              </a:rPr>
              <a:t>g</a:t>
            </a:r>
            <a:r>
              <a:rPr sz="1200" spc="4" dirty="0" smtClean="0">
                <a:latin typeface="Times New Roman"/>
                <a:cs typeface="Times New Roman"/>
              </a:rPr>
              <a:t>i</a:t>
            </a:r>
            <a:r>
              <a:rPr sz="1200" spc="0" dirty="0" smtClean="0">
                <a:latin typeface="Times New Roman"/>
                <a:cs typeface="Times New Roman"/>
              </a:rPr>
              <a:t>ve</a:t>
            </a:r>
            <a:r>
              <a:rPr sz="1200" spc="29" dirty="0" smtClean="0">
                <a:latin typeface="Times New Roman"/>
                <a:cs typeface="Times New Roman"/>
              </a:rPr>
              <a:t> </a:t>
            </a:r>
            <a:r>
              <a:rPr sz="1200" spc="0" dirty="0" smtClean="0">
                <a:latin typeface="Times New Roman"/>
                <a:cs typeface="Times New Roman"/>
              </a:rPr>
              <a:t>us</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odu</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a:t>
            </a:r>
            <a:r>
              <a:rPr sz="1200" spc="2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a:t>
            </a:r>
            <a:r>
              <a:rPr sz="1200" spc="4" dirty="0" smtClean="0">
                <a:latin typeface="Times New Roman"/>
                <a:cs typeface="Times New Roman"/>
              </a:rPr>
              <a:t>t</a:t>
            </a:r>
            <a:r>
              <a:rPr sz="1200" spc="0" dirty="0" smtClean="0">
                <a:latin typeface="Times New Roman"/>
                <a:cs typeface="Times New Roman"/>
              </a:rPr>
              <a:t>he</a:t>
            </a:r>
            <a:r>
              <a:rPr sz="1200" spc="20" dirty="0" smtClean="0">
                <a:latin typeface="Times New Roman"/>
                <a:cs typeface="Times New Roman"/>
              </a:rPr>
              <a:t> </a:t>
            </a:r>
            <a:r>
              <a:rPr sz="1200" spc="0" dirty="0" smtClean="0">
                <a:latin typeface="Times New Roman"/>
                <a:cs typeface="Times New Roman"/>
              </a:rPr>
              <a:t>v</a:t>
            </a:r>
            <a:r>
              <a:rPr sz="1200" spc="-4" dirty="0" smtClean="0">
                <a:latin typeface="Times New Roman"/>
                <a:cs typeface="Times New Roman"/>
              </a:rPr>
              <a:t>ar</a:t>
            </a:r>
            <a:r>
              <a:rPr sz="1200" spc="4" dirty="0" smtClean="0">
                <a:latin typeface="Times New Roman"/>
                <a:cs typeface="Times New Roman"/>
              </a:rPr>
              <a:t>i</a:t>
            </a:r>
            <a:r>
              <a:rPr sz="1200" spc="0" dirty="0" smtClean="0">
                <a:latin typeface="Times New Roman"/>
                <a:cs typeface="Times New Roman"/>
              </a:rPr>
              <a:t>ous</a:t>
            </a:r>
            <a:r>
              <a:rPr sz="1200" spc="9"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ps</a:t>
            </a:r>
            <a:r>
              <a:rPr sz="1200" spc="25"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a:t>
            </a:r>
            <a:r>
              <a:rPr sz="1200" spc="3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25"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gn b</a:t>
            </a:r>
            <a:r>
              <a:rPr sz="1200" spc="-4" dirty="0" smtClean="0">
                <a:latin typeface="Times New Roman"/>
                <a:cs typeface="Times New Roman"/>
              </a:rPr>
              <a:t>ef</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e </a:t>
            </a:r>
            <a:r>
              <a:rPr sz="1200" spc="9" dirty="0" smtClean="0">
                <a:latin typeface="Times New Roman"/>
                <a:cs typeface="Times New Roman"/>
              </a:rPr>
              <a:t> </a:t>
            </a:r>
            <a:r>
              <a:rPr sz="1200" spc="0" dirty="0" smtClean="0">
                <a:latin typeface="Times New Roman"/>
                <a:cs typeface="Times New Roman"/>
              </a:rPr>
              <a:t>we</a:t>
            </a:r>
            <a:r>
              <a:rPr sz="1200" spc="295"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ve </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o</a:t>
            </a:r>
            <a:r>
              <a:rPr sz="1200" spc="29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m </a:t>
            </a:r>
            <a:r>
              <a:rPr sz="1200" spc="4" dirty="0" smtClean="0">
                <a:latin typeface="Times New Roman"/>
                <a:cs typeface="Times New Roman"/>
              </a:rPr>
              <a:t> i</a:t>
            </a:r>
            <a:r>
              <a:rPr sz="1200" spc="0" dirty="0" smtClean="0">
                <a:latin typeface="Times New Roman"/>
                <a:cs typeface="Times New Roman"/>
              </a:rPr>
              <a:t>n  </a:t>
            </a:r>
            <a:r>
              <a:rPr sz="1200" spc="4" dirty="0" smtClean="0">
                <a:latin typeface="Times New Roman"/>
                <a:cs typeface="Times New Roman"/>
              </a:rPr>
              <a:t>m</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e</a:t>
            </a:r>
            <a:r>
              <a:rPr sz="1200" spc="295"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il</a:t>
            </a:r>
            <a:r>
              <a:rPr sz="1200" spc="0" dirty="0" smtClean="0">
                <a:latin typeface="Times New Roman"/>
                <a:cs typeface="Times New Roman"/>
              </a:rPr>
              <a:t>.  </a:t>
            </a:r>
            <a:r>
              <a:rPr sz="1200" spc="4" dirty="0" smtClean="0">
                <a:latin typeface="Times New Roman"/>
                <a:cs typeface="Times New Roman"/>
              </a:rPr>
              <a:t>S</a:t>
            </a:r>
            <a:r>
              <a:rPr sz="1200" spc="-4" dirty="0" smtClean="0">
                <a:latin typeface="Times New Roman"/>
                <a:cs typeface="Times New Roman"/>
              </a:rPr>
              <a:t>ec</a:t>
            </a:r>
            <a:r>
              <a:rPr sz="1200" spc="0" dirty="0" smtClean="0">
                <a:latin typeface="Times New Roman"/>
                <a:cs typeface="Times New Roman"/>
              </a:rPr>
              <a:t>ond,  </a:t>
            </a:r>
            <a:r>
              <a:rPr sz="1200" spc="4" dirty="0" smtClean="0">
                <a:latin typeface="Times New Roman"/>
                <a:cs typeface="Times New Roman"/>
              </a:rPr>
              <a:t>i</a:t>
            </a:r>
            <a:r>
              <a:rPr sz="1200" spc="0" dirty="0" smtClean="0">
                <a:latin typeface="Times New Roman"/>
                <a:cs typeface="Times New Roman"/>
              </a:rPr>
              <a:t>t</a:t>
            </a:r>
            <a:r>
              <a:rPr sz="1200" spc="290"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il</a:t>
            </a:r>
            <a:r>
              <a:rPr sz="1200" spc="0" dirty="0" smtClean="0">
                <a:latin typeface="Times New Roman"/>
                <a:cs typeface="Times New Roman"/>
              </a:rPr>
              <a:t>l </a:t>
            </a:r>
            <a:r>
              <a:rPr sz="1200" spc="4" dirty="0" smtClean="0">
                <a:latin typeface="Times New Roman"/>
                <a:cs typeface="Times New Roman"/>
              </a:rPr>
              <a:t> </a:t>
            </a:r>
            <a:r>
              <a:rPr sz="1200" spc="-4" dirty="0" smtClean="0">
                <a:latin typeface="Times New Roman"/>
                <a:cs typeface="Times New Roman"/>
              </a:rPr>
              <a:t>a</a:t>
            </a:r>
            <a:r>
              <a:rPr sz="1200" spc="4" dirty="0" smtClean="0">
                <a:latin typeface="Times New Roman"/>
                <a:cs typeface="Times New Roman"/>
              </a:rPr>
              <a:t>ll</a:t>
            </a:r>
            <a:r>
              <a:rPr sz="1200" spc="0" dirty="0" smtClean="0">
                <a:latin typeface="Times New Roman"/>
                <a:cs typeface="Times New Roman"/>
              </a:rPr>
              <a:t>ow  us  </a:t>
            </a:r>
            <a:r>
              <a:rPr sz="1200" spc="4" dirty="0" smtClean="0">
                <a:latin typeface="Times New Roman"/>
                <a:cs typeface="Times New Roman"/>
              </a:rPr>
              <a:t>t</a:t>
            </a:r>
            <a:r>
              <a:rPr sz="1200" spc="0" dirty="0" smtClean="0">
                <a:latin typeface="Times New Roman"/>
                <a:cs typeface="Times New Roman"/>
              </a:rPr>
              <a:t>o</a:t>
            </a:r>
            <a:r>
              <a:rPr sz="1200" spc="290"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ons</a:t>
            </a:r>
            <a:r>
              <a:rPr sz="1200" spc="4" dirty="0" smtClean="0">
                <a:latin typeface="Times New Roman"/>
                <a:cs typeface="Times New Roman"/>
              </a:rPr>
              <a:t>i</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r </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295"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gn </a:t>
            </a:r>
            <a:r>
              <a:rPr sz="1200" spc="4" dirty="0" smtClean="0">
                <a:latin typeface="Times New Roman"/>
                <a:cs typeface="Times New Roman"/>
              </a:rPr>
              <a:t>m</a:t>
            </a:r>
            <a:r>
              <a:rPr sz="1200" spc="-4" dirty="0" smtClean="0">
                <a:latin typeface="Times New Roman"/>
                <a:cs typeface="Times New Roman"/>
              </a:rPr>
              <a:t>e</a:t>
            </a:r>
            <a:r>
              <a:rPr sz="1200" spc="4" dirty="0" smtClean="0">
                <a:latin typeface="Times New Roman"/>
                <a:cs typeface="Times New Roman"/>
              </a:rPr>
              <a:t>t</a:t>
            </a:r>
            <a:r>
              <a:rPr sz="1200" spc="0" dirty="0" smtClean="0">
                <a:latin typeface="Times New Roman"/>
                <a:cs typeface="Times New Roman"/>
              </a:rPr>
              <a:t>hodo</a:t>
            </a:r>
            <a:r>
              <a:rPr sz="1200" spc="4" dirty="0" smtClean="0">
                <a:latin typeface="Times New Roman"/>
                <a:cs typeface="Times New Roman"/>
              </a:rPr>
              <a:t>l</a:t>
            </a:r>
            <a:r>
              <a:rPr sz="1200" spc="0" dirty="0" smtClean="0">
                <a:latin typeface="Times New Roman"/>
                <a:cs typeface="Times New Roman"/>
              </a:rPr>
              <a:t>o</a:t>
            </a:r>
            <a:r>
              <a:rPr sz="1200" spc="-9" dirty="0" smtClean="0">
                <a:latin typeface="Times New Roman"/>
                <a:cs typeface="Times New Roman"/>
              </a:rPr>
              <a:t>g</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it</a:t>
            </a:r>
            <a:r>
              <a:rPr sz="1200" spc="0" dirty="0" smtClean="0">
                <a:latin typeface="Times New Roman"/>
                <a:cs typeface="Times New Roman"/>
              </a:rPr>
              <a:t>s</a:t>
            </a:r>
            <a:r>
              <a:rPr sz="1200" spc="-4" dirty="0" smtClean="0">
                <a:latin typeface="Times New Roman"/>
                <a:cs typeface="Times New Roman"/>
              </a:rPr>
              <a:t>e</a:t>
            </a:r>
            <a:r>
              <a:rPr sz="1200" spc="4" dirty="0" smtClean="0">
                <a:latin typeface="Times New Roman"/>
                <a:cs typeface="Times New Roman"/>
              </a:rPr>
              <a:t>l</a:t>
            </a:r>
            <a:r>
              <a:rPr sz="1200" spc="-4" dirty="0" smtClean="0">
                <a:latin typeface="Times New Roman"/>
                <a:cs typeface="Times New Roman"/>
              </a:rPr>
              <a:t>f</a:t>
            </a:r>
            <a:r>
              <a:rPr sz="1200" spc="0" dirty="0" smtClean="0">
                <a:latin typeface="Times New Roman"/>
                <a:cs typeface="Times New Roman"/>
              </a:rPr>
              <a:t>.</a:t>
            </a:r>
            <a:r>
              <a:rPr sz="1200" spc="9" dirty="0" smtClean="0">
                <a:latin typeface="Times New Roman"/>
                <a:cs typeface="Times New Roman"/>
              </a:rPr>
              <a:t> </a:t>
            </a:r>
            <a:r>
              <a:rPr sz="1200" spc="0" dirty="0" smtClean="0">
                <a:latin typeface="Times New Roman"/>
                <a:cs typeface="Times New Roman"/>
              </a:rPr>
              <a:t>A</a:t>
            </a:r>
            <a:r>
              <a:rPr sz="1200" spc="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9" dirty="0" smtClean="0">
                <a:latin typeface="Times New Roman"/>
                <a:cs typeface="Times New Roman"/>
              </a:rPr>
              <a:t>g</a:t>
            </a:r>
            <a:r>
              <a:rPr sz="1200" spc="0" dirty="0" smtClean="0">
                <a:latin typeface="Times New Roman"/>
                <a:cs typeface="Times New Roman"/>
              </a:rPr>
              <a:t>n</a:t>
            </a:r>
            <a:r>
              <a:rPr sz="1200" spc="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e</a:t>
            </a:r>
            <a:r>
              <a:rPr sz="1200" spc="4" dirty="0" smtClean="0">
                <a:latin typeface="Times New Roman"/>
                <a:cs typeface="Times New Roman"/>
              </a:rPr>
              <a:t>t</a:t>
            </a:r>
            <a:r>
              <a:rPr sz="1200" spc="0" dirty="0" smtClean="0">
                <a:latin typeface="Times New Roman"/>
                <a:cs typeface="Times New Roman"/>
              </a:rPr>
              <a:t>hodo</a:t>
            </a:r>
            <a:r>
              <a:rPr sz="1200" spc="4" dirty="0" smtClean="0">
                <a:latin typeface="Times New Roman"/>
                <a:cs typeface="Times New Roman"/>
              </a:rPr>
              <a:t>l</a:t>
            </a:r>
            <a:r>
              <a:rPr sz="1200" spc="0" dirty="0" smtClean="0">
                <a:latin typeface="Times New Roman"/>
                <a:cs typeface="Times New Roman"/>
              </a:rPr>
              <a:t>o</a:t>
            </a:r>
            <a:r>
              <a:rPr sz="1200" spc="-9" dirty="0" smtClean="0">
                <a:latin typeface="Times New Roman"/>
                <a:cs typeface="Times New Roman"/>
              </a:rPr>
              <a:t>g</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a:t>
            </a:r>
            <a:r>
              <a:rPr sz="1200" spc="9" dirty="0" smtClean="0">
                <a:latin typeface="Times New Roman"/>
                <a:cs typeface="Times New Roman"/>
              </a:rPr>
              <a:t> </a:t>
            </a:r>
            <a:r>
              <a:rPr sz="1200" spc="4" dirty="0" smtClean="0">
                <a:latin typeface="Times New Roman"/>
                <a:cs typeface="Times New Roman"/>
              </a:rPr>
              <a:t>im</a:t>
            </a:r>
            <a:r>
              <a:rPr sz="1200" spc="0" dirty="0" smtClean="0">
                <a:latin typeface="Times New Roman"/>
                <a:cs typeface="Times New Roman"/>
              </a:rPr>
              <a:t>po</a:t>
            </a:r>
            <a:r>
              <a:rPr sz="1200" spc="-4" dirty="0" smtClean="0">
                <a:latin typeface="Times New Roman"/>
                <a:cs typeface="Times New Roman"/>
              </a:rPr>
              <a:t>r</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nt </a:t>
            </a:r>
            <a:r>
              <a:rPr sz="1200" spc="-4" dirty="0" smtClean="0">
                <a:latin typeface="Times New Roman"/>
                <a:cs typeface="Times New Roman"/>
              </a:rPr>
              <a:t>f</a:t>
            </a:r>
            <a:r>
              <a:rPr sz="1200" spc="0" dirty="0" smtClean="0">
                <a:latin typeface="Times New Roman"/>
                <a:cs typeface="Times New Roman"/>
              </a:rPr>
              <a:t>or</a:t>
            </a:r>
            <a:r>
              <a:rPr sz="1200" spc="4" dirty="0" smtClean="0">
                <a:latin typeface="Times New Roman"/>
                <a:cs typeface="Times New Roman"/>
              </a:rPr>
              <a:t> t</a:t>
            </a:r>
            <a:r>
              <a:rPr sz="1200" spc="0" dirty="0" smtClean="0">
                <a:latin typeface="Times New Roman"/>
                <a:cs typeface="Times New Roman"/>
              </a:rPr>
              <a:t>h</a:t>
            </a:r>
            <a:r>
              <a:rPr sz="1200" spc="-4" dirty="0" smtClean="0">
                <a:latin typeface="Times New Roman"/>
                <a:cs typeface="Times New Roman"/>
              </a:rPr>
              <a:t>re</a:t>
            </a:r>
            <a:r>
              <a:rPr sz="1200" spc="0" dirty="0" smtClean="0">
                <a:latin typeface="Times New Roman"/>
                <a:cs typeface="Times New Roman"/>
              </a:rPr>
              <a:t>e</a:t>
            </a:r>
            <a:r>
              <a:rPr sz="1200" spc="20" dirty="0" smtClean="0">
                <a:latin typeface="Times New Roman"/>
                <a:cs typeface="Times New Roman"/>
              </a:rPr>
              <a:t> </a:t>
            </a:r>
            <a:r>
              <a:rPr sz="1200" spc="-4" dirty="0" smtClean="0">
                <a:latin typeface="Times New Roman"/>
                <a:cs typeface="Times New Roman"/>
              </a:rPr>
              <a:t>rea</a:t>
            </a:r>
            <a:r>
              <a:rPr sz="1200" spc="0" dirty="0" smtClean="0">
                <a:latin typeface="Times New Roman"/>
                <a:cs typeface="Times New Roman"/>
              </a:rPr>
              <a:t>sons.</a:t>
            </a:r>
            <a:r>
              <a:rPr sz="1200" spc="9" dirty="0" smtClean="0">
                <a:latin typeface="Times New Roman"/>
                <a:cs typeface="Times New Roman"/>
              </a:rPr>
              <a:t> </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r</a:t>
            </a:r>
            <a:r>
              <a:rPr sz="1200" spc="0" dirty="0" smtClean="0">
                <a:latin typeface="Times New Roman"/>
                <a:cs typeface="Times New Roman"/>
              </a:rPr>
              <a:t>s</a:t>
            </a:r>
            <a:r>
              <a:rPr sz="1200" spc="4" dirty="0" smtClean="0">
                <a:latin typeface="Times New Roman"/>
                <a:cs typeface="Times New Roman"/>
              </a:rPr>
              <a:t>t</a:t>
            </a:r>
            <a:r>
              <a:rPr sz="1200" spc="0" dirty="0" smtClean="0">
                <a:latin typeface="Times New Roman"/>
                <a:cs typeface="Times New Roman"/>
              </a:rPr>
              <a:t>,</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t </a:t>
            </a:r>
            <a:r>
              <a:rPr sz="1200" spc="-4" dirty="0" smtClean="0">
                <a:latin typeface="Times New Roman"/>
                <a:cs typeface="Times New Roman"/>
              </a:rPr>
              <a:t>a</a:t>
            </a:r>
            <a:r>
              <a:rPr sz="1200" spc="4" dirty="0" smtClean="0">
                <a:latin typeface="Times New Roman"/>
                <a:cs typeface="Times New Roman"/>
              </a:rPr>
              <a:t>ll</a:t>
            </a:r>
            <a:r>
              <a:rPr sz="1200" spc="0" dirty="0" smtClean="0">
                <a:latin typeface="Times New Roman"/>
                <a:cs typeface="Times New Roman"/>
              </a:rPr>
              <a:t>ows</a:t>
            </a:r>
            <a:r>
              <a:rPr sz="1200" spc="9" dirty="0" smtClean="0">
                <a:latin typeface="Times New Roman"/>
                <a:cs typeface="Times New Roman"/>
              </a:rPr>
              <a:t> </a:t>
            </a:r>
            <a:r>
              <a:rPr sz="1200" spc="0" dirty="0" smtClean="0">
                <a:latin typeface="Times New Roman"/>
                <a:cs typeface="Times New Roman"/>
              </a:rPr>
              <a:t>us </a:t>
            </a:r>
            <a:r>
              <a:rPr sz="1200" spc="4" dirty="0" smtClean="0">
                <a:latin typeface="Times New Roman"/>
                <a:cs typeface="Times New Roman"/>
              </a:rPr>
              <a:t>t</a:t>
            </a:r>
            <a:r>
              <a:rPr sz="1200" spc="0" dirty="0" smtClean="0">
                <a:latin typeface="Times New Roman"/>
                <a:cs typeface="Times New Roman"/>
              </a:rPr>
              <a:t>o k</a:t>
            </a:r>
            <a:r>
              <a:rPr sz="1200" spc="-4" dirty="0" smtClean="0">
                <a:latin typeface="Times New Roman"/>
                <a:cs typeface="Times New Roman"/>
              </a:rPr>
              <a:t>ee</a:t>
            </a:r>
            <a:r>
              <a:rPr sz="1200" spc="0" dirty="0" smtClean="0">
                <a:latin typeface="Times New Roman"/>
                <a:cs typeface="Times New Roman"/>
              </a:rPr>
              <a:t>p</a:t>
            </a:r>
            <a:r>
              <a:rPr sz="1200" spc="14" dirty="0" smtClean="0">
                <a:latin typeface="Times New Roman"/>
                <a:cs typeface="Times New Roman"/>
              </a:rPr>
              <a:t> </a:t>
            </a:r>
            <a:r>
              <a:rPr sz="1200" spc="0" dirty="0" smtClean="0">
                <a:latin typeface="Times New Roman"/>
                <a:cs typeface="Times New Roman"/>
              </a:rPr>
              <a:t>a</a:t>
            </a:r>
            <a:r>
              <a:rPr sz="1200" spc="9"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re</a:t>
            </a:r>
            <a:r>
              <a:rPr sz="1200" spc="9" dirty="0" smtClean="0">
                <a:latin typeface="Times New Roman"/>
                <a:cs typeface="Times New Roman"/>
              </a:rPr>
              <a:t>c</a:t>
            </a:r>
            <a:r>
              <a:rPr sz="1200" spc="-4" dirty="0" smtClean="0">
                <a:latin typeface="Times New Roman"/>
                <a:cs typeface="Times New Roman"/>
              </a:rPr>
              <a:t>a</a:t>
            </a:r>
            <a:r>
              <a:rPr sz="1200" spc="9" dirty="0" smtClean="0">
                <a:latin typeface="Times New Roman"/>
                <a:cs typeface="Times New Roman"/>
              </a:rPr>
              <a:t>r</a:t>
            </a:r>
            <a:r>
              <a:rPr sz="1200" spc="0" dirty="0" smtClean="0">
                <a:latin typeface="Times New Roman"/>
                <a:cs typeface="Times New Roman"/>
              </a:rPr>
              <a:t>d</a:t>
            </a:r>
            <a:r>
              <a:rPr sz="1200" spc="14" dirty="0" smtClean="0">
                <a:latin typeface="Times New Roman"/>
                <a:cs typeface="Times New Roman"/>
              </a:rPr>
              <a:t> </a:t>
            </a:r>
            <a:r>
              <a:rPr sz="1200" spc="0" dirty="0" smtClean="0">
                <a:latin typeface="Times New Roman"/>
                <a:cs typeface="Times New Roman"/>
              </a:rPr>
              <a:t>on</a:t>
            </a:r>
            <a:r>
              <a:rPr sz="1200" spc="14" dirty="0" smtClean="0">
                <a:latin typeface="Times New Roman"/>
                <a:cs typeface="Times New Roman"/>
              </a:rPr>
              <a:t> </a:t>
            </a:r>
            <a:r>
              <a:rPr sz="1200" spc="0" dirty="0" smtClean="0">
                <a:latin typeface="Times New Roman"/>
                <a:cs typeface="Times New Roman"/>
              </a:rPr>
              <a:t>a</a:t>
            </a:r>
            <a:r>
              <a:rPr sz="1200" spc="9"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gn</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14"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nsu</a:t>
            </a:r>
            <a:r>
              <a:rPr sz="1200" spc="-4" dirty="0" smtClean="0">
                <a:latin typeface="Times New Roman"/>
                <a:cs typeface="Times New Roman"/>
              </a:rPr>
              <a:t>r</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14" dirty="0" smtClean="0">
                <a:latin typeface="Times New Roman"/>
                <a:cs typeface="Times New Roman"/>
              </a:rPr>
              <a:t> </a:t>
            </a:r>
            <a:r>
              <a:rPr sz="1200" spc="0" dirty="0" smtClean="0">
                <a:latin typeface="Times New Roman"/>
                <a:cs typeface="Times New Roman"/>
              </a:rPr>
              <a:t>we</a:t>
            </a:r>
            <a:r>
              <a:rPr sz="1200" spc="19"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ve</a:t>
            </a:r>
            <a:r>
              <a:rPr sz="1200" spc="9" dirty="0" smtClean="0">
                <a:latin typeface="Times New Roman"/>
                <a:cs typeface="Times New Roman"/>
              </a:rPr>
              <a:t> </a:t>
            </a:r>
            <a:r>
              <a:rPr sz="1200" spc="0" dirty="0" smtClean="0">
                <a:latin typeface="Times New Roman"/>
                <a:cs typeface="Times New Roman"/>
              </a:rPr>
              <a:t>done</a:t>
            </a:r>
            <a:r>
              <a:rPr sz="1200" spc="9"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e</a:t>
            </a:r>
            <a:r>
              <a:rPr sz="1200" spc="9" dirty="0" smtClean="0">
                <a:latin typeface="Times New Roman"/>
                <a:cs typeface="Times New Roman"/>
              </a:rPr>
              <a:t>r</a:t>
            </a:r>
            <a:r>
              <a:rPr sz="1200" spc="-9" dirty="0" smtClean="0">
                <a:latin typeface="Times New Roman"/>
                <a:cs typeface="Times New Roman"/>
              </a:rPr>
              <a:t>y</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i</a:t>
            </a:r>
            <a:r>
              <a:rPr sz="1200" spc="0" dirty="0" smtClean="0">
                <a:latin typeface="Times New Roman"/>
                <a:cs typeface="Times New Roman"/>
              </a:rPr>
              <a:t>ng</a:t>
            </a:r>
            <a:r>
              <a:rPr sz="1200" spc="25" dirty="0" smtClean="0">
                <a:latin typeface="Times New Roman"/>
                <a:cs typeface="Times New Roman"/>
              </a:rPr>
              <a:t> </a:t>
            </a:r>
            <a:r>
              <a:rPr sz="1200" spc="0" dirty="0" smtClean="0">
                <a:latin typeface="Times New Roman"/>
                <a:cs typeface="Times New Roman"/>
              </a:rPr>
              <a:t>we</a:t>
            </a:r>
            <a:r>
              <a:rPr sz="1200" spc="9" dirty="0" smtClean="0">
                <a:latin typeface="Times New Roman"/>
                <a:cs typeface="Times New Roman"/>
              </a:rPr>
              <a:t> </a:t>
            </a:r>
            <a:r>
              <a:rPr sz="1200" spc="0" dirty="0" smtClean="0">
                <a:latin typeface="Times New Roman"/>
                <a:cs typeface="Times New Roman"/>
              </a:rPr>
              <a:t>n</a:t>
            </a:r>
            <a:r>
              <a:rPr sz="1200" spc="-4" dirty="0" smtClean="0">
                <a:latin typeface="Times New Roman"/>
                <a:cs typeface="Times New Roman"/>
              </a:rPr>
              <a:t>ee</a:t>
            </a:r>
            <a:r>
              <a:rPr sz="1200" spc="0" dirty="0" smtClean="0">
                <a:latin typeface="Times New Roman"/>
                <a:cs typeface="Times New Roman"/>
              </a:rPr>
              <a:t>d</a:t>
            </a:r>
            <a:r>
              <a:rPr sz="1200" spc="2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14" dirty="0" smtClean="0">
                <a:latin typeface="Times New Roman"/>
                <a:cs typeface="Times New Roman"/>
              </a:rPr>
              <a:t> </a:t>
            </a:r>
            <a:r>
              <a:rPr sz="1200" spc="0" dirty="0" smtClean="0">
                <a:latin typeface="Times New Roman"/>
                <a:cs typeface="Times New Roman"/>
              </a:rPr>
              <a:t>do, su</a:t>
            </a:r>
            <a:r>
              <a:rPr sz="1200" spc="-4" dirty="0" smtClean="0">
                <a:latin typeface="Times New Roman"/>
                <a:cs typeface="Times New Roman"/>
              </a:rPr>
              <a:t>c</a:t>
            </a:r>
            <a:r>
              <a:rPr sz="1200" spc="0" dirty="0" smtClean="0">
                <a:latin typeface="Times New Roman"/>
                <a:cs typeface="Times New Roman"/>
              </a:rPr>
              <a:t>h</a:t>
            </a:r>
            <a:r>
              <a:rPr sz="1200" spc="1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s op</a:t>
            </a:r>
            <a:r>
              <a:rPr sz="1200" spc="4" dirty="0" smtClean="0">
                <a:latin typeface="Times New Roman"/>
                <a:cs typeface="Times New Roman"/>
              </a:rPr>
              <a:t>timi</a:t>
            </a:r>
            <a:r>
              <a:rPr sz="1200" spc="-4" dirty="0" smtClean="0">
                <a:latin typeface="Times New Roman"/>
                <a:cs typeface="Times New Roman"/>
              </a:rPr>
              <a:t>z</a:t>
            </a:r>
            <a:r>
              <a:rPr sz="1200" spc="4" dirty="0" smtClean="0">
                <a:latin typeface="Times New Roman"/>
                <a:cs typeface="Times New Roman"/>
              </a:rPr>
              <a:t>i</a:t>
            </a:r>
            <a:r>
              <a:rPr sz="1200" spc="0" dirty="0" smtClean="0">
                <a:latin typeface="Times New Roman"/>
                <a:cs typeface="Times New Roman"/>
              </a:rPr>
              <a:t>ng  p</a:t>
            </a:r>
            <a:r>
              <a:rPr sz="1200" spc="-4" dirty="0" smtClean="0">
                <a:latin typeface="Times New Roman"/>
                <a:cs typeface="Times New Roman"/>
              </a:rPr>
              <a:t>erf</a:t>
            </a:r>
            <a:r>
              <a:rPr sz="1200" spc="0" dirty="0" smtClean="0">
                <a:latin typeface="Times New Roman"/>
                <a:cs typeface="Times New Roman"/>
              </a:rPr>
              <a:t>o</a:t>
            </a:r>
            <a:r>
              <a:rPr sz="1200" spc="9" dirty="0" smtClean="0">
                <a:latin typeface="Times New Roman"/>
                <a:cs typeface="Times New Roman"/>
              </a:rPr>
              <a:t>r</a:t>
            </a:r>
            <a:r>
              <a:rPr sz="1200" spc="4"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n</a:t>
            </a:r>
            <a:r>
              <a:rPr sz="1200" spc="-4" dirty="0" smtClean="0">
                <a:latin typeface="Times New Roman"/>
                <a:cs typeface="Times New Roman"/>
              </a:rPr>
              <a:t>c</a:t>
            </a:r>
            <a:r>
              <a:rPr sz="1200" spc="0" dirty="0" smtClean="0">
                <a:latin typeface="Times New Roman"/>
                <a:cs typeface="Times New Roman"/>
              </a:rPr>
              <a:t>e </a:t>
            </a:r>
            <a:r>
              <a:rPr sz="1200" spc="20" dirty="0" smtClean="0">
                <a:latin typeface="Times New Roman"/>
                <a:cs typeface="Times New Roman"/>
              </a:rPr>
              <a:t> </a:t>
            </a:r>
            <a:r>
              <a:rPr sz="1200" spc="0" dirty="0" smtClean="0">
                <a:latin typeface="Times New Roman"/>
                <a:cs typeface="Times New Roman"/>
              </a:rPr>
              <a:t>or </a:t>
            </a:r>
            <a:r>
              <a:rPr sz="1200" spc="20"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erf</a:t>
            </a:r>
            <a:r>
              <a:rPr sz="1200" spc="0" dirty="0" smtClean="0">
                <a:latin typeface="Times New Roman"/>
                <a:cs typeface="Times New Roman"/>
              </a:rPr>
              <a:t>o</a:t>
            </a:r>
            <a:r>
              <a:rPr sz="1200" spc="-4" dirty="0" smtClean="0">
                <a:latin typeface="Times New Roman"/>
                <a:cs typeface="Times New Roman"/>
              </a:rPr>
              <a:t>r</a:t>
            </a:r>
            <a:r>
              <a:rPr sz="1200" spc="4" dirty="0" smtClean="0">
                <a:latin typeface="Times New Roman"/>
                <a:cs typeface="Times New Roman"/>
              </a:rPr>
              <a:t>mi</a:t>
            </a:r>
            <a:r>
              <a:rPr sz="1200" spc="0" dirty="0" smtClean="0">
                <a:latin typeface="Times New Roman"/>
                <a:cs typeface="Times New Roman"/>
              </a:rPr>
              <a:t>ng </a:t>
            </a:r>
            <a:r>
              <a:rPr sz="1200" spc="10"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a:t>
            </a:r>
            <a:r>
              <a:rPr sz="1200" spc="-4" dirty="0" smtClean="0">
                <a:latin typeface="Times New Roman"/>
                <a:cs typeface="Times New Roman"/>
              </a:rPr>
              <a:t>a</a:t>
            </a:r>
            <a:r>
              <a:rPr sz="1200" spc="0" dirty="0" smtClean="0">
                <a:latin typeface="Times New Roman"/>
                <a:cs typeface="Times New Roman"/>
              </a:rPr>
              <a:t>l </a:t>
            </a:r>
            <a:r>
              <a:rPr sz="1200" spc="25"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t</a:t>
            </a:r>
            <a:r>
              <a:rPr sz="1200" spc="0" dirty="0" smtClean="0">
                <a:latin typeface="Times New Roman"/>
                <a:cs typeface="Times New Roman"/>
              </a:rPr>
              <a:t>s. </a:t>
            </a:r>
            <a:r>
              <a:rPr sz="1200" spc="10" dirty="0" smtClean="0">
                <a:latin typeface="Times New Roman"/>
                <a:cs typeface="Times New Roman"/>
              </a:rPr>
              <a:t> </a:t>
            </a:r>
            <a:r>
              <a:rPr sz="1200" spc="4" dirty="0" smtClean="0">
                <a:latin typeface="Times New Roman"/>
                <a:cs typeface="Times New Roman"/>
              </a:rPr>
              <a:t>S</a:t>
            </a:r>
            <a:r>
              <a:rPr sz="1200" spc="-4" dirty="0" smtClean="0">
                <a:latin typeface="Times New Roman"/>
                <a:cs typeface="Times New Roman"/>
              </a:rPr>
              <a:t>ec</a:t>
            </a:r>
            <a:r>
              <a:rPr sz="1200" spc="0" dirty="0" smtClean="0">
                <a:latin typeface="Times New Roman"/>
                <a:cs typeface="Times New Roman"/>
              </a:rPr>
              <a:t>ond, </a:t>
            </a:r>
            <a:r>
              <a:rPr sz="1200" spc="10"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t  </a:t>
            </a:r>
            <a:r>
              <a:rPr sz="1200" spc="-4" dirty="0" smtClean="0">
                <a:latin typeface="Times New Roman"/>
                <a:cs typeface="Times New Roman"/>
              </a:rPr>
              <a:t>a</a:t>
            </a:r>
            <a:r>
              <a:rPr sz="1200" spc="4" dirty="0" smtClean="0">
                <a:latin typeface="Times New Roman"/>
                <a:cs typeface="Times New Roman"/>
              </a:rPr>
              <a:t>ll</a:t>
            </a:r>
            <a:r>
              <a:rPr sz="1200" spc="0" dirty="0" smtClean="0">
                <a:latin typeface="Times New Roman"/>
                <a:cs typeface="Times New Roman"/>
              </a:rPr>
              <a:t>ows </a:t>
            </a:r>
            <a:r>
              <a:rPr sz="1200" spc="10" dirty="0" smtClean="0">
                <a:latin typeface="Times New Roman"/>
                <a:cs typeface="Times New Roman"/>
              </a:rPr>
              <a:t> </a:t>
            </a:r>
            <a:r>
              <a:rPr sz="1200" spc="0" dirty="0" smtClean="0">
                <a:latin typeface="Times New Roman"/>
                <a:cs typeface="Times New Roman"/>
              </a:rPr>
              <a:t>us </a:t>
            </a:r>
            <a:r>
              <a:rPr sz="1200" spc="1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a:t>
            </a:r>
            <a:r>
              <a:rPr sz="1200" spc="1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op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pu</a:t>
            </a:r>
            <a:r>
              <a:rPr sz="1200" spc="4" dirty="0" smtClean="0">
                <a:latin typeface="Times New Roman"/>
                <a:cs typeface="Times New Roman"/>
              </a:rPr>
              <a:t>t</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i</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d </a:t>
            </a:r>
            <a:r>
              <a:rPr sz="1200" spc="9"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gn </a:t>
            </a:r>
            <a:r>
              <a:rPr sz="1200" spc="1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oo</a:t>
            </a:r>
            <a:r>
              <a:rPr sz="1200" spc="4" dirty="0" smtClean="0">
                <a:latin typeface="Times New Roman"/>
                <a:cs typeface="Times New Roman"/>
              </a:rPr>
              <a:t>l</a:t>
            </a:r>
            <a:r>
              <a:rPr sz="1200" spc="0" dirty="0" smtClean="0">
                <a:latin typeface="Times New Roman"/>
                <a:cs typeface="Times New Roman"/>
              </a:rPr>
              <a:t>s.  D</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op</a:t>
            </a:r>
            <a:r>
              <a:rPr sz="1200" spc="4" dirty="0" smtClean="0">
                <a:latin typeface="Times New Roman"/>
                <a:cs typeface="Times New Roman"/>
              </a:rPr>
              <a:t>i</a:t>
            </a:r>
            <a:r>
              <a:rPr sz="1200" spc="0" dirty="0" smtClean="0">
                <a:latin typeface="Times New Roman"/>
                <a:cs typeface="Times New Roman"/>
              </a:rPr>
              <a:t>ng </a:t>
            </a:r>
            <a:r>
              <a:rPr sz="1200" spc="19" dirty="0" smtClean="0">
                <a:latin typeface="Times New Roman"/>
                <a:cs typeface="Times New Roman"/>
              </a:rPr>
              <a:t> </a:t>
            </a:r>
            <a:r>
              <a:rPr sz="1200" spc="0" dirty="0" smtClean="0">
                <a:latin typeface="Times New Roman"/>
                <a:cs typeface="Times New Roman"/>
              </a:rPr>
              <a:t>a </a:t>
            </a:r>
            <a:r>
              <a:rPr sz="1200" spc="19"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n</a:t>
            </a:r>
            <a:r>
              <a:rPr sz="1200" spc="-9" dirty="0" smtClean="0">
                <a:latin typeface="Times New Roman"/>
                <a:cs typeface="Times New Roman"/>
              </a:rPr>
              <a:t>g</a:t>
            </a:r>
            <a:r>
              <a:rPr sz="1200" spc="4" dirty="0" smtClean="0">
                <a:latin typeface="Times New Roman"/>
                <a:cs typeface="Times New Roman"/>
              </a:rPr>
              <a:t>l</a:t>
            </a:r>
            <a:r>
              <a:rPr sz="1200" spc="0" dirty="0" smtClean="0">
                <a:latin typeface="Times New Roman"/>
                <a:cs typeface="Times New Roman"/>
              </a:rPr>
              <a:t>e </a:t>
            </a:r>
            <a:r>
              <a:rPr sz="1200" spc="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og</a:t>
            </a:r>
            <a:r>
              <a:rPr sz="1200" spc="-4" dirty="0" smtClean="0">
                <a:latin typeface="Times New Roman"/>
                <a:cs typeface="Times New Roman"/>
              </a:rPr>
              <a:t>ra</a:t>
            </a:r>
            <a:r>
              <a:rPr sz="1200" spc="0" dirty="0" smtClean="0">
                <a:latin typeface="Times New Roman"/>
                <a:cs typeface="Times New Roman"/>
              </a:rPr>
              <a:t>m </a:t>
            </a:r>
            <a:r>
              <a:rPr sz="1200" spc="2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 </a:t>
            </a:r>
            <a:r>
              <a:rPr sz="1200" spc="14"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k</a:t>
            </a:r>
            <a:r>
              <a:rPr sz="1200" spc="-4" dirty="0" smtClean="0">
                <a:latin typeface="Times New Roman"/>
                <a:cs typeface="Times New Roman"/>
              </a:rPr>
              <a:t>e</a:t>
            </a:r>
            <a:r>
              <a:rPr sz="1200" spc="0" dirty="0" smtClean="0">
                <a:latin typeface="Times New Roman"/>
                <a:cs typeface="Times New Roman"/>
              </a:rPr>
              <a:t>s </a:t>
            </a:r>
            <a:r>
              <a:rPr sz="1200" spc="25"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 </a:t>
            </a:r>
            <a:r>
              <a:rPr sz="1200" spc="9" dirty="0" smtClean="0">
                <a:latin typeface="Times New Roman"/>
                <a:cs typeface="Times New Roman"/>
              </a:rPr>
              <a:t> </a:t>
            </a:r>
            <a:r>
              <a:rPr sz="1200" spc="0" dirty="0" smtClean="0">
                <a:latin typeface="Times New Roman"/>
                <a:cs typeface="Times New Roman"/>
              </a:rPr>
              <a:t>a </a:t>
            </a:r>
            <a:r>
              <a:rPr sz="1200" spc="4"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c</a:t>
            </a:r>
            <a:r>
              <a:rPr sz="1200" spc="9" dirty="0" smtClean="0">
                <a:latin typeface="Times New Roman"/>
                <a:cs typeface="Times New Roman"/>
              </a:rPr>
              <a:t>e</a:t>
            </a:r>
            <a:r>
              <a:rPr sz="1200" spc="0" dirty="0" smtClean="0">
                <a:latin typeface="Times New Roman"/>
                <a:cs typeface="Times New Roman"/>
              </a:rPr>
              <a:t>pt </a:t>
            </a:r>
            <a:r>
              <a:rPr sz="1200" spc="25"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 </a:t>
            </a:r>
            <a:r>
              <a:rPr sz="1200" spc="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a:t>
            </a:r>
            <a:r>
              <a:rPr sz="1200" spc="8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100"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84"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mit</a:t>
            </a:r>
            <a:r>
              <a:rPr sz="1200" spc="0" dirty="0" smtClean="0">
                <a:latin typeface="Times New Roman"/>
                <a:cs typeface="Times New Roman"/>
              </a:rPr>
              <a:t>s</a:t>
            </a:r>
            <a:r>
              <a:rPr sz="1200" spc="84" dirty="0" smtClean="0">
                <a:latin typeface="Times New Roman"/>
                <a:cs typeface="Times New Roman"/>
              </a:rPr>
              <a:t> </a:t>
            </a:r>
            <a:r>
              <a:rPr sz="1200" spc="0" dirty="0" smtClean="0">
                <a:latin typeface="Times New Roman"/>
                <a:cs typeface="Times New Roman"/>
              </a:rPr>
              <a:t>a</a:t>
            </a:r>
            <a:r>
              <a:rPr sz="1200" spc="7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l</a:t>
            </a:r>
            <a:r>
              <a:rPr sz="1200" spc="-4" dirty="0" smtClean="0">
                <a:latin typeface="Times New Roman"/>
                <a:cs typeface="Times New Roman"/>
              </a:rPr>
              <a:t>e</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d</a:t>
            </a:r>
            <a:r>
              <a:rPr sz="1200" spc="8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gn</a:t>
            </a:r>
            <a:r>
              <a:rPr sz="1200" spc="84" dirty="0" smtClean="0">
                <a:latin typeface="Times New Roman"/>
                <a:cs typeface="Times New Roman"/>
              </a:rPr>
              <a:t> </a:t>
            </a:r>
            <a:r>
              <a:rPr sz="1200" spc="0" dirty="0" smtClean="0">
                <a:latin typeface="Times New Roman"/>
                <a:cs typeface="Times New Roman"/>
              </a:rPr>
              <a:t>wou</a:t>
            </a:r>
            <a:r>
              <a:rPr sz="1200" spc="4" dirty="0" smtClean="0">
                <a:latin typeface="Times New Roman"/>
                <a:cs typeface="Times New Roman"/>
              </a:rPr>
              <a:t>l</a:t>
            </a:r>
            <a:r>
              <a:rPr sz="1200" spc="0" dirty="0" smtClean="0">
                <a:latin typeface="Times New Roman"/>
                <a:cs typeface="Times New Roman"/>
              </a:rPr>
              <a:t>d</a:t>
            </a:r>
            <a:r>
              <a:rPr sz="1200" spc="84" dirty="0" smtClean="0">
                <a:latin typeface="Times New Roman"/>
                <a:cs typeface="Times New Roman"/>
              </a:rPr>
              <a:t> </a:t>
            </a:r>
            <a:r>
              <a:rPr sz="1200" spc="0" dirty="0" smtClean="0">
                <a:latin typeface="Times New Roman"/>
                <a:cs typeface="Times New Roman"/>
              </a:rPr>
              <a:t>be</a:t>
            </a:r>
            <a:r>
              <a:rPr sz="1200" spc="79" dirty="0" smtClean="0">
                <a:latin typeface="Times New Roman"/>
                <a:cs typeface="Times New Roman"/>
              </a:rPr>
              <a:t> </a:t>
            </a:r>
            <a:r>
              <a:rPr sz="1200" spc="0" dirty="0" smtClean="0">
                <a:latin typeface="Times New Roman"/>
                <a:cs typeface="Times New Roman"/>
              </a:rPr>
              <a:t>a</a:t>
            </a:r>
            <a:r>
              <a:rPr sz="1200" spc="79"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a</a:t>
            </a:r>
            <a:r>
              <a:rPr sz="1200" spc="0" dirty="0" smtClean="0">
                <a:latin typeface="Times New Roman"/>
                <a:cs typeface="Times New Roman"/>
              </a:rPr>
              <a:t>un</a:t>
            </a:r>
            <a:r>
              <a:rPr sz="1200" spc="4" dirty="0" smtClean="0">
                <a:latin typeface="Times New Roman"/>
                <a:cs typeface="Times New Roman"/>
              </a:rPr>
              <a:t>ti</a:t>
            </a:r>
            <a:r>
              <a:rPr sz="1200" spc="0" dirty="0" smtClean="0">
                <a:latin typeface="Times New Roman"/>
                <a:cs typeface="Times New Roman"/>
              </a:rPr>
              <a:t>ng</a:t>
            </a:r>
            <a:r>
              <a:rPr sz="1200" spc="84"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sk,</a:t>
            </a:r>
            <a:r>
              <a:rPr sz="1200" spc="84" dirty="0" smtClean="0">
                <a:latin typeface="Times New Roman"/>
                <a:cs typeface="Times New Roman"/>
              </a:rPr>
              <a:t> </a:t>
            </a:r>
            <a:r>
              <a:rPr sz="1200" spc="0" dirty="0" smtClean="0">
                <a:latin typeface="Times New Roman"/>
                <a:cs typeface="Times New Roman"/>
              </a:rPr>
              <a:t>but</a:t>
            </a:r>
            <a:r>
              <a:rPr sz="1200" spc="75" dirty="0" smtClean="0">
                <a:latin typeface="Times New Roman"/>
                <a:cs typeface="Times New Roman"/>
              </a:rPr>
              <a:t> </a:t>
            </a:r>
            <a:r>
              <a:rPr sz="1200" spc="0" dirty="0" smtClean="0">
                <a:latin typeface="Times New Roman"/>
                <a:cs typeface="Times New Roman"/>
              </a:rPr>
              <a:t>by</a:t>
            </a:r>
            <a:r>
              <a:rPr sz="1200" spc="94" dirty="0" smtClean="0">
                <a:latin typeface="Times New Roman"/>
                <a:cs typeface="Times New Roman"/>
              </a:rPr>
              <a:t> </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r</a:t>
            </a:r>
            <a:r>
              <a:rPr sz="1200" spc="0" dirty="0" smtClean="0">
                <a:latin typeface="Times New Roman"/>
                <a:cs typeface="Times New Roman"/>
              </a:rPr>
              <a:t>st</a:t>
            </a:r>
            <a:r>
              <a:rPr sz="1200" spc="75" dirty="0" smtClean="0">
                <a:latin typeface="Times New Roman"/>
                <a:cs typeface="Times New Roman"/>
              </a:rPr>
              <a:t> </a:t>
            </a:r>
            <a:r>
              <a:rPr sz="1200" spc="0" dirty="0" smtClean="0">
                <a:latin typeface="Times New Roman"/>
                <a:cs typeface="Times New Roman"/>
              </a:rPr>
              <a:t>b</a:t>
            </a:r>
            <a:r>
              <a:rPr sz="1200" spc="-4" dirty="0" smtClean="0">
                <a:latin typeface="Times New Roman"/>
                <a:cs typeface="Times New Roman"/>
              </a:rPr>
              <a:t>re</a:t>
            </a:r>
            <a:r>
              <a:rPr sz="1200" spc="9" dirty="0" smtClean="0">
                <a:latin typeface="Times New Roman"/>
                <a:cs typeface="Times New Roman"/>
              </a:rPr>
              <a:t>a</a:t>
            </a:r>
            <a:r>
              <a:rPr sz="1200" spc="0" dirty="0" smtClean="0">
                <a:latin typeface="Times New Roman"/>
                <a:cs typeface="Times New Roman"/>
              </a:rPr>
              <a:t>k</a:t>
            </a:r>
            <a:r>
              <a:rPr sz="1200" spc="4" dirty="0" smtClean="0">
                <a:latin typeface="Times New Roman"/>
                <a:cs typeface="Times New Roman"/>
              </a:rPr>
              <a:t>i</a:t>
            </a:r>
            <a:r>
              <a:rPr sz="1200" spc="0" dirty="0" smtClean="0">
                <a:latin typeface="Times New Roman"/>
                <a:cs typeface="Times New Roman"/>
              </a:rPr>
              <a:t>ng </a:t>
            </a:r>
            <a:r>
              <a:rPr sz="1200" spc="4" dirty="0" smtClean="0">
                <a:latin typeface="Times New Roman"/>
                <a:cs typeface="Times New Roman"/>
              </a:rPr>
              <a:t>t</a:t>
            </a:r>
            <a:r>
              <a:rPr sz="1200" spc="0" dirty="0" smtClean="0">
                <a:latin typeface="Times New Roman"/>
                <a:cs typeface="Times New Roman"/>
              </a:rPr>
              <a:t>he p</a:t>
            </a:r>
            <a:r>
              <a:rPr sz="1200" spc="-4" dirty="0" smtClean="0">
                <a:latin typeface="Times New Roman"/>
                <a:cs typeface="Times New Roman"/>
              </a:rPr>
              <a:t>r</a:t>
            </a:r>
            <a:r>
              <a:rPr sz="1200" spc="0" dirty="0" smtClean="0">
                <a:latin typeface="Times New Roman"/>
                <a:cs typeface="Times New Roman"/>
              </a:rPr>
              <a:t>o</a:t>
            </a:r>
            <a:r>
              <a:rPr sz="1200" spc="-4" dirty="0" smtClean="0">
                <a:latin typeface="Times New Roman"/>
                <a:cs typeface="Times New Roman"/>
              </a:rPr>
              <a:t>c</a:t>
            </a:r>
            <a:r>
              <a:rPr sz="1200" spc="9" dirty="0" smtClean="0">
                <a:latin typeface="Times New Roman"/>
                <a:cs typeface="Times New Roman"/>
              </a:rPr>
              <a:t>e</a:t>
            </a:r>
            <a:r>
              <a:rPr sz="1200" spc="0" dirty="0" smtClean="0">
                <a:latin typeface="Times New Roman"/>
                <a:cs typeface="Times New Roman"/>
              </a:rPr>
              <a:t>ss</a:t>
            </a:r>
            <a:r>
              <a:rPr sz="1200" spc="20"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o</a:t>
            </a:r>
            <a:r>
              <a:rPr sz="1200" spc="4" dirty="0" smtClean="0">
                <a:latin typeface="Times New Roman"/>
                <a:cs typeface="Times New Roman"/>
              </a:rPr>
              <a:t> m</a:t>
            </a:r>
            <a:r>
              <a:rPr sz="1200" spc="-4" dirty="0" smtClean="0">
                <a:latin typeface="Times New Roman"/>
                <a:cs typeface="Times New Roman"/>
              </a:rPr>
              <a:t>a</a:t>
            </a:r>
            <a:r>
              <a:rPr sz="1200" spc="0" dirty="0" smtClean="0">
                <a:latin typeface="Times New Roman"/>
                <a:cs typeface="Times New Roman"/>
              </a:rPr>
              <a:t>n</a:t>
            </a:r>
            <a:r>
              <a:rPr sz="1200" spc="-4" dirty="0" smtClean="0">
                <a:latin typeface="Times New Roman"/>
                <a:cs typeface="Times New Roman"/>
              </a:rPr>
              <a:t>a</a:t>
            </a:r>
            <a:r>
              <a:rPr sz="1200" spc="0" dirty="0" smtClean="0">
                <a:latin typeface="Times New Roman"/>
                <a:cs typeface="Times New Roman"/>
              </a:rPr>
              <a:t>g</a:t>
            </a:r>
            <a:r>
              <a:rPr sz="1200" spc="-4" dirty="0" smtClean="0">
                <a:latin typeface="Times New Roman"/>
                <a:cs typeface="Times New Roman"/>
              </a:rPr>
              <a:t>e</a:t>
            </a:r>
            <a:r>
              <a:rPr sz="1200" spc="9"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e</a:t>
            </a:r>
            <a:r>
              <a:rPr sz="1200" spc="14"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ps,</a:t>
            </a:r>
            <a:r>
              <a:rPr sz="1200" spc="4" dirty="0" smtClean="0">
                <a:latin typeface="Times New Roman"/>
                <a:cs typeface="Times New Roman"/>
              </a:rPr>
              <a:t> </a:t>
            </a:r>
            <a:r>
              <a:rPr sz="1200" spc="0" dirty="0" smtClean="0">
                <a:latin typeface="Times New Roman"/>
                <a:cs typeface="Times New Roman"/>
              </a:rPr>
              <a:t>we</a:t>
            </a:r>
            <a:r>
              <a:rPr sz="1200" spc="25" dirty="0" smtClean="0">
                <a:latin typeface="Times New Roman"/>
                <a:cs typeface="Times New Roman"/>
              </a:rPr>
              <a:t> </a:t>
            </a:r>
            <a:r>
              <a:rPr sz="1200" spc="-4" dirty="0" smtClean="0">
                <a:latin typeface="Times New Roman"/>
                <a:cs typeface="Times New Roman"/>
              </a:rPr>
              <a:t>ca</a:t>
            </a:r>
            <a:r>
              <a:rPr sz="1200" spc="0" dirty="0" smtClean="0">
                <a:latin typeface="Times New Roman"/>
                <a:cs typeface="Times New Roman"/>
              </a:rPr>
              <a:t>n</a:t>
            </a:r>
            <a:r>
              <a:rPr sz="1200" spc="14" dirty="0" smtClean="0">
                <a:latin typeface="Times New Roman"/>
                <a:cs typeface="Times New Roman"/>
              </a:rPr>
              <a:t> </a:t>
            </a:r>
            <a:r>
              <a:rPr sz="1200" spc="0" dirty="0" smtClean="0">
                <a:latin typeface="Times New Roman"/>
                <a:cs typeface="Times New Roman"/>
              </a:rPr>
              <a:t>wo</a:t>
            </a:r>
            <a:r>
              <a:rPr sz="1200" spc="-4" dirty="0" smtClean="0">
                <a:latin typeface="Times New Roman"/>
                <a:cs typeface="Times New Roman"/>
              </a:rPr>
              <a:t>r</a:t>
            </a:r>
            <a:r>
              <a:rPr sz="1200" spc="0" dirty="0" smtClean="0">
                <a:latin typeface="Times New Roman"/>
                <a:cs typeface="Times New Roman"/>
              </a:rPr>
              <a:t>k</a:t>
            </a:r>
            <a:r>
              <a:rPr sz="1200" spc="14" dirty="0" smtClean="0">
                <a:latin typeface="Times New Roman"/>
                <a:cs typeface="Times New Roman"/>
              </a:rPr>
              <a:t> </a:t>
            </a:r>
            <a:r>
              <a:rPr sz="1200" spc="0" dirty="0" smtClean="0">
                <a:latin typeface="Times New Roman"/>
                <a:cs typeface="Times New Roman"/>
              </a:rPr>
              <a:t>on</a:t>
            </a:r>
            <a:r>
              <a:rPr sz="1200" spc="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u</a:t>
            </a:r>
            <a:r>
              <a:rPr sz="1200" spc="4" dirty="0" smtClean="0">
                <a:latin typeface="Times New Roman"/>
                <a:cs typeface="Times New Roman"/>
              </a:rPr>
              <a:t>t</a:t>
            </a:r>
            <a:r>
              <a:rPr sz="1200" spc="0" dirty="0" smtClean="0">
                <a:latin typeface="Times New Roman"/>
                <a:cs typeface="Times New Roman"/>
              </a:rPr>
              <a:t>o</a:t>
            </a:r>
            <a:r>
              <a:rPr sz="1200" spc="4" dirty="0" smtClean="0">
                <a:latin typeface="Times New Roman"/>
                <a:cs typeface="Times New Roman"/>
              </a:rPr>
              <a:t>m</a:t>
            </a:r>
            <a:r>
              <a:rPr sz="1200" spc="-4"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ng</a:t>
            </a:r>
            <a:r>
              <a:rPr sz="1200" spc="14" dirty="0" smtClean="0">
                <a:latin typeface="Times New Roman"/>
                <a:cs typeface="Times New Roman"/>
              </a:rPr>
              <a:t> </a:t>
            </a:r>
            <a:r>
              <a:rPr sz="1200" spc="-4" dirty="0" smtClean="0">
                <a:latin typeface="Times New Roman"/>
                <a:cs typeface="Times New Roman"/>
              </a:rPr>
              <a:t>(</a:t>
            </a:r>
            <a:r>
              <a:rPr sz="1200" spc="0" dirty="0" smtClean="0">
                <a:latin typeface="Times New Roman"/>
                <a:cs typeface="Times New Roman"/>
              </a:rPr>
              <a:t>or</a:t>
            </a:r>
            <a:r>
              <a:rPr sz="1200" spc="1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t</a:t>
            </a:r>
            <a:r>
              <a:rPr sz="1200" spc="9" dirty="0" smtClean="0">
                <a:latin typeface="Times New Roman"/>
                <a:cs typeface="Times New Roman"/>
              </a:rPr>
              <a:t> </a:t>
            </a:r>
            <a:r>
              <a:rPr sz="1200" spc="4" dirty="0" smtClean="0">
                <a:latin typeface="Times New Roman"/>
                <a:cs typeface="Times New Roman"/>
              </a:rPr>
              <a:t>l</a:t>
            </a:r>
            <a:r>
              <a:rPr sz="1200" spc="-4" dirty="0" smtClean="0">
                <a:latin typeface="Times New Roman"/>
                <a:cs typeface="Times New Roman"/>
              </a:rPr>
              <a:t>ea</a:t>
            </a:r>
            <a:r>
              <a:rPr sz="1200" spc="0" dirty="0" smtClean="0">
                <a:latin typeface="Times New Roman"/>
                <a:cs typeface="Times New Roman"/>
              </a:rPr>
              <a:t>st</a:t>
            </a:r>
            <a:r>
              <a:rPr sz="1200" spc="20"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i</a:t>
            </a:r>
            <a:r>
              <a:rPr sz="1200" spc="20"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u</a:t>
            </a:r>
            <a:r>
              <a:rPr sz="1200" spc="4" dirty="0" smtClean="0">
                <a:latin typeface="Times New Roman"/>
                <a:cs typeface="Times New Roman"/>
              </a:rPr>
              <a:t>t</a:t>
            </a:r>
            <a:r>
              <a:rPr sz="1200" spc="0" dirty="0" smtClean="0">
                <a:latin typeface="Times New Roman"/>
                <a:cs typeface="Times New Roman"/>
              </a:rPr>
              <a:t>o</a:t>
            </a:r>
            <a:r>
              <a:rPr sz="1200" spc="4" dirty="0" smtClean="0">
                <a:latin typeface="Times New Roman"/>
                <a:cs typeface="Times New Roman"/>
              </a:rPr>
              <a:t>m</a:t>
            </a:r>
            <a:r>
              <a:rPr sz="1200" spc="-4"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n</a:t>
            </a:r>
            <a:r>
              <a:rPr sz="1200" spc="-9" dirty="0" smtClean="0">
                <a:latin typeface="Times New Roman"/>
                <a:cs typeface="Times New Roman"/>
              </a:rPr>
              <a:t>g</a:t>
            </a:r>
            <a:r>
              <a:rPr sz="1200" spc="0" dirty="0" smtClean="0">
                <a:latin typeface="Times New Roman"/>
                <a:cs typeface="Times New Roman"/>
              </a:rPr>
              <a:t>)</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ps</a:t>
            </a:r>
            <a:r>
              <a:rPr sz="1200" spc="5" dirty="0" smtClean="0">
                <a:latin typeface="Times New Roman"/>
                <a:cs typeface="Times New Roman"/>
              </a:rPr>
              <a:t> </a:t>
            </a:r>
            <a:r>
              <a:rPr sz="1200" spc="0" dirty="0" smtClean="0">
                <a:latin typeface="Times New Roman"/>
                <a:cs typeface="Times New Roman"/>
              </a:rPr>
              <a:t>one</a:t>
            </a:r>
            <a:r>
              <a:rPr sz="1200" spc="10"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t</a:t>
            </a:r>
            <a:r>
              <a:rPr sz="1200" spc="5" dirty="0" smtClean="0">
                <a:latin typeface="Times New Roman"/>
                <a:cs typeface="Times New Roman"/>
              </a:rPr>
              <a:t> </a:t>
            </a:r>
            <a:r>
              <a:rPr sz="1200" spc="0" dirty="0" smtClean="0">
                <a:latin typeface="Times New Roman"/>
                <a:cs typeface="Times New Roman"/>
              </a:rPr>
              <a:t>a</a:t>
            </a:r>
            <a:r>
              <a:rPr sz="1200" spc="10" dirty="0" smtClean="0">
                <a:latin typeface="Times New Roman"/>
                <a:cs typeface="Times New Roman"/>
              </a:rPr>
              <a:t> </a:t>
            </a:r>
            <a:r>
              <a:rPr sz="1200" spc="4" dirty="0" smtClean="0">
                <a:latin typeface="Times New Roman"/>
                <a:cs typeface="Times New Roman"/>
              </a:rPr>
              <a:t>tim</a:t>
            </a:r>
            <a:r>
              <a:rPr sz="1200" spc="-4" dirty="0" smtClean="0">
                <a:latin typeface="Times New Roman"/>
                <a:cs typeface="Times New Roman"/>
              </a:rPr>
              <a:t>e</a:t>
            </a:r>
            <a:r>
              <a:rPr sz="1200" spc="0" dirty="0" smtClean="0">
                <a:latin typeface="Times New Roman"/>
                <a:cs typeface="Times New Roman"/>
              </a:rPr>
              <a:t>. Th</a:t>
            </a:r>
            <a:r>
              <a:rPr sz="1200" spc="4" dirty="0" smtClean="0">
                <a:latin typeface="Times New Roman"/>
                <a:cs typeface="Times New Roman"/>
              </a:rPr>
              <a:t>i</a:t>
            </a:r>
            <a:r>
              <a:rPr sz="1200" spc="-4" dirty="0" smtClean="0">
                <a:latin typeface="Times New Roman"/>
                <a:cs typeface="Times New Roman"/>
              </a:rPr>
              <a:t>r</a:t>
            </a:r>
            <a:r>
              <a:rPr sz="1200" spc="0" dirty="0" smtClean="0">
                <a:latin typeface="Times New Roman"/>
                <a:cs typeface="Times New Roman"/>
              </a:rPr>
              <a:t>d, a</a:t>
            </a:r>
            <a:r>
              <a:rPr sz="1200" spc="1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9" dirty="0" smtClean="0">
                <a:latin typeface="Times New Roman"/>
                <a:cs typeface="Times New Roman"/>
              </a:rPr>
              <a:t>g</a:t>
            </a:r>
            <a:r>
              <a:rPr sz="1200" spc="0" dirty="0" smtClean="0">
                <a:latin typeface="Times New Roman"/>
                <a:cs typeface="Times New Roman"/>
              </a:rPr>
              <a:t>n</a:t>
            </a:r>
            <a:r>
              <a:rPr sz="1200" spc="15"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e</a:t>
            </a:r>
            <a:r>
              <a:rPr sz="1200" spc="4" dirty="0" smtClean="0">
                <a:latin typeface="Times New Roman"/>
                <a:cs typeface="Times New Roman"/>
              </a:rPr>
              <a:t>t</a:t>
            </a:r>
            <a:r>
              <a:rPr sz="1200" spc="0" dirty="0" smtClean="0">
                <a:latin typeface="Times New Roman"/>
                <a:cs typeface="Times New Roman"/>
              </a:rPr>
              <a:t>hodo</a:t>
            </a:r>
            <a:r>
              <a:rPr sz="1200" spc="4" dirty="0" smtClean="0">
                <a:latin typeface="Times New Roman"/>
                <a:cs typeface="Times New Roman"/>
              </a:rPr>
              <a:t>l</a:t>
            </a:r>
            <a:r>
              <a:rPr sz="1200" spc="0" dirty="0" smtClean="0">
                <a:latin typeface="Times New Roman"/>
                <a:cs typeface="Times New Roman"/>
              </a:rPr>
              <a:t>o</a:t>
            </a:r>
            <a:r>
              <a:rPr sz="1200" spc="-9" dirty="0" smtClean="0">
                <a:latin typeface="Times New Roman"/>
                <a:cs typeface="Times New Roman"/>
              </a:rPr>
              <a:t>g</a:t>
            </a:r>
            <a:r>
              <a:rPr sz="1200" spc="0" dirty="0" smtClean="0">
                <a:latin typeface="Times New Roman"/>
                <a:cs typeface="Times New Roman"/>
              </a:rPr>
              <a:t>y</a:t>
            </a:r>
            <a:r>
              <a:rPr sz="1200" spc="15"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k</a:t>
            </a:r>
            <a:r>
              <a:rPr sz="1200" spc="-4" dirty="0" smtClean="0">
                <a:latin typeface="Times New Roman"/>
                <a:cs typeface="Times New Roman"/>
              </a:rPr>
              <a:t>e</a:t>
            </a:r>
            <a:r>
              <a:rPr sz="1200" spc="0" dirty="0" smtClean="0">
                <a:latin typeface="Times New Roman"/>
                <a:cs typeface="Times New Roman"/>
              </a:rPr>
              <a:t>s</a:t>
            </a:r>
            <a:r>
              <a:rPr sz="1200" spc="15"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t</a:t>
            </a:r>
            <a:r>
              <a:rPr sz="1200" spc="5" dirty="0" smtClean="0">
                <a:latin typeface="Times New Roman"/>
                <a:cs typeface="Times New Roman"/>
              </a:rPr>
              <a:t> </a:t>
            </a:r>
            <a:r>
              <a:rPr sz="1200" spc="4" dirty="0" smtClean="0">
                <a:latin typeface="Times New Roman"/>
                <a:cs typeface="Times New Roman"/>
              </a:rPr>
              <a:t>m</a:t>
            </a:r>
            <a:r>
              <a:rPr sz="1200" spc="0" dirty="0" smtClean="0">
                <a:latin typeface="Times New Roman"/>
                <a:cs typeface="Times New Roman"/>
              </a:rPr>
              <a:t>u</a:t>
            </a:r>
            <a:r>
              <a:rPr sz="1200" spc="-4" dirty="0" smtClean="0">
                <a:latin typeface="Times New Roman"/>
                <a:cs typeface="Times New Roman"/>
              </a:rPr>
              <a:t>c</a:t>
            </a:r>
            <a:r>
              <a:rPr sz="1200" spc="0" dirty="0" smtClean="0">
                <a:latin typeface="Times New Roman"/>
                <a:cs typeface="Times New Roman"/>
              </a:rPr>
              <a:t>h </a:t>
            </a:r>
            <a:r>
              <a:rPr sz="1200" spc="-4" dirty="0" smtClean="0">
                <a:latin typeface="Times New Roman"/>
                <a:cs typeface="Times New Roman"/>
              </a:rPr>
              <a:t>ea</a:t>
            </a:r>
            <a:r>
              <a:rPr sz="1200" spc="0" dirty="0" smtClean="0">
                <a:latin typeface="Times New Roman"/>
                <a:cs typeface="Times New Roman"/>
              </a:rPr>
              <a:t>s</a:t>
            </a:r>
            <a:r>
              <a:rPr sz="1200" spc="4" dirty="0" smtClean="0">
                <a:latin typeface="Times New Roman"/>
                <a:cs typeface="Times New Roman"/>
              </a:rPr>
              <a:t>i</a:t>
            </a:r>
            <a:r>
              <a:rPr sz="1200" spc="-4" dirty="0" smtClean="0">
                <a:latin typeface="Times New Roman"/>
                <a:cs typeface="Times New Roman"/>
              </a:rPr>
              <a:t>e</a:t>
            </a:r>
            <a:r>
              <a:rPr sz="1200" spc="0" dirty="0" smtClean="0">
                <a:latin typeface="Times New Roman"/>
                <a:cs typeface="Times New Roman"/>
              </a:rPr>
              <a:t>r</a:t>
            </a:r>
            <a:r>
              <a:rPr sz="1200" spc="25"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a:t>
            </a:r>
            <a:r>
              <a:rPr sz="1200" spc="10"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er</a:t>
            </a:r>
            <a:r>
              <a:rPr sz="1200" spc="0" dirty="0" smtClean="0">
                <a:latin typeface="Times New Roman"/>
                <a:cs typeface="Times New Roman"/>
              </a:rPr>
              <a:t>s</a:t>
            </a:r>
            <a:r>
              <a:rPr sz="1200" spc="5" dirty="0" smtClean="0">
                <a:latin typeface="Times New Roman"/>
                <a:cs typeface="Times New Roman"/>
              </a:rPr>
              <a:t> </a:t>
            </a:r>
            <a:r>
              <a:rPr sz="1200" spc="0" dirty="0" smtClean="0">
                <a:latin typeface="Times New Roman"/>
                <a:cs typeface="Times New Roman"/>
              </a:rPr>
              <a:t>of</a:t>
            </a:r>
            <a:r>
              <a:rPr sz="1200" spc="10" dirty="0" smtClean="0">
                <a:latin typeface="Times New Roman"/>
                <a:cs typeface="Times New Roman"/>
              </a:rPr>
              <a:t> </a:t>
            </a:r>
            <a:r>
              <a:rPr sz="1200" spc="0" dirty="0" smtClean="0">
                <a:latin typeface="Times New Roman"/>
                <a:cs typeface="Times New Roman"/>
              </a:rPr>
              <a:t>a 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gn </a:t>
            </a:r>
            <a:r>
              <a:rPr sz="1200" spc="4" dirty="0" smtClean="0">
                <a:latin typeface="Times New Roman"/>
                <a:cs typeface="Times New Roman"/>
              </a:rPr>
              <a:t>t</a:t>
            </a:r>
            <a:r>
              <a:rPr sz="1200" spc="-4" dirty="0" smtClean="0">
                <a:latin typeface="Times New Roman"/>
                <a:cs typeface="Times New Roman"/>
              </a:rPr>
              <a:t>ea</a:t>
            </a:r>
            <a:r>
              <a:rPr sz="1200" spc="0" dirty="0" smtClean="0">
                <a:latin typeface="Times New Roman"/>
                <a:cs typeface="Times New Roman"/>
              </a:rPr>
              <a:t>m</a:t>
            </a:r>
            <a:r>
              <a:rPr sz="1200" spc="4" dirty="0" smtClean="0">
                <a:latin typeface="Times New Roman"/>
                <a:cs typeface="Times New Roman"/>
              </a:rPr>
              <a:t> t</a:t>
            </a:r>
            <a:r>
              <a:rPr sz="1200" spc="0" dirty="0" smtClean="0">
                <a:latin typeface="Times New Roman"/>
                <a:cs typeface="Times New Roman"/>
              </a:rPr>
              <a:t>o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mm</a:t>
            </a:r>
            <a:r>
              <a:rPr sz="1200" spc="0" dirty="0" smtClean="0">
                <a:latin typeface="Times New Roman"/>
                <a:cs typeface="Times New Roman"/>
              </a:rPr>
              <a:t>un</a:t>
            </a:r>
            <a:r>
              <a:rPr sz="1200" spc="4" dirty="0" smtClean="0">
                <a:latin typeface="Times New Roman"/>
                <a:cs typeface="Times New Roman"/>
              </a:rPr>
              <a:t>i</a:t>
            </a:r>
            <a:r>
              <a:rPr sz="1200" spc="-4" dirty="0" smtClean="0">
                <a:latin typeface="Times New Roman"/>
                <a:cs typeface="Times New Roman"/>
              </a:rPr>
              <a:t>ca</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a:t>
            </a:r>
            <a:endParaRPr sz="1200">
              <a:latin typeface="Times New Roman"/>
              <a:cs typeface="Times New Roman"/>
            </a:endParaRPr>
          </a:p>
          <a:p>
            <a:pPr marL="608330" marR="543508" algn="just">
              <a:lnSpc>
                <a:spcPct val="101826"/>
              </a:lnSpc>
              <a:spcBef>
                <a:spcPts val="50"/>
              </a:spcBef>
            </a:pPr>
            <a:r>
              <a:rPr sz="1100" spc="0" dirty="0" smtClean="0">
                <a:latin typeface="Calibri"/>
                <a:cs typeface="Calibri"/>
              </a:rPr>
              <a:t>The below Figure summarizes the major steps in the embedded system design process. In this top–down view, we start with the system requirements.</a:t>
            </a:r>
            <a:endParaRPr sz="1100">
              <a:latin typeface="Calibri"/>
              <a:cs typeface="Calibri"/>
            </a:endParaRPr>
          </a:p>
          <a:p>
            <a:pPr marL="1944878">
              <a:lnSpc>
                <a:spcPct val="95825"/>
              </a:lnSpc>
              <a:spcBef>
                <a:spcPts val="18691"/>
              </a:spcBef>
            </a:pPr>
            <a:r>
              <a:rPr sz="1200" b="1" dirty="0" smtClean="0">
                <a:latin typeface="Times New Roman"/>
                <a:cs typeface="Times New Roman"/>
              </a:rPr>
              <a:t>Fig: Major levels of abstraction in the design process</a:t>
            </a:r>
            <a:endParaRPr sz="1200">
              <a:latin typeface="Times New Roman"/>
              <a:cs typeface="Times New Roman"/>
            </a:endParaRPr>
          </a:p>
          <a:p>
            <a:pPr marL="608330" marR="5461236" algn="just">
              <a:lnSpc>
                <a:spcPts val="1365"/>
              </a:lnSpc>
              <a:spcBef>
                <a:spcPts val="68"/>
              </a:spcBef>
            </a:pPr>
            <a:r>
              <a:rPr sz="1200" b="1" spc="0" dirty="0" smtClean="0">
                <a:latin typeface="Arial"/>
                <a:cs typeface="Arial"/>
              </a:rPr>
              <a:t>Requirements:</a:t>
            </a:r>
            <a:endParaRPr sz="1200">
              <a:latin typeface="Arial"/>
              <a:cs typeface="Arial"/>
            </a:endParaRPr>
          </a:p>
          <a:p>
            <a:pPr marL="608330" marR="558574" algn="just">
              <a:lnSpc>
                <a:spcPct val="95633"/>
              </a:lnSpc>
            </a:pPr>
            <a:r>
              <a:rPr sz="1200" spc="4" dirty="0" smtClean="0">
                <a:latin typeface="Times New Roman"/>
                <a:cs typeface="Times New Roman"/>
              </a:rPr>
              <a:t>Clearly, before we design a system, we must know what we are designing. The initial stages of the design process capture this information for use in creating the architecture and components. We generally proceed in two phases: First, we gather an informal description from the customers known as requirements, and we refine the requirements into a specification that contains enough information to begin designing the system architecture.</a:t>
            </a:r>
            <a:endParaRPr sz="12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4" name="object 4"/>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5" name="object 5"/>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6" name="object 6"/>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2" name="object 2"/>
          <p:cNvSpPr txBox="1"/>
          <p:nvPr/>
        </p:nvSpPr>
        <p:spPr>
          <a:xfrm>
            <a:off x="306070" y="306324"/>
            <a:ext cx="7159625" cy="9445625"/>
          </a:xfrm>
          <a:prstGeom prst="rect">
            <a:avLst/>
          </a:prstGeom>
        </p:spPr>
        <p:txBody>
          <a:bodyPr wrap="square" lIns="0" tIns="4405" rIns="0" bIns="0" rtlCol="0">
            <a:noAutofit/>
          </a:bodyPr>
          <a:lstStyle/>
          <a:p>
            <a:pPr>
              <a:lnSpc>
                <a:spcPts val="550"/>
              </a:lnSpc>
            </a:pPr>
            <a:endParaRPr sz="550"/>
          </a:p>
          <a:p>
            <a:pPr marL="608330" marR="563607" algn="just">
              <a:lnSpc>
                <a:spcPct val="95825"/>
              </a:lnSpc>
              <a:spcBef>
                <a:spcPts val="1000"/>
              </a:spcBef>
            </a:pPr>
            <a:r>
              <a:rPr sz="1200" spc="1" dirty="0" smtClean="0">
                <a:latin typeface="Times New Roman"/>
                <a:cs typeface="Times New Roman"/>
              </a:rPr>
              <a:t>Requirements  may  be  </a:t>
            </a:r>
            <a:r>
              <a:rPr sz="1200" b="1" i="1" spc="1" dirty="0" smtClean="0">
                <a:latin typeface="Times New Roman"/>
                <a:cs typeface="Times New Roman"/>
              </a:rPr>
              <a:t>functional  </a:t>
            </a:r>
            <a:r>
              <a:rPr sz="1200" spc="1" dirty="0" smtClean="0">
                <a:latin typeface="Times New Roman"/>
                <a:cs typeface="Times New Roman"/>
              </a:rPr>
              <a:t>or  </a:t>
            </a:r>
            <a:r>
              <a:rPr sz="1200" b="1" i="1" spc="1" dirty="0" smtClean="0">
                <a:latin typeface="Times New Roman"/>
                <a:cs typeface="Times New Roman"/>
              </a:rPr>
              <a:t>nonfunctional</a:t>
            </a:r>
            <a:r>
              <a:rPr sz="1200" spc="1" dirty="0" smtClean="0">
                <a:latin typeface="Times New Roman"/>
                <a:cs typeface="Times New Roman"/>
              </a:rPr>
              <a:t>.  We  must  of  course  capture  the  basic functions of the embedded system, but functional description is often not sufficient. Typical nonfunctional requirements include:</a:t>
            </a:r>
            <a:endParaRPr sz="1200">
              <a:latin typeface="Times New Roman"/>
              <a:cs typeface="Times New Roman"/>
            </a:endParaRPr>
          </a:p>
          <a:p>
            <a:pPr marL="608330" marR="560083" algn="just">
              <a:lnSpc>
                <a:spcPct val="95825"/>
              </a:lnSpc>
              <a:spcBef>
                <a:spcPts val="10"/>
              </a:spcBef>
            </a:pPr>
            <a:r>
              <a:rPr sz="1200" spc="10" dirty="0" smtClean="0">
                <a:latin typeface="Times New Roman"/>
                <a:cs typeface="Times New Roman"/>
              </a:rPr>
              <a:t>■ </a:t>
            </a:r>
            <a:r>
              <a:rPr sz="1200" i="1" spc="10" dirty="0" smtClean="0">
                <a:latin typeface="Times New Roman"/>
                <a:cs typeface="Times New Roman"/>
              </a:rPr>
              <a:t>Performance: </a:t>
            </a:r>
            <a:r>
              <a:rPr sz="1200" spc="10" dirty="0" smtClean="0">
                <a:latin typeface="Times New Roman"/>
                <a:cs typeface="Times New Roman"/>
              </a:rPr>
              <a:t>The speed of the system is often a major consideration both for the usability of the system and for its ultimate cost. As we have noted, performance may be a combination of soft performance metrics such as approximate time to perform a user-level function and hard deadlines by which a particular operation must be completed.</a:t>
            </a:r>
            <a:endParaRPr sz="1200">
              <a:latin typeface="Times New Roman"/>
              <a:cs typeface="Times New Roman"/>
            </a:endParaRPr>
          </a:p>
          <a:p>
            <a:pPr marL="608330" marR="551391" algn="just">
              <a:lnSpc>
                <a:spcPct val="95825"/>
              </a:lnSpc>
            </a:pPr>
            <a:r>
              <a:rPr sz="1200" dirty="0" smtClean="0">
                <a:latin typeface="Times New Roman"/>
                <a:cs typeface="Times New Roman"/>
              </a:rPr>
              <a:t>■</a:t>
            </a:r>
            <a:r>
              <a:rPr sz="1200" spc="39" dirty="0" smtClean="0">
                <a:latin typeface="Times New Roman"/>
                <a:cs typeface="Times New Roman"/>
              </a:rPr>
              <a:t> </a:t>
            </a:r>
            <a:r>
              <a:rPr sz="1200" i="1" spc="4" dirty="0" smtClean="0">
                <a:latin typeface="Times New Roman"/>
                <a:cs typeface="Times New Roman"/>
              </a:rPr>
              <a:t>C</a:t>
            </a:r>
            <a:r>
              <a:rPr sz="1200" i="1" spc="0" dirty="0" smtClean="0">
                <a:latin typeface="Times New Roman"/>
                <a:cs typeface="Times New Roman"/>
              </a:rPr>
              <a:t>os</a:t>
            </a:r>
            <a:r>
              <a:rPr sz="1200" i="1" spc="4" dirty="0" smtClean="0">
                <a:latin typeface="Times New Roman"/>
                <a:cs typeface="Times New Roman"/>
              </a:rPr>
              <a:t>t</a:t>
            </a:r>
            <a:r>
              <a:rPr sz="1200" i="1" spc="0" dirty="0" smtClean="0">
                <a:latin typeface="Times New Roman"/>
                <a:cs typeface="Times New Roman"/>
              </a:rPr>
              <a:t>:</a:t>
            </a:r>
            <a:r>
              <a:rPr sz="1200" i="1" spc="29" dirty="0" smtClean="0">
                <a:latin typeface="Times New Roman"/>
                <a:cs typeface="Times New Roman"/>
              </a:rPr>
              <a:t> </a:t>
            </a:r>
            <a:r>
              <a:rPr sz="1200" spc="0" dirty="0" smtClean="0">
                <a:latin typeface="Times New Roman"/>
                <a:cs typeface="Times New Roman"/>
              </a:rPr>
              <a:t>The</a:t>
            </a:r>
            <a:r>
              <a:rPr sz="1200" spc="29"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ar</a:t>
            </a:r>
            <a:r>
              <a:rPr sz="1200" spc="0" dirty="0" smtClean="0">
                <a:latin typeface="Times New Roman"/>
                <a:cs typeface="Times New Roman"/>
              </a:rPr>
              <a:t>g</a:t>
            </a:r>
            <a:r>
              <a:rPr sz="1200" spc="-4" dirty="0" smtClean="0">
                <a:latin typeface="Times New Roman"/>
                <a:cs typeface="Times New Roman"/>
              </a:rPr>
              <a:t>e</a:t>
            </a:r>
            <a:r>
              <a:rPr sz="1200" spc="0" dirty="0" smtClean="0">
                <a:latin typeface="Times New Roman"/>
                <a:cs typeface="Times New Roman"/>
              </a:rPr>
              <a:t>t</a:t>
            </a:r>
            <a:r>
              <a:rPr sz="1200" spc="50"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ost</a:t>
            </a:r>
            <a:r>
              <a:rPr sz="1200" spc="34" dirty="0" smtClean="0">
                <a:latin typeface="Times New Roman"/>
                <a:cs typeface="Times New Roman"/>
              </a:rPr>
              <a:t> </a:t>
            </a:r>
            <a:r>
              <a:rPr sz="1200" spc="0" dirty="0" smtClean="0">
                <a:latin typeface="Times New Roman"/>
                <a:cs typeface="Times New Roman"/>
              </a:rPr>
              <a:t>or</a:t>
            </a:r>
            <a:r>
              <a:rPr sz="1200" spc="29" dirty="0" smtClean="0">
                <a:latin typeface="Times New Roman"/>
                <a:cs typeface="Times New Roman"/>
              </a:rPr>
              <a:t> </a:t>
            </a:r>
            <a:r>
              <a:rPr sz="1200" spc="0" dirty="0" smtClean="0">
                <a:latin typeface="Times New Roman"/>
                <a:cs typeface="Times New Roman"/>
              </a:rPr>
              <a:t>pu</a:t>
            </a:r>
            <a:r>
              <a:rPr sz="1200" spc="-4" dirty="0" smtClean="0">
                <a:latin typeface="Times New Roman"/>
                <a:cs typeface="Times New Roman"/>
              </a:rPr>
              <a:t>rc</a:t>
            </a:r>
            <a:r>
              <a:rPr sz="1200" spc="0" dirty="0" smtClean="0">
                <a:latin typeface="Times New Roman"/>
                <a:cs typeface="Times New Roman"/>
              </a:rPr>
              <a:t>h</a:t>
            </a:r>
            <a:r>
              <a:rPr sz="1200" spc="9" dirty="0" smtClean="0">
                <a:latin typeface="Times New Roman"/>
                <a:cs typeface="Times New Roman"/>
              </a:rPr>
              <a:t>a</a:t>
            </a:r>
            <a:r>
              <a:rPr sz="1200" spc="0" dirty="0" smtClean="0">
                <a:latin typeface="Times New Roman"/>
                <a:cs typeface="Times New Roman"/>
              </a:rPr>
              <a:t>se</a:t>
            </a:r>
            <a:r>
              <a:rPr sz="1200" spc="2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4" dirty="0" smtClean="0">
                <a:latin typeface="Times New Roman"/>
                <a:cs typeface="Times New Roman"/>
              </a:rPr>
              <a:t>i</a:t>
            </a:r>
            <a:r>
              <a:rPr sz="1200" spc="-4" dirty="0" smtClean="0">
                <a:latin typeface="Times New Roman"/>
                <a:cs typeface="Times New Roman"/>
              </a:rPr>
              <a:t>c</a:t>
            </a:r>
            <a:r>
              <a:rPr sz="1200" spc="0" dirty="0" smtClean="0">
                <a:latin typeface="Times New Roman"/>
                <a:cs typeface="Times New Roman"/>
              </a:rPr>
              <a:t>e</a:t>
            </a:r>
            <a:r>
              <a:rPr sz="1200" spc="39"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a:t>
            </a:r>
            <a:r>
              <a:rPr sz="1200" spc="3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29"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34" dirty="0" smtClean="0">
                <a:latin typeface="Times New Roman"/>
                <a:cs typeface="Times New Roman"/>
              </a:rPr>
              <a:t> </a:t>
            </a:r>
            <a:r>
              <a:rPr sz="1200" spc="-9" dirty="0" smtClean="0">
                <a:latin typeface="Times New Roman"/>
                <a:cs typeface="Times New Roman"/>
              </a:rPr>
              <a:t>i</a:t>
            </a:r>
            <a:r>
              <a:rPr sz="1200" spc="0" dirty="0" smtClean="0">
                <a:latin typeface="Times New Roman"/>
                <a:cs typeface="Times New Roman"/>
              </a:rPr>
              <a:t>s </a:t>
            </a:r>
            <a:r>
              <a:rPr sz="1200" spc="-4" dirty="0" smtClean="0">
                <a:latin typeface="Times New Roman"/>
                <a:cs typeface="Times New Roman"/>
              </a:rPr>
              <a:t>a</a:t>
            </a:r>
            <a:r>
              <a:rPr sz="1200" spc="4" dirty="0" smtClean="0">
                <a:latin typeface="Times New Roman"/>
                <a:cs typeface="Times New Roman"/>
              </a:rPr>
              <a:t>lm</a:t>
            </a:r>
            <a:r>
              <a:rPr sz="1200" spc="0" dirty="0" smtClean="0">
                <a:latin typeface="Times New Roman"/>
                <a:cs typeface="Times New Roman"/>
              </a:rPr>
              <a:t>ost</a:t>
            </a:r>
            <a:r>
              <a:rPr sz="1200" spc="34" dirty="0" smtClean="0">
                <a:latin typeface="Times New Roman"/>
                <a:cs typeface="Times New Roman"/>
              </a:rPr>
              <a:t> </a:t>
            </a:r>
            <a:r>
              <a:rPr sz="1200" spc="-4" dirty="0" smtClean="0">
                <a:latin typeface="Times New Roman"/>
                <a:cs typeface="Times New Roman"/>
              </a:rPr>
              <a:t>a</a:t>
            </a:r>
            <a:r>
              <a:rPr sz="1200" spc="4" dirty="0" smtClean="0">
                <a:latin typeface="Times New Roman"/>
                <a:cs typeface="Times New Roman"/>
              </a:rPr>
              <a:t>l</a:t>
            </a:r>
            <a:r>
              <a:rPr sz="1200" spc="0" dirty="0" smtClean="0">
                <a:latin typeface="Times New Roman"/>
                <a:cs typeface="Times New Roman"/>
              </a:rPr>
              <a:t>w</a:t>
            </a:r>
            <a:r>
              <a:rPr sz="1200" spc="-4" dirty="0" smtClean="0">
                <a:latin typeface="Times New Roman"/>
                <a:cs typeface="Times New Roman"/>
              </a:rPr>
              <a:t>a</a:t>
            </a:r>
            <a:r>
              <a:rPr sz="1200" spc="-9" dirty="0" smtClean="0">
                <a:latin typeface="Times New Roman"/>
                <a:cs typeface="Times New Roman"/>
              </a:rPr>
              <a:t>y</a:t>
            </a:r>
            <a:r>
              <a:rPr sz="1200" spc="0" dirty="0" smtClean="0">
                <a:latin typeface="Times New Roman"/>
                <a:cs typeface="Times New Roman"/>
              </a:rPr>
              <a:t>s</a:t>
            </a:r>
            <a:r>
              <a:rPr sz="1200" spc="59" dirty="0" smtClean="0">
                <a:latin typeface="Times New Roman"/>
                <a:cs typeface="Times New Roman"/>
              </a:rPr>
              <a:t> </a:t>
            </a:r>
            <a:r>
              <a:rPr sz="1200" spc="0" dirty="0" smtClean="0">
                <a:latin typeface="Times New Roman"/>
                <a:cs typeface="Times New Roman"/>
              </a:rPr>
              <a:t>a</a:t>
            </a:r>
            <a:r>
              <a:rPr sz="1200" spc="2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ons</a:t>
            </a:r>
            <a:r>
              <a:rPr sz="1200" spc="4" dirty="0" smtClean="0">
                <a:latin typeface="Times New Roman"/>
                <a:cs typeface="Times New Roman"/>
              </a:rPr>
              <a:t>i</a:t>
            </a:r>
            <a:r>
              <a:rPr sz="1200" spc="0" dirty="0" smtClean="0">
                <a:latin typeface="Times New Roman"/>
                <a:cs typeface="Times New Roman"/>
              </a:rPr>
              <a:t>d</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a:t>
            </a:r>
            <a:r>
              <a:rPr sz="1200" spc="34"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ost </a:t>
            </a:r>
            <a:r>
              <a:rPr sz="1200" spc="4" dirty="0" smtClean="0">
                <a:latin typeface="Times New Roman"/>
                <a:cs typeface="Times New Roman"/>
              </a:rPr>
              <a:t>t</a:t>
            </a:r>
            <a:r>
              <a:rPr sz="1200" spc="-25" dirty="0" smtClean="0">
                <a:latin typeface="Times New Roman"/>
                <a:cs typeface="Times New Roman"/>
              </a:rPr>
              <a:t>y</a:t>
            </a:r>
            <a:r>
              <a:rPr sz="1200" spc="9" dirty="0" smtClean="0">
                <a:latin typeface="Times New Roman"/>
                <a:cs typeface="Times New Roman"/>
              </a:rPr>
              <a:t>p</a:t>
            </a:r>
            <a:r>
              <a:rPr sz="1200" spc="4" dirty="0" smtClean="0">
                <a:latin typeface="Times New Roman"/>
                <a:cs typeface="Times New Roman"/>
              </a:rPr>
              <a:t>i</a:t>
            </a:r>
            <a:r>
              <a:rPr sz="1200" spc="-4" dirty="0" smtClean="0">
                <a:latin typeface="Times New Roman"/>
                <a:cs typeface="Times New Roman"/>
              </a:rPr>
              <a:t>c</a:t>
            </a:r>
            <a:r>
              <a:rPr sz="1200" spc="9" dirty="0" smtClean="0">
                <a:latin typeface="Times New Roman"/>
                <a:cs typeface="Times New Roman"/>
              </a:rPr>
              <a:t>a</a:t>
            </a:r>
            <a:r>
              <a:rPr sz="1200" spc="4" dirty="0" smtClean="0">
                <a:latin typeface="Times New Roman"/>
                <a:cs typeface="Times New Roman"/>
              </a:rPr>
              <a:t>ll</a:t>
            </a:r>
            <a:r>
              <a:rPr sz="1200" spc="0" dirty="0" smtClean="0">
                <a:latin typeface="Times New Roman"/>
                <a:cs typeface="Times New Roman"/>
              </a:rPr>
              <a:t>y</a:t>
            </a:r>
            <a:r>
              <a:rPr sz="1200" spc="50"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s</a:t>
            </a:r>
            <a:r>
              <a:rPr sz="1200" spc="5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wo</a:t>
            </a:r>
            <a:r>
              <a:rPr sz="1200" spc="50" dirty="0" smtClean="0">
                <a:latin typeface="Times New Roman"/>
                <a:cs typeface="Times New Roman"/>
              </a:rPr>
              <a:t> </a:t>
            </a:r>
            <a:r>
              <a:rPr sz="1200" spc="-9" dirty="0" smtClean="0">
                <a:latin typeface="Times New Roman"/>
                <a:cs typeface="Times New Roman"/>
              </a:rPr>
              <a:t>m</a:t>
            </a:r>
            <a:r>
              <a:rPr sz="1200" spc="-14" dirty="0" smtClean="0">
                <a:latin typeface="Times New Roman"/>
                <a:cs typeface="Times New Roman"/>
              </a:rPr>
              <a:t>a</a:t>
            </a:r>
            <a:r>
              <a:rPr sz="1200" spc="-9" dirty="0" smtClean="0">
                <a:latin typeface="Times New Roman"/>
                <a:cs typeface="Times New Roman"/>
              </a:rPr>
              <a:t>jo</a:t>
            </a:r>
            <a:r>
              <a:rPr sz="1200" spc="0" dirty="0" smtClean="0">
                <a:latin typeface="Times New Roman"/>
                <a:cs typeface="Times New Roman"/>
              </a:rPr>
              <a:t>r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pon</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a:t>
            </a:r>
            <a:r>
              <a:rPr sz="1200" spc="55" dirty="0" smtClean="0">
                <a:latin typeface="Times New Roman"/>
                <a:cs typeface="Times New Roman"/>
              </a:rPr>
              <a:t> </a:t>
            </a:r>
            <a:r>
              <a:rPr sz="1200" b="1" i="1" spc="4" dirty="0" smtClean="0">
                <a:latin typeface="Times New Roman"/>
                <a:cs typeface="Times New Roman"/>
              </a:rPr>
              <a:t>m</a:t>
            </a:r>
            <a:r>
              <a:rPr sz="1200" b="1" i="1" spc="0" dirty="0" smtClean="0">
                <a:latin typeface="Times New Roman"/>
                <a:cs typeface="Times New Roman"/>
              </a:rPr>
              <a:t>a</a:t>
            </a:r>
            <a:r>
              <a:rPr sz="1200" b="1" i="1" spc="4" dirty="0" smtClean="0">
                <a:latin typeface="Times New Roman"/>
                <a:cs typeface="Times New Roman"/>
              </a:rPr>
              <a:t>nu</a:t>
            </a:r>
            <a:r>
              <a:rPr sz="1200" b="1" i="1" spc="-4" dirty="0" smtClean="0">
                <a:latin typeface="Times New Roman"/>
                <a:cs typeface="Times New Roman"/>
              </a:rPr>
              <a:t>f</a:t>
            </a:r>
            <a:r>
              <a:rPr sz="1200" b="1" i="1" spc="0" dirty="0" smtClean="0">
                <a:latin typeface="Times New Roman"/>
                <a:cs typeface="Times New Roman"/>
              </a:rPr>
              <a:t>a</a:t>
            </a:r>
            <a:r>
              <a:rPr sz="1200" b="1" i="1" spc="-4" dirty="0" smtClean="0">
                <a:latin typeface="Times New Roman"/>
                <a:cs typeface="Times New Roman"/>
              </a:rPr>
              <a:t>c</a:t>
            </a:r>
            <a:r>
              <a:rPr sz="1200" b="1" i="1" spc="4" dirty="0" smtClean="0">
                <a:latin typeface="Times New Roman"/>
                <a:cs typeface="Times New Roman"/>
              </a:rPr>
              <a:t>tu</a:t>
            </a:r>
            <a:r>
              <a:rPr sz="1200" b="1" i="1" spc="0" dirty="0" smtClean="0">
                <a:latin typeface="Times New Roman"/>
                <a:cs typeface="Times New Roman"/>
              </a:rPr>
              <a:t>r</a:t>
            </a:r>
            <a:r>
              <a:rPr sz="1200" b="1" i="1" spc="-9" dirty="0" smtClean="0">
                <a:latin typeface="Times New Roman"/>
                <a:cs typeface="Times New Roman"/>
              </a:rPr>
              <a:t>i</a:t>
            </a:r>
            <a:r>
              <a:rPr sz="1200" b="1" i="1" spc="4" dirty="0" smtClean="0">
                <a:latin typeface="Times New Roman"/>
                <a:cs typeface="Times New Roman"/>
              </a:rPr>
              <a:t>n</a:t>
            </a:r>
            <a:r>
              <a:rPr sz="1200" b="1" i="1" spc="0" dirty="0" smtClean="0">
                <a:latin typeface="Times New Roman"/>
                <a:cs typeface="Times New Roman"/>
              </a:rPr>
              <a:t>g</a:t>
            </a:r>
            <a:r>
              <a:rPr sz="1200" b="1" i="1" spc="50" dirty="0" smtClean="0">
                <a:latin typeface="Times New Roman"/>
                <a:cs typeface="Times New Roman"/>
              </a:rPr>
              <a:t> </a:t>
            </a:r>
            <a:r>
              <a:rPr sz="1200" b="1" i="1" spc="-4" dirty="0" smtClean="0">
                <a:latin typeface="Times New Roman"/>
                <a:cs typeface="Times New Roman"/>
              </a:rPr>
              <a:t>c</a:t>
            </a:r>
            <a:r>
              <a:rPr sz="1200" b="1" i="1" spc="0" dirty="0" smtClean="0">
                <a:latin typeface="Times New Roman"/>
                <a:cs typeface="Times New Roman"/>
              </a:rPr>
              <a:t>ost</a:t>
            </a:r>
            <a:r>
              <a:rPr sz="1200" b="1" i="1" spc="55"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c</a:t>
            </a:r>
            <a:r>
              <a:rPr sz="1200" spc="4" dirty="0" smtClean="0">
                <a:latin typeface="Times New Roman"/>
                <a:cs typeface="Times New Roman"/>
              </a:rPr>
              <a:t>l</a:t>
            </a:r>
            <a:r>
              <a:rPr sz="1200" spc="0" dirty="0" smtClean="0">
                <a:latin typeface="Times New Roman"/>
                <a:cs typeface="Times New Roman"/>
              </a:rPr>
              <a:t>ud</a:t>
            </a:r>
            <a:r>
              <a:rPr sz="1200" spc="-4" dirty="0" smtClean="0">
                <a:latin typeface="Times New Roman"/>
                <a:cs typeface="Times New Roman"/>
              </a:rPr>
              <a:t>e</a:t>
            </a:r>
            <a:r>
              <a:rPr sz="1200" spc="0" dirty="0" smtClean="0">
                <a:latin typeface="Times New Roman"/>
                <a:cs typeface="Times New Roman"/>
              </a:rPr>
              <a:t>s</a:t>
            </a:r>
            <a:r>
              <a:rPr sz="1200" spc="5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5" dirty="0" smtClean="0">
                <a:latin typeface="Times New Roman"/>
                <a:cs typeface="Times New Roman"/>
              </a:rPr>
              <a:t> </a:t>
            </a:r>
            <a:r>
              <a:rPr sz="1200" spc="-14" dirty="0" smtClean="0">
                <a:latin typeface="Times New Roman"/>
                <a:cs typeface="Times New Roman"/>
              </a:rPr>
              <a:t>c</a:t>
            </a:r>
            <a:r>
              <a:rPr sz="1200" spc="-9" dirty="0" smtClean="0">
                <a:latin typeface="Times New Roman"/>
                <a:cs typeface="Times New Roman"/>
              </a:rPr>
              <a:t>os</a:t>
            </a:r>
            <a:r>
              <a:rPr sz="1200" spc="0" dirty="0" smtClean="0">
                <a:latin typeface="Times New Roman"/>
                <a:cs typeface="Times New Roman"/>
              </a:rPr>
              <a:t>t</a:t>
            </a:r>
            <a:r>
              <a:rPr sz="1200" spc="5" dirty="0" smtClean="0">
                <a:latin typeface="Times New Roman"/>
                <a:cs typeface="Times New Roman"/>
              </a:rPr>
              <a:t> </a:t>
            </a:r>
            <a:r>
              <a:rPr sz="1200" spc="0" dirty="0" smtClean="0">
                <a:latin typeface="Times New Roman"/>
                <a:cs typeface="Times New Roman"/>
              </a:rPr>
              <a:t>of</a:t>
            </a:r>
            <a:r>
              <a:rPr sz="1200" spc="55"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pon</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a:t>
            </a:r>
            <a:r>
              <a:rPr sz="1200" spc="50"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a:t>
            </a:r>
            <a:r>
              <a:rPr sz="1200" spc="-4" dirty="0" smtClean="0">
                <a:latin typeface="Times New Roman"/>
                <a:cs typeface="Times New Roman"/>
              </a:rPr>
              <a:t>a</a:t>
            </a:r>
            <a:r>
              <a:rPr sz="1200" spc="0" dirty="0" smtClean="0">
                <a:latin typeface="Times New Roman"/>
                <a:cs typeface="Times New Roman"/>
              </a:rPr>
              <a:t>ss</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l</a:t>
            </a:r>
            <a:r>
              <a:rPr sz="1200" spc="-9" dirty="0" smtClean="0">
                <a:latin typeface="Times New Roman"/>
                <a:cs typeface="Times New Roman"/>
              </a:rPr>
              <a:t>y</a:t>
            </a:r>
            <a:r>
              <a:rPr sz="1200" spc="0" dirty="0" smtClean="0">
                <a:latin typeface="Times New Roman"/>
                <a:cs typeface="Times New Roman"/>
              </a:rPr>
              <a:t>; </a:t>
            </a:r>
            <a:r>
              <a:rPr sz="1200" spc="14" dirty="0" smtClean="0">
                <a:latin typeface="Times New Roman"/>
                <a:cs typeface="Times New Roman"/>
              </a:rPr>
              <a:t> </a:t>
            </a:r>
            <a:r>
              <a:rPr sz="1200" b="1" i="1" spc="4" dirty="0" smtClean="0">
                <a:latin typeface="Times New Roman"/>
                <a:cs typeface="Times New Roman"/>
              </a:rPr>
              <a:t>n</a:t>
            </a:r>
            <a:r>
              <a:rPr sz="1200" b="1" i="1" spc="0" dirty="0" smtClean="0">
                <a:latin typeface="Times New Roman"/>
                <a:cs typeface="Times New Roman"/>
              </a:rPr>
              <a:t>o</a:t>
            </a:r>
            <a:r>
              <a:rPr sz="1200" b="1" i="1" spc="4" dirty="0" smtClean="0">
                <a:latin typeface="Times New Roman"/>
                <a:cs typeface="Times New Roman"/>
              </a:rPr>
              <a:t>n</a:t>
            </a:r>
            <a:r>
              <a:rPr sz="1200" b="1" i="1" spc="0" dirty="0" smtClean="0">
                <a:latin typeface="Times New Roman"/>
                <a:cs typeface="Times New Roman"/>
              </a:rPr>
              <a:t>r</a:t>
            </a:r>
            <a:r>
              <a:rPr sz="1200" b="1" i="1" spc="-4" dirty="0" smtClean="0">
                <a:latin typeface="Times New Roman"/>
                <a:cs typeface="Times New Roman"/>
              </a:rPr>
              <a:t>ec</a:t>
            </a:r>
            <a:r>
              <a:rPr sz="1200" b="1" i="1" spc="4" dirty="0" smtClean="0">
                <a:latin typeface="Times New Roman"/>
                <a:cs typeface="Times New Roman"/>
              </a:rPr>
              <a:t>u</a:t>
            </a:r>
            <a:r>
              <a:rPr sz="1200" b="1" i="1" spc="0" dirty="0" smtClean="0">
                <a:latin typeface="Times New Roman"/>
                <a:cs typeface="Times New Roman"/>
              </a:rPr>
              <a:t>rr</a:t>
            </a:r>
            <a:r>
              <a:rPr sz="1200" b="1" i="1" spc="4" dirty="0" smtClean="0">
                <a:latin typeface="Times New Roman"/>
                <a:cs typeface="Times New Roman"/>
              </a:rPr>
              <a:t>i</a:t>
            </a:r>
            <a:r>
              <a:rPr sz="1200" b="1" i="1" spc="-4" dirty="0" smtClean="0">
                <a:latin typeface="Times New Roman"/>
                <a:cs typeface="Times New Roman"/>
              </a:rPr>
              <a:t>n</a:t>
            </a:r>
            <a:r>
              <a:rPr sz="1200" b="1" i="1" spc="0" dirty="0" smtClean="0">
                <a:latin typeface="Times New Roman"/>
                <a:cs typeface="Times New Roman"/>
              </a:rPr>
              <a:t>g  </a:t>
            </a:r>
            <a:r>
              <a:rPr sz="1200" b="1" i="1" spc="-4" dirty="0" smtClean="0">
                <a:latin typeface="Times New Roman"/>
                <a:cs typeface="Times New Roman"/>
              </a:rPr>
              <a:t>e</a:t>
            </a:r>
            <a:r>
              <a:rPr sz="1200" b="1" i="1" spc="4" dirty="0" smtClean="0">
                <a:latin typeface="Times New Roman"/>
                <a:cs typeface="Times New Roman"/>
              </a:rPr>
              <a:t>n</a:t>
            </a:r>
            <a:r>
              <a:rPr sz="1200" b="1" i="1" spc="0" dirty="0" smtClean="0">
                <a:latin typeface="Times New Roman"/>
                <a:cs typeface="Times New Roman"/>
              </a:rPr>
              <a:t>g</a:t>
            </a:r>
            <a:r>
              <a:rPr sz="1200" b="1" i="1" spc="4" dirty="0" smtClean="0">
                <a:latin typeface="Times New Roman"/>
                <a:cs typeface="Times New Roman"/>
              </a:rPr>
              <a:t>in</a:t>
            </a:r>
            <a:r>
              <a:rPr sz="1200" b="1" i="1" spc="-4" dirty="0" smtClean="0">
                <a:latin typeface="Times New Roman"/>
                <a:cs typeface="Times New Roman"/>
              </a:rPr>
              <a:t>ee</a:t>
            </a:r>
            <a:r>
              <a:rPr sz="1200" b="1" i="1" spc="0" dirty="0" smtClean="0">
                <a:latin typeface="Times New Roman"/>
                <a:cs typeface="Times New Roman"/>
              </a:rPr>
              <a:t>r</a:t>
            </a:r>
            <a:r>
              <a:rPr sz="1200" b="1" i="1" spc="4" dirty="0" smtClean="0">
                <a:latin typeface="Times New Roman"/>
                <a:cs typeface="Times New Roman"/>
              </a:rPr>
              <a:t>in</a:t>
            </a:r>
            <a:r>
              <a:rPr sz="1200" b="1" i="1" spc="0" dirty="0" smtClean="0">
                <a:latin typeface="Times New Roman"/>
                <a:cs typeface="Times New Roman"/>
              </a:rPr>
              <a:t>g</a:t>
            </a:r>
            <a:r>
              <a:rPr sz="1200" b="1" i="1" spc="290" dirty="0" smtClean="0">
                <a:latin typeface="Times New Roman"/>
                <a:cs typeface="Times New Roman"/>
              </a:rPr>
              <a:t> </a:t>
            </a:r>
            <a:r>
              <a:rPr sz="1200" b="1" spc="-4" dirty="0" smtClean="0">
                <a:latin typeface="Times New Roman"/>
                <a:cs typeface="Times New Roman"/>
              </a:rPr>
              <a:t>(</a:t>
            </a:r>
            <a:r>
              <a:rPr sz="1200" b="1" spc="0" dirty="0" smtClean="0">
                <a:latin typeface="Times New Roman"/>
                <a:cs typeface="Times New Roman"/>
              </a:rPr>
              <a:t>NR</a:t>
            </a:r>
            <a:r>
              <a:rPr sz="1200" b="1" spc="4" dirty="0" smtClean="0">
                <a:latin typeface="Times New Roman"/>
                <a:cs typeface="Times New Roman"/>
              </a:rPr>
              <a:t>E</a:t>
            </a:r>
            <a:r>
              <a:rPr sz="1200" b="1" spc="0" dirty="0" smtClean="0">
                <a:latin typeface="Times New Roman"/>
                <a:cs typeface="Times New Roman"/>
              </a:rPr>
              <a:t>) </a:t>
            </a:r>
            <a:r>
              <a:rPr sz="1200" b="1"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os</a:t>
            </a:r>
            <a:r>
              <a:rPr sz="1200" spc="4" dirty="0" smtClean="0">
                <a:latin typeface="Times New Roman"/>
                <a:cs typeface="Times New Roman"/>
              </a:rPr>
              <a:t>t</a:t>
            </a:r>
            <a:r>
              <a:rPr sz="1200" spc="0" dirty="0" smtClean="0">
                <a:latin typeface="Times New Roman"/>
                <a:cs typeface="Times New Roman"/>
              </a:rPr>
              <a:t>s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c</a:t>
            </a:r>
            <a:r>
              <a:rPr sz="1200" spc="4" dirty="0" smtClean="0">
                <a:latin typeface="Times New Roman"/>
                <a:cs typeface="Times New Roman"/>
              </a:rPr>
              <a:t>l</a:t>
            </a:r>
            <a:r>
              <a:rPr sz="1200" spc="0" dirty="0" smtClean="0">
                <a:latin typeface="Times New Roman"/>
                <a:cs typeface="Times New Roman"/>
              </a:rPr>
              <a:t>ude </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295"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er</a:t>
            </a:r>
            <a:r>
              <a:rPr sz="1200" spc="0" dirty="0" smtClean="0">
                <a:latin typeface="Times New Roman"/>
                <a:cs typeface="Times New Roman"/>
              </a:rPr>
              <a:t>sonn</a:t>
            </a:r>
            <a:r>
              <a:rPr sz="1200" spc="-4" dirty="0" smtClean="0">
                <a:latin typeface="Times New Roman"/>
                <a:cs typeface="Times New Roman"/>
              </a:rPr>
              <a:t>e</a:t>
            </a:r>
            <a:r>
              <a:rPr sz="1200" spc="0" dirty="0" smtClean="0">
                <a:latin typeface="Times New Roman"/>
                <a:cs typeface="Times New Roman"/>
              </a:rPr>
              <a:t>l </a:t>
            </a:r>
            <a:r>
              <a:rPr sz="1200" spc="1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a:t>
            </a:r>
            <a:r>
              <a:rPr sz="1200" spc="9" dirty="0" smtClean="0">
                <a:latin typeface="Times New Roman"/>
                <a:cs typeface="Times New Roman"/>
              </a:rPr>
              <a:t> </a:t>
            </a:r>
            <a:r>
              <a:rPr sz="1200" spc="0" dirty="0" smtClean="0">
                <a:latin typeface="Times New Roman"/>
                <a:cs typeface="Times New Roman"/>
              </a:rPr>
              <a:t>o</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r</a:t>
            </a:r>
            <a:r>
              <a:rPr sz="1200" spc="295"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os</a:t>
            </a:r>
            <a:r>
              <a:rPr sz="1200" spc="4" dirty="0" smtClean="0">
                <a:latin typeface="Times New Roman"/>
                <a:cs typeface="Times New Roman"/>
              </a:rPr>
              <a:t>t</a:t>
            </a:r>
            <a:r>
              <a:rPr sz="1200" spc="0" dirty="0" smtClean="0">
                <a:latin typeface="Times New Roman"/>
                <a:cs typeface="Times New Roman"/>
              </a:rPr>
              <a:t>s </a:t>
            </a:r>
            <a:r>
              <a:rPr sz="1200" spc="14" dirty="0" smtClean="0">
                <a:latin typeface="Times New Roman"/>
                <a:cs typeface="Times New Roman"/>
              </a:rPr>
              <a:t> </a:t>
            </a:r>
            <a:r>
              <a:rPr sz="1200" spc="0" dirty="0" smtClean="0">
                <a:latin typeface="Times New Roman"/>
                <a:cs typeface="Times New Roman"/>
              </a:rPr>
              <a:t>of 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gn</a:t>
            </a:r>
            <a:r>
              <a:rPr sz="1200" spc="4" dirty="0" smtClean="0">
                <a:latin typeface="Times New Roman"/>
                <a:cs typeface="Times New Roman"/>
              </a:rPr>
              <a:t>i</a:t>
            </a:r>
            <a:r>
              <a:rPr sz="1200" spc="0" dirty="0" smtClean="0">
                <a:latin typeface="Times New Roman"/>
                <a:cs typeface="Times New Roman"/>
              </a:rPr>
              <a:t>ng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a:t>
            </a:r>
            <a:endParaRPr sz="1200">
              <a:latin typeface="Times New Roman"/>
              <a:cs typeface="Times New Roman"/>
            </a:endParaRPr>
          </a:p>
          <a:p>
            <a:pPr marL="608330" marR="555961" algn="just">
              <a:lnSpc>
                <a:spcPct val="95825"/>
              </a:lnSpc>
            </a:pPr>
            <a:r>
              <a:rPr sz="1200" spc="11" dirty="0" smtClean="0">
                <a:latin typeface="Times New Roman"/>
                <a:cs typeface="Times New Roman"/>
              </a:rPr>
              <a:t>■ </a:t>
            </a:r>
            <a:r>
              <a:rPr sz="1200" i="1" spc="11" dirty="0" smtClean="0">
                <a:latin typeface="Times New Roman"/>
                <a:cs typeface="Times New Roman"/>
              </a:rPr>
              <a:t>Physical size and weight: </a:t>
            </a:r>
            <a:r>
              <a:rPr sz="1200" spc="11" dirty="0" smtClean="0">
                <a:latin typeface="Times New Roman"/>
                <a:cs typeface="Times New Roman"/>
              </a:rPr>
              <a:t>The physical aspects of the final system can vary greatly depending upon the application. An industrial control system for an assembly line may be designed to fit into a standard-size rack with no strict limitations on weight. A handheld device typically has tight requirements on both size and weight that can ripple through the entire system design.</a:t>
            </a:r>
            <a:endParaRPr sz="1200">
              <a:latin typeface="Times New Roman"/>
              <a:cs typeface="Times New Roman"/>
            </a:endParaRPr>
          </a:p>
          <a:p>
            <a:pPr marL="608330" marR="554168" algn="just">
              <a:lnSpc>
                <a:spcPct val="95825"/>
              </a:lnSpc>
            </a:pPr>
            <a:r>
              <a:rPr sz="1200" spc="1" dirty="0" smtClean="0">
                <a:latin typeface="Times New Roman"/>
                <a:cs typeface="Times New Roman"/>
              </a:rPr>
              <a:t>■ </a:t>
            </a:r>
            <a:r>
              <a:rPr sz="1200" i="1" spc="1" dirty="0" smtClean="0">
                <a:latin typeface="Times New Roman"/>
                <a:cs typeface="Times New Roman"/>
              </a:rPr>
              <a:t>Power consumption: </a:t>
            </a:r>
            <a:r>
              <a:rPr sz="1200" spc="1" dirty="0" smtClean="0">
                <a:latin typeface="Times New Roman"/>
                <a:cs typeface="Times New Roman"/>
              </a:rPr>
              <a:t>Power, of course, is important in battery-powered systems and is often important in other applications as well. Power can be specified in the requirements stage in terms of battery life—the customer is unlikely to be able to describe the allowable wattage</a:t>
            </a:r>
            <a:r>
              <a:rPr sz="1000" spc="0" dirty="0" smtClean="0">
                <a:latin typeface="Arial"/>
                <a:cs typeface="Arial"/>
              </a:rPr>
              <a:t>.</a:t>
            </a:r>
            <a:endParaRPr sz="1000">
              <a:latin typeface="Arial"/>
              <a:cs typeface="Arial"/>
            </a:endParaRPr>
          </a:p>
          <a:p>
            <a:pPr marL="608330" marR="550935" algn="just">
              <a:lnSpc>
                <a:spcPct val="95825"/>
              </a:lnSpc>
            </a:pPr>
            <a:r>
              <a:rPr sz="1200" spc="1" dirty="0" smtClean="0">
                <a:latin typeface="Times New Roman"/>
                <a:cs typeface="Times New Roman"/>
              </a:rPr>
              <a:t>A sample </a:t>
            </a:r>
            <a:r>
              <a:rPr sz="1200" b="1" i="1" spc="1" dirty="0" smtClean="0">
                <a:latin typeface="Times New Roman"/>
                <a:cs typeface="Times New Roman"/>
              </a:rPr>
              <a:t>requirements form </a:t>
            </a:r>
            <a:r>
              <a:rPr sz="1200" spc="1" dirty="0" smtClean="0">
                <a:latin typeface="Times New Roman"/>
                <a:cs typeface="Times New Roman"/>
              </a:rPr>
              <a:t>that can be filled out at the start of the project. We can use the form as a checklist in considering the basic characteristics of the system. Let’s consider the entries in the form:</a:t>
            </a:r>
            <a:endParaRPr sz="1200">
              <a:latin typeface="Times New Roman"/>
              <a:cs typeface="Times New Roman"/>
            </a:endParaRPr>
          </a:p>
          <a:p>
            <a:pPr marL="608330" marR="567718" algn="just">
              <a:lnSpc>
                <a:spcPts val="1360"/>
              </a:lnSpc>
              <a:spcBef>
                <a:spcPts val="113"/>
              </a:spcBef>
            </a:pPr>
            <a:r>
              <a:rPr sz="1200" spc="17" dirty="0" smtClean="0">
                <a:latin typeface="Times New Roman"/>
                <a:cs typeface="Times New Roman"/>
              </a:rPr>
              <a:t>■ </a:t>
            </a:r>
            <a:r>
              <a:rPr sz="1200" i="1" spc="17" dirty="0" smtClean="0">
                <a:latin typeface="Times New Roman"/>
                <a:cs typeface="Times New Roman"/>
              </a:rPr>
              <a:t>Name: </a:t>
            </a:r>
            <a:r>
              <a:rPr sz="1200" spc="17" dirty="0" smtClean="0">
                <a:latin typeface="Times New Roman"/>
                <a:cs typeface="Times New Roman"/>
              </a:rPr>
              <a:t>This is simple but helpful. Giving a name to the project not only simplifies talking about it to other people but can also crystallize the purpose of the machine.</a:t>
            </a:r>
            <a:endParaRPr sz="1200">
              <a:latin typeface="Times New Roman"/>
              <a:cs typeface="Times New Roman"/>
            </a:endParaRPr>
          </a:p>
          <a:p>
            <a:pPr marL="608330" marR="563127" algn="just">
              <a:lnSpc>
                <a:spcPct val="95825"/>
              </a:lnSpc>
            </a:pPr>
            <a:r>
              <a:rPr sz="1200" spc="11" dirty="0" smtClean="0">
                <a:latin typeface="Times New Roman"/>
                <a:cs typeface="Times New Roman"/>
              </a:rPr>
              <a:t>■ </a:t>
            </a:r>
            <a:r>
              <a:rPr sz="1200" i="1" spc="11" dirty="0" smtClean="0">
                <a:latin typeface="Times New Roman"/>
                <a:cs typeface="Times New Roman"/>
              </a:rPr>
              <a:t>Purpose: </a:t>
            </a:r>
            <a:r>
              <a:rPr sz="1200" spc="11" dirty="0" smtClean="0">
                <a:latin typeface="Times New Roman"/>
                <a:cs typeface="Times New Roman"/>
              </a:rPr>
              <a:t>This should be a brief one- or two-line description of what the system is supposed to do. If you can’t describe the essence of your system in one or two lines, chances are that you don’t understand it well enough.</a:t>
            </a:r>
            <a:endParaRPr sz="1200">
              <a:latin typeface="Times New Roman"/>
              <a:cs typeface="Times New Roman"/>
            </a:endParaRPr>
          </a:p>
          <a:p>
            <a:pPr marL="608330" marR="575316" algn="just">
              <a:lnSpc>
                <a:spcPct val="96687"/>
              </a:lnSpc>
            </a:pPr>
            <a:r>
              <a:rPr sz="1200" spc="25" dirty="0" smtClean="0">
                <a:latin typeface="Times New Roman"/>
                <a:cs typeface="Times New Roman"/>
              </a:rPr>
              <a:t>■ </a:t>
            </a:r>
            <a:r>
              <a:rPr sz="1200" i="1" spc="25" dirty="0" smtClean="0">
                <a:latin typeface="Times New Roman"/>
                <a:cs typeface="Times New Roman"/>
              </a:rPr>
              <a:t>Inputs and outputs: </a:t>
            </a:r>
            <a:r>
              <a:rPr sz="1200" spc="25" dirty="0" smtClean="0">
                <a:latin typeface="Times New Roman"/>
                <a:cs typeface="Times New Roman"/>
              </a:rPr>
              <a:t>These two entries are more complex than they seem. The inputs and outputs to the system encompass a wealth of detail:</a:t>
            </a:r>
            <a:endParaRPr sz="1200">
              <a:latin typeface="Times New Roman"/>
              <a:cs typeface="Times New Roman"/>
            </a:endParaRPr>
          </a:p>
          <a:p>
            <a:pPr marL="608330" marR="1779212" algn="just">
              <a:lnSpc>
                <a:spcPts val="1330"/>
              </a:lnSpc>
              <a:spcBef>
                <a:spcPts val="66"/>
              </a:spcBef>
            </a:pPr>
            <a:r>
              <a:rPr sz="1200" spc="0" dirty="0" smtClean="0">
                <a:latin typeface="Times New Roman"/>
                <a:cs typeface="Times New Roman"/>
              </a:rPr>
              <a:t>— </a:t>
            </a:r>
            <a:r>
              <a:rPr sz="1200" i="1" spc="0" dirty="0" smtClean="0">
                <a:latin typeface="Times New Roman"/>
                <a:cs typeface="Times New Roman"/>
              </a:rPr>
              <a:t>Types of data: </a:t>
            </a:r>
            <a:r>
              <a:rPr sz="1200" spc="0" dirty="0" smtClean="0">
                <a:latin typeface="Times New Roman"/>
                <a:cs typeface="Times New Roman"/>
              </a:rPr>
              <a:t>Analog electronic signals? Digital data? Mechanical inputs?</a:t>
            </a:r>
            <a:endParaRPr sz="1200">
              <a:latin typeface="Times New Roman"/>
              <a:cs typeface="Times New Roman"/>
            </a:endParaRPr>
          </a:p>
          <a:p>
            <a:pPr marL="608330" marR="2152663">
              <a:lnSpc>
                <a:spcPct val="95825"/>
              </a:lnSpc>
            </a:pPr>
            <a:r>
              <a:rPr sz="1200" spc="0" dirty="0" smtClean="0">
                <a:latin typeface="Times New Roman"/>
                <a:cs typeface="Times New Roman"/>
              </a:rPr>
              <a:t>— </a:t>
            </a:r>
            <a:r>
              <a:rPr sz="1200" i="1" spc="0" dirty="0" smtClean="0">
                <a:latin typeface="Times New Roman"/>
                <a:cs typeface="Times New Roman"/>
              </a:rPr>
              <a:t>Data characteristics: </a:t>
            </a:r>
            <a:r>
              <a:rPr sz="1200" spc="0" dirty="0" smtClean="0">
                <a:latin typeface="Times New Roman"/>
                <a:cs typeface="Times New Roman"/>
              </a:rPr>
              <a:t>Periodically arriving data, such as digitalaudio samples? Occasional user inputs? How many bits per data element?</a:t>
            </a:r>
            <a:endParaRPr sz="1200">
              <a:latin typeface="Times New Roman"/>
              <a:cs typeface="Times New Roman"/>
            </a:endParaRPr>
          </a:p>
          <a:p>
            <a:pPr marL="608330" marR="1792940" algn="just">
              <a:lnSpc>
                <a:spcPts val="1355"/>
              </a:lnSpc>
              <a:spcBef>
                <a:spcPts val="67"/>
              </a:spcBef>
            </a:pPr>
            <a:r>
              <a:rPr sz="1200" spc="0" dirty="0" smtClean="0">
                <a:latin typeface="Times New Roman"/>
                <a:cs typeface="Times New Roman"/>
              </a:rPr>
              <a:t>— </a:t>
            </a:r>
            <a:r>
              <a:rPr sz="1200" i="1" spc="0" dirty="0" smtClean="0">
                <a:latin typeface="Times New Roman"/>
                <a:cs typeface="Times New Roman"/>
              </a:rPr>
              <a:t>Types of I/O devices: </a:t>
            </a:r>
            <a:r>
              <a:rPr sz="1200" spc="0" dirty="0" smtClean="0">
                <a:latin typeface="Times New Roman"/>
                <a:cs typeface="Times New Roman"/>
              </a:rPr>
              <a:t>Buttons? Analog/digital converters? Video displays?</a:t>
            </a:r>
            <a:endParaRPr sz="1200">
              <a:latin typeface="Times New Roman"/>
              <a:cs typeface="Times New Roman"/>
            </a:endParaRPr>
          </a:p>
          <a:p>
            <a:pPr marL="608330" marR="558740" algn="just">
              <a:lnSpc>
                <a:spcPct val="95825"/>
              </a:lnSpc>
            </a:pPr>
            <a:r>
              <a:rPr sz="1200" spc="17" dirty="0" smtClean="0">
                <a:latin typeface="Times New Roman"/>
                <a:cs typeface="Times New Roman"/>
              </a:rPr>
              <a:t>■ </a:t>
            </a:r>
            <a:r>
              <a:rPr sz="1200" i="1" spc="17" dirty="0" smtClean="0">
                <a:latin typeface="Times New Roman"/>
                <a:cs typeface="Times New Roman"/>
              </a:rPr>
              <a:t>Functions: </a:t>
            </a:r>
            <a:r>
              <a:rPr sz="1200" spc="17" dirty="0" smtClean="0">
                <a:latin typeface="Times New Roman"/>
                <a:cs typeface="Times New Roman"/>
              </a:rPr>
              <a:t>This is a more detailed description of what the system does. A good way to approach this is to work from the inputs to the outputs: When the system receives an input, what does it do? How do user interface inputs affect these functions? How do different functions interact?</a:t>
            </a:r>
            <a:endParaRPr sz="1200">
              <a:latin typeface="Times New Roman"/>
              <a:cs typeface="Times New Roman"/>
            </a:endParaRPr>
          </a:p>
          <a:p>
            <a:pPr marL="608330" marR="553557" algn="just">
              <a:lnSpc>
                <a:spcPct val="95825"/>
              </a:lnSpc>
            </a:pPr>
            <a:r>
              <a:rPr sz="1200" i="1" spc="1" dirty="0" smtClean="0">
                <a:latin typeface="Times New Roman"/>
                <a:cs typeface="Times New Roman"/>
              </a:rPr>
              <a:t>Performance: </a:t>
            </a:r>
            <a:r>
              <a:rPr sz="1200" spc="1" dirty="0" smtClean="0">
                <a:latin typeface="Times New Roman"/>
                <a:cs typeface="Times New Roman"/>
              </a:rPr>
              <a:t>Many embedded computing systems spend at least some time controlling physical devices or processing data coming from the physical world. In most of these cases, the computations must be performed within a certain time frame. It is essential that the performance requirements be identified early</a:t>
            </a:r>
            <a:endParaRPr sz="1200">
              <a:latin typeface="Times New Roman"/>
              <a:cs typeface="Times New Roman"/>
            </a:endParaRPr>
          </a:p>
          <a:p>
            <a:pPr marL="608330" marR="569378" algn="just">
              <a:lnSpc>
                <a:spcPct val="96687"/>
              </a:lnSpc>
            </a:pPr>
            <a:r>
              <a:rPr sz="1200" spc="1" dirty="0" smtClean="0">
                <a:latin typeface="Times New Roman"/>
                <a:cs typeface="Times New Roman"/>
              </a:rPr>
              <a:t>since they must be carefully measured during implementation to ensure that the system works properly.</a:t>
            </a:r>
            <a:endParaRPr sz="1200">
              <a:latin typeface="Times New Roman"/>
              <a:cs typeface="Times New Roman"/>
            </a:endParaRPr>
          </a:p>
          <a:p>
            <a:pPr marL="608330" marR="561161" algn="just">
              <a:lnSpc>
                <a:spcPct val="95825"/>
              </a:lnSpc>
            </a:pPr>
            <a:r>
              <a:rPr sz="1200" dirty="0" smtClean="0">
                <a:latin typeface="Times New Roman"/>
                <a:cs typeface="Times New Roman"/>
              </a:rPr>
              <a:t>■ </a:t>
            </a:r>
            <a:r>
              <a:rPr sz="1200" i="1" spc="-4" dirty="0" smtClean="0">
                <a:latin typeface="Times New Roman"/>
                <a:cs typeface="Times New Roman"/>
              </a:rPr>
              <a:t>M</a:t>
            </a:r>
            <a:r>
              <a:rPr sz="1200" i="1" spc="0" dirty="0" smtClean="0">
                <a:latin typeface="Times New Roman"/>
                <a:cs typeface="Times New Roman"/>
              </a:rPr>
              <a:t>anu</a:t>
            </a:r>
            <a:r>
              <a:rPr sz="1200" i="1" spc="4" dirty="0" smtClean="0">
                <a:latin typeface="Times New Roman"/>
                <a:cs typeface="Times New Roman"/>
              </a:rPr>
              <a:t>f</a:t>
            </a:r>
            <a:r>
              <a:rPr sz="1200" i="1" spc="0" dirty="0" smtClean="0">
                <a:latin typeface="Times New Roman"/>
                <a:cs typeface="Times New Roman"/>
              </a:rPr>
              <a:t>a</a:t>
            </a:r>
            <a:r>
              <a:rPr sz="1200" i="1" spc="-4" dirty="0" smtClean="0">
                <a:latin typeface="Times New Roman"/>
                <a:cs typeface="Times New Roman"/>
              </a:rPr>
              <a:t>c</a:t>
            </a:r>
            <a:r>
              <a:rPr sz="1200" i="1" spc="4" dirty="0" smtClean="0">
                <a:latin typeface="Times New Roman"/>
                <a:cs typeface="Times New Roman"/>
              </a:rPr>
              <a:t>t</a:t>
            </a:r>
            <a:r>
              <a:rPr sz="1200" i="1" spc="0" dirty="0" smtClean="0">
                <a:latin typeface="Times New Roman"/>
                <a:cs typeface="Times New Roman"/>
              </a:rPr>
              <a:t>ur</a:t>
            </a:r>
            <a:r>
              <a:rPr sz="1200" i="1" spc="4" dirty="0" smtClean="0">
                <a:latin typeface="Times New Roman"/>
                <a:cs typeface="Times New Roman"/>
              </a:rPr>
              <a:t>i</a:t>
            </a:r>
            <a:r>
              <a:rPr sz="1200" i="1" spc="0" dirty="0" smtClean="0">
                <a:latin typeface="Times New Roman"/>
                <a:cs typeface="Times New Roman"/>
              </a:rPr>
              <a:t>ng</a:t>
            </a:r>
            <a:r>
              <a:rPr sz="1200" i="1" spc="4" dirty="0" smtClean="0">
                <a:latin typeface="Times New Roman"/>
                <a:cs typeface="Times New Roman"/>
              </a:rPr>
              <a:t> </a:t>
            </a:r>
            <a:r>
              <a:rPr sz="1200" i="1" spc="-4" dirty="0" smtClean="0">
                <a:latin typeface="Times New Roman"/>
                <a:cs typeface="Times New Roman"/>
              </a:rPr>
              <a:t>c</a:t>
            </a:r>
            <a:r>
              <a:rPr sz="1200" i="1" spc="0" dirty="0" smtClean="0">
                <a:latin typeface="Times New Roman"/>
                <a:cs typeface="Times New Roman"/>
              </a:rPr>
              <a:t>os</a:t>
            </a:r>
            <a:r>
              <a:rPr sz="1200" i="1" spc="4" dirty="0" smtClean="0">
                <a:latin typeface="Times New Roman"/>
                <a:cs typeface="Times New Roman"/>
              </a:rPr>
              <a:t>t</a:t>
            </a:r>
            <a:r>
              <a:rPr sz="1200" i="1" spc="0" dirty="0" smtClean="0">
                <a:latin typeface="Times New Roman"/>
                <a:cs typeface="Times New Roman"/>
              </a:rPr>
              <a:t>: </a:t>
            </a:r>
            <a:r>
              <a:rPr sz="1200" spc="0" dirty="0" smtClean="0">
                <a:latin typeface="Times New Roman"/>
                <a:cs typeface="Times New Roman"/>
              </a:rPr>
              <a:t>Th</a:t>
            </a:r>
            <a:r>
              <a:rPr sz="1200" spc="4" dirty="0" smtClean="0">
                <a:latin typeface="Times New Roman"/>
                <a:cs typeface="Times New Roman"/>
              </a:rPr>
              <a:t>i</a:t>
            </a:r>
            <a:r>
              <a:rPr sz="1200" spc="0" dirty="0" smtClean="0">
                <a:latin typeface="Times New Roman"/>
                <a:cs typeface="Times New Roman"/>
              </a:rPr>
              <a:t>s</a:t>
            </a:r>
            <a:r>
              <a:rPr sz="1200" spc="4" dirty="0" smtClean="0">
                <a:latin typeface="Times New Roman"/>
                <a:cs typeface="Times New Roman"/>
              </a:rPr>
              <a:t> i</a:t>
            </a:r>
            <a:r>
              <a:rPr sz="1200" spc="0" dirty="0" smtClean="0">
                <a:latin typeface="Times New Roman"/>
                <a:cs typeface="Times New Roman"/>
              </a:rPr>
              <a:t>n</a:t>
            </a:r>
            <a:r>
              <a:rPr sz="1200" spc="-4" dirty="0" smtClean="0">
                <a:latin typeface="Times New Roman"/>
                <a:cs typeface="Times New Roman"/>
              </a:rPr>
              <a:t>c</a:t>
            </a:r>
            <a:r>
              <a:rPr sz="1200" spc="4" dirty="0" smtClean="0">
                <a:latin typeface="Times New Roman"/>
                <a:cs typeface="Times New Roman"/>
              </a:rPr>
              <a:t>l</a:t>
            </a:r>
            <a:r>
              <a:rPr sz="1200" spc="0" dirty="0" smtClean="0">
                <a:latin typeface="Times New Roman"/>
                <a:cs typeface="Times New Roman"/>
              </a:rPr>
              <a:t>ud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4" dirty="0" smtClean="0">
                <a:latin typeface="Times New Roman"/>
                <a:cs typeface="Times New Roman"/>
              </a:rPr>
              <a:t>im</a:t>
            </a:r>
            <a:r>
              <a:rPr sz="1200" spc="-4" dirty="0" smtClean="0">
                <a:latin typeface="Times New Roman"/>
                <a:cs typeface="Times New Roman"/>
              </a:rPr>
              <a:t>ar</a:t>
            </a:r>
            <a:r>
              <a:rPr sz="1200" spc="4" dirty="0" smtClean="0">
                <a:latin typeface="Times New Roman"/>
                <a:cs typeface="Times New Roman"/>
              </a:rPr>
              <a:t>il</a:t>
            </a:r>
            <a:r>
              <a:rPr sz="1200" spc="0" dirty="0" smtClean="0">
                <a:latin typeface="Times New Roman"/>
                <a:cs typeface="Times New Roman"/>
              </a:rPr>
              <a:t>y</a:t>
            </a:r>
            <a:r>
              <a:rPr sz="1200" spc="4" dirty="0" smtClean="0">
                <a:latin typeface="Times New Roman"/>
                <a:cs typeface="Times New Roman"/>
              </a:rPr>
              <a:t> t</a:t>
            </a:r>
            <a:r>
              <a:rPr sz="1200" spc="0" dirty="0" smtClean="0">
                <a:latin typeface="Times New Roman"/>
                <a:cs typeface="Times New Roman"/>
              </a:rPr>
              <a:t>he </a:t>
            </a:r>
            <a:r>
              <a:rPr sz="1200" spc="-4" dirty="0" smtClean="0">
                <a:latin typeface="Times New Roman"/>
                <a:cs typeface="Times New Roman"/>
              </a:rPr>
              <a:t>c</a:t>
            </a:r>
            <a:r>
              <a:rPr sz="1200" spc="0" dirty="0" smtClean="0">
                <a:latin typeface="Times New Roman"/>
                <a:cs typeface="Times New Roman"/>
              </a:rPr>
              <a:t>ost of</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h</a:t>
            </a:r>
            <a:r>
              <a:rPr sz="1200" spc="-4" dirty="0" smtClean="0">
                <a:latin typeface="Times New Roman"/>
                <a:cs typeface="Times New Roman"/>
              </a:rPr>
              <a:t>ar</a:t>
            </a:r>
            <a:r>
              <a:rPr sz="1200" spc="0" dirty="0" smtClean="0">
                <a:latin typeface="Times New Roman"/>
                <a:cs typeface="Times New Roman"/>
              </a:rPr>
              <a:t>dw</a:t>
            </a:r>
            <a:r>
              <a:rPr sz="1200" spc="-4" dirty="0" smtClean="0">
                <a:latin typeface="Times New Roman"/>
                <a:cs typeface="Times New Roman"/>
              </a:rPr>
              <a:t>a</a:t>
            </a:r>
            <a:r>
              <a:rPr sz="1200" spc="9" dirty="0" smtClean="0">
                <a:latin typeface="Times New Roman"/>
                <a:cs typeface="Times New Roman"/>
              </a:rPr>
              <a:t>r</a:t>
            </a:r>
            <a:r>
              <a:rPr sz="1200" spc="0" dirty="0" smtClean="0">
                <a:latin typeface="Times New Roman"/>
                <a:cs typeface="Times New Roman"/>
              </a:rPr>
              <a:t>e</a:t>
            </a:r>
            <a:r>
              <a:rPr sz="1200" spc="4"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pon</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a:t>
            </a:r>
            <a:r>
              <a:rPr sz="1200" spc="4" dirty="0" smtClean="0">
                <a:latin typeface="Times New Roman"/>
                <a:cs typeface="Times New Roman"/>
              </a:rPr>
              <a:t> </a:t>
            </a:r>
            <a:r>
              <a:rPr sz="1200" spc="0" dirty="0" smtClean="0">
                <a:latin typeface="Times New Roman"/>
                <a:cs typeface="Times New Roman"/>
              </a:rPr>
              <a:t>Ev</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 i</a:t>
            </a:r>
            <a:r>
              <a:rPr sz="1200" spc="0" dirty="0" smtClean="0">
                <a:latin typeface="Times New Roman"/>
                <a:cs typeface="Times New Roman"/>
              </a:rPr>
              <a:t>f</a:t>
            </a:r>
            <a:r>
              <a:rPr sz="1200" spc="4" dirty="0" smtClean="0">
                <a:latin typeface="Times New Roman"/>
                <a:cs typeface="Times New Roman"/>
              </a:rPr>
              <a:t> </a:t>
            </a:r>
            <a:r>
              <a:rPr sz="1200" spc="-25" dirty="0" smtClean="0">
                <a:latin typeface="Times New Roman"/>
                <a:cs typeface="Times New Roman"/>
              </a:rPr>
              <a:t>y</a:t>
            </a:r>
            <a:r>
              <a:rPr sz="1200" spc="9" dirty="0" smtClean="0">
                <a:latin typeface="Times New Roman"/>
                <a:cs typeface="Times New Roman"/>
              </a:rPr>
              <a:t>o</a:t>
            </a:r>
            <a:r>
              <a:rPr sz="1200" spc="0" dirty="0" smtClean="0">
                <a:latin typeface="Times New Roman"/>
                <a:cs typeface="Times New Roman"/>
              </a:rPr>
              <a:t>u don</a:t>
            </a:r>
            <a:r>
              <a:rPr sz="1200" spc="-4" dirty="0" smtClean="0">
                <a:latin typeface="Times New Roman"/>
                <a:cs typeface="Times New Roman"/>
              </a:rPr>
              <a:t>’</a:t>
            </a:r>
            <a:r>
              <a:rPr sz="1200" spc="0" dirty="0" smtClean="0">
                <a:latin typeface="Times New Roman"/>
                <a:cs typeface="Times New Roman"/>
              </a:rPr>
              <a:t>t</a:t>
            </a:r>
            <a:r>
              <a:rPr sz="1200" spc="40" dirty="0" smtClean="0">
                <a:latin typeface="Times New Roman"/>
                <a:cs typeface="Times New Roman"/>
              </a:rPr>
              <a:t> </a:t>
            </a:r>
            <a:r>
              <a:rPr sz="1200" spc="0" dirty="0" smtClean="0">
                <a:latin typeface="Times New Roman"/>
                <a:cs typeface="Times New Roman"/>
              </a:rPr>
              <a:t>know</a:t>
            </a:r>
            <a:r>
              <a:rPr sz="1200" spc="34"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x</a:t>
            </a:r>
            <a:r>
              <a:rPr sz="1200" spc="-4" dirty="0" smtClean="0">
                <a:latin typeface="Times New Roman"/>
                <a:cs typeface="Times New Roman"/>
              </a:rPr>
              <a:t>ac</a:t>
            </a:r>
            <a:r>
              <a:rPr sz="1200" spc="4" dirty="0" smtClean="0">
                <a:latin typeface="Times New Roman"/>
                <a:cs typeface="Times New Roman"/>
              </a:rPr>
              <a:t>tl</a:t>
            </a:r>
            <a:r>
              <a:rPr sz="1200" spc="0" dirty="0" smtClean="0">
                <a:latin typeface="Times New Roman"/>
                <a:cs typeface="Times New Roman"/>
              </a:rPr>
              <a:t>y</a:t>
            </a:r>
            <a:r>
              <a:rPr sz="1200" spc="34" dirty="0" smtClean="0">
                <a:latin typeface="Times New Roman"/>
                <a:cs typeface="Times New Roman"/>
              </a:rPr>
              <a:t> </a:t>
            </a:r>
            <a:r>
              <a:rPr sz="1200" spc="0" dirty="0" smtClean="0">
                <a:latin typeface="Times New Roman"/>
                <a:cs typeface="Times New Roman"/>
              </a:rPr>
              <a:t>how</a:t>
            </a:r>
            <a:r>
              <a:rPr sz="1200" spc="34" dirty="0" smtClean="0">
                <a:latin typeface="Times New Roman"/>
                <a:cs typeface="Times New Roman"/>
              </a:rPr>
              <a:t> </a:t>
            </a:r>
            <a:r>
              <a:rPr sz="1200" spc="4" dirty="0" smtClean="0">
                <a:latin typeface="Times New Roman"/>
                <a:cs typeface="Times New Roman"/>
              </a:rPr>
              <a:t>m</a:t>
            </a:r>
            <a:r>
              <a:rPr sz="1200" spc="0" dirty="0" smtClean="0">
                <a:latin typeface="Times New Roman"/>
                <a:cs typeface="Times New Roman"/>
              </a:rPr>
              <a:t>u</a:t>
            </a:r>
            <a:r>
              <a:rPr sz="1200" spc="-4" dirty="0" smtClean="0">
                <a:latin typeface="Times New Roman"/>
                <a:cs typeface="Times New Roman"/>
              </a:rPr>
              <a:t>c</a:t>
            </a:r>
            <a:r>
              <a:rPr sz="1200" spc="0" dirty="0" smtClean="0">
                <a:latin typeface="Times New Roman"/>
                <a:cs typeface="Times New Roman"/>
              </a:rPr>
              <a:t>h</a:t>
            </a:r>
            <a:r>
              <a:rPr sz="1200" spc="34" dirty="0" smtClean="0">
                <a:latin typeface="Times New Roman"/>
                <a:cs typeface="Times New Roman"/>
              </a:rPr>
              <a:t> </a:t>
            </a:r>
            <a:r>
              <a:rPr sz="1200" spc="-25" dirty="0" smtClean="0">
                <a:latin typeface="Times New Roman"/>
                <a:cs typeface="Times New Roman"/>
              </a:rPr>
              <a:t>y</a:t>
            </a:r>
            <a:r>
              <a:rPr sz="1200" spc="9" dirty="0" smtClean="0">
                <a:latin typeface="Times New Roman"/>
                <a:cs typeface="Times New Roman"/>
              </a:rPr>
              <a:t>o</a:t>
            </a:r>
            <a:r>
              <a:rPr sz="1200" spc="0" dirty="0" smtClean="0">
                <a:latin typeface="Times New Roman"/>
                <a:cs typeface="Times New Roman"/>
              </a:rPr>
              <a:t>u</a:t>
            </a:r>
            <a:r>
              <a:rPr sz="1200" spc="50" dirty="0" smtClean="0">
                <a:latin typeface="Times New Roman"/>
                <a:cs typeface="Times New Roman"/>
              </a:rPr>
              <a:t> </a:t>
            </a:r>
            <a:r>
              <a:rPr sz="1200" spc="-4" dirty="0" smtClean="0">
                <a:latin typeface="Times New Roman"/>
                <a:cs typeface="Times New Roman"/>
              </a:rPr>
              <a:t>ca</a:t>
            </a:r>
            <a:r>
              <a:rPr sz="1200" spc="0" dirty="0" smtClean="0">
                <a:latin typeface="Times New Roman"/>
                <a:cs typeface="Times New Roman"/>
              </a:rPr>
              <a:t>n</a:t>
            </a:r>
            <a:r>
              <a:rPr sz="1200" spc="34" dirty="0" smtClean="0">
                <a:latin typeface="Times New Roman"/>
                <a:cs typeface="Times New Roman"/>
              </a:rPr>
              <a:t> </a:t>
            </a:r>
            <a:r>
              <a:rPr sz="1200" spc="-4" dirty="0" smtClean="0">
                <a:latin typeface="Times New Roman"/>
                <a:cs typeface="Times New Roman"/>
              </a:rPr>
              <a:t>aff</a:t>
            </a:r>
            <a:r>
              <a:rPr sz="1200" spc="0" dirty="0" smtClean="0">
                <a:latin typeface="Times New Roman"/>
                <a:cs typeface="Times New Roman"/>
              </a:rPr>
              <a:t>o</a:t>
            </a:r>
            <a:r>
              <a:rPr sz="1200" spc="9" dirty="0" smtClean="0">
                <a:latin typeface="Times New Roman"/>
                <a:cs typeface="Times New Roman"/>
              </a:rPr>
              <a:t>r</a:t>
            </a:r>
            <a:r>
              <a:rPr sz="1200" spc="0" dirty="0" smtClean="0">
                <a:latin typeface="Times New Roman"/>
                <a:cs typeface="Times New Roman"/>
              </a:rPr>
              <a:t>d</a:t>
            </a:r>
            <a:r>
              <a:rPr sz="1200" spc="3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59" dirty="0" smtClean="0">
                <a:latin typeface="Times New Roman"/>
                <a:cs typeface="Times New Roman"/>
              </a:rPr>
              <a:t> </a:t>
            </a:r>
            <a:r>
              <a:rPr sz="1200" spc="-9" dirty="0" smtClean="0">
                <a:latin typeface="Times New Roman"/>
                <a:cs typeface="Times New Roman"/>
              </a:rPr>
              <a:t>sp</a:t>
            </a:r>
            <a:r>
              <a:rPr sz="1200" spc="-14" dirty="0" smtClean="0">
                <a:latin typeface="Times New Roman"/>
                <a:cs typeface="Times New Roman"/>
              </a:rPr>
              <a:t>e</a:t>
            </a:r>
            <a:r>
              <a:rPr sz="1200" spc="-9" dirty="0" smtClean="0">
                <a:latin typeface="Times New Roman"/>
                <a:cs typeface="Times New Roman"/>
              </a:rPr>
              <a:t>n</a:t>
            </a:r>
            <a:r>
              <a:rPr sz="1200" spc="0" dirty="0" smtClean="0">
                <a:latin typeface="Times New Roman"/>
                <a:cs typeface="Times New Roman"/>
              </a:rPr>
              <a:t>d on</a:t>
            </a:r>
            <a:r>
              <a:rPr sz="1200" spc="3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40"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pon</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a:t>
            </a:r>
            <a:r>
              <a:rPr sz="1200" spc="34" dirty="0" smtClean="0">
                <a:latin typeface="Times New Roman"/>
                <a:cs typeface="Times New Roman"/>
              </a:rPr>
              <a:t> </a:t>
            </a:r>
            <a:r>
              <a:rPr sz="1200" spc="-25" dirty="0" smtClean="0">
                <a:latin typeface="Times New Roman"/>
                <a:cs typeface="Times New Roman"/>
              </a:rPr>
              <a:t>y</a:t>
            </a:r>
            <a:r>
              <a:rPr sz="1200" spc="9" dirty="0" smtClean="0">
                <a:latin typeface="Times New Roman"/>
                <a:cs typeface="Times New Roman"/>
              </a:rPr>
              <a:t>o</a:t>
            </a:r>
            <a:r>
              <a:rPr sz="1200" spc="0" dirty="0" smtClean="0">
                <a:latin typeface="Times New Roman"/>
                <a:cs typeface="Times New Roman"/>
              </a:rPr>
              <a:t>u</a:t>
            </a:r>
            <a:r>
              <a:rPr sz="1200" spc="50" dirty="0" smtClean="0">
                <a:latin typeface="Times New Roman"/>
                <a:cs typeface="Times New Roman"/>
              </a:rPr>
              <a:t> </a:t>
            </a:r>
            <a:r>
              <a:rPr sz="1200" spc="0" dirty="0" smtClean="0">
                <a:latin typeface="Times New Roman"/>
                <a:cs typeface="Times New Roman"/>
              </a:rPr>
              <a:t>shou</a:t>
            </a:r>
            <a:r>
              <a:rPr sz="1200" spc="4" dirty="0" smtClean="0">
                <a:latin typeface="Times New Roman"/>
                <a:cs typeface="Times New Roman"/>
              </a:rPr>
              <a:t>l</a:t>
            </a:r>
            <a:r>
              <a:rPr sz="1200" spc="0" dirty="0" smtClean="0">
                <a:latin typeface="Times New Roman"/>
                <a:cs typeface="Times New Roman"/>
              </a:rPr>
              <a:t>d</a:t>
            </a:r>
            <a:r>
              <a:rPr sz="1200" spc="25"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ve so</a:t>
            </a:r>
            <a:r>
              <a:rPr sz="1200" spc="4" dirty="0" smtClean="0">
                <a:latin typeface="Times New Roman"/>
                <a:cs typeface="Times New Roman"/>
              </a:rPr>
              <a:t>m</a:t>
            </a:r>
            <a:r>
              <a:rPr sz="1200" spc="0" dirty="0" smtClean="0">
                <a:latin typeface="Times New Roman"/>
                <a:cs typeface="Times New Roman"/>
              </a:rPr>
              <a:t>e</a:t>
            </a:r>
            <a:r>
              <a:rPr sz="1200" spc="29" dirty="0" smtClean="0">
                <a:latin typeface="Times New Roman"/>
                <a:cs typeface="Times New Roman"/>
              </a:rPr>
              <a:t> </a:t>
            </a:r>
            <a:r>
              <a:rPr sz="1200" spc="-9" dirty="0" smtClean="0">
                <a:latin typeface="Times New Roman"/>
                <a:cs typeface="Times New Roman"/>
              </a:rPr>
              <a:t>id</a:t>
            </a:r>
            <a:r>
              <a:rPr sz="1200" spc="-14" dirty="0" smtClean="0">
                <a:latin typeface="Times New Roman"/>
                <a:cs typeface="Times New Roman"/>
              </a:rPr>
              <a:t>e</a:t>
            </a:r>
            <a:r>
              <a:rPr sz="1200" spc="0" dirty="0" smtClean="0">
                <a:latin typeface="Times New Roman"/>
                <a:cs typeface="Times New Roman"/>
              </a:rPr>
              <a:t>a</a:t>
            </a:r>
            <a:r>
              <a:rPr sz="1200" spc="-4" dirty="0" smtClean="0">
                <a:latin typeface="Times New Roman"/>
                <a:cs typeface="Times New Roman"/>
              </a:rPr>
              <a:t> </a:t>
            </a:r>
            <a:r>
              <a:rPr sz="1200" spc="0" dirty="0" smtClean="0">
                <a:latin typeface="Times New Roman"/>
                <a:cs typeface="Times New Roman"/>
              </a:rPr>
              <a:t>of</a:t>
            </a:r>
            <a:r>
              <a:rPr sz="1200" spc="2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29"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u</a:t>
            </a:r>
            <a:r>
              <a:rPr sz="1200" spc="-4" dirty="0" smtClean="0">
                <a:latin typeface="Times New Roman"/>
                <a:cs typeface="Times New Roman"/>
              </a:rPr>
              <a:t>a</a:t>
            </a:r>
            <a:r>
              <a:rPr sz="1200" spc="0" dirty="0" smtClean="0">
                <a:latin typeface="Times New Roman"/>
                <a:cs typeface="Times New Roman"/>
              </a:rPr>
              <a:t>l</a:t>
            </a:r>
            <a:r>
              <a:rPr sz="1200" spc="50"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ost</a:t>
            </a:r>
            <a:r>
              <a:rPr sz="1200" spc="39" dirty="0" smtClean="0">
                <a:latin typeface="Times New Roman"/>
                <a:cs typeface="Times New Roman"/>
              </a:rPr>
              <a:t> </a:t>
            </a:r>
            <a:r>
              <a:rPr sz="1200" spc="-4" dirty="0" smtClean="0">
                <a:latin typeface="Times New Roman"/>
                <a:cs typeface="Times New Roman"/>
              </a:rPr>
              <a:t>ra</a:t>
            </a:r>
            <a:r>
              <a:rPr sz="1200" spc="0" dirty="0" smtClean="0">
                <a:latin typeface="Times New Roman"/>
                <a:cs typeface="Times New Roman"/>
              </a:rPr>
              <a:t>ng</a:t>
            </a:r>
            <a:r>
              <a:rPr sz="1200" spc="-4" dirty="0" smtClean="0">
                <a:latin typeface="Times New Roman"/>
                <a:cs typeface="Times New Roman"/>
              </a:rPr>
              <a:t>e</a:t>
            </a:r>
            <a:r>
              <a:rPr sz="1200" spc="0" dirty="0" smtClean="0">
                <a:latin typeface="Times New Roman"/>
                <a:cs typeface="Times New Roman"/>
              </a:rPr>
              <a:t>.</a:t>
            </a:r>
            <a:r>
              <a:rPr sz="1200" spc="50"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ost</a:t>
            </a:r>
            <a:r>
              <a:rPr sz="1200" spc="29"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s</a:t>
            </a:r>
            <a:r>
              <a:rPr sz="1200" spc="50" dirty="0" smtClean="0">
                <a:latin typeface="Times New Roman"/>
                <a:cs typeface="Times New Roman"/>
              </a:rPr>
              <a:t> </a:t>
            </a:r>
            <a:r>
              <a:rPr sz="1200" spc="0" dirty="0" smtClean="0">
                <a:latin typeface="Times New Roman"/>
                <a:cs typeface="Times New Roman"/>
              </a:rPr>
              <a:t>a</a:t>
            </a:r>
            <a:r>
              <a:rPr sz="1200" spc="29" dirty="0" smtClean="0">
                <a:latin typeface="Times New Roman"/>
                <a:cs typeface="Times New Roman"/>
              </a:rPr>
              <a:t> </a:t>
            </a:r>
            <a:r>
              <a:rPr sz="1200" spc="0" dirty="0" smtClean="0">
                <a:latin typeface="Times New Roman"/>
                <a:cs typeface="Times New Roman"/>
              </a:rPr>
              <a:t>subs</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n</a:t>
            </a:r>
            <a:r>
              <a:rPr sz="1200" spc="4" dirty="0" smtClean="0">
                <a:latin typeface="Times New Roman"/>
                <a:cs typeface="Times New Roman"/>
              </a:rPr>
              <a:t>ti</a:t>
            </a:r>
            <a:r>
              <a:rPr sz="1200" spc="-4" dirty="0" smtClean="0">
                <a:latin typeface="Times New Roman"/>
                <a:cs typeface="Times New Roman"/>
              </a:rPr>
              <a:t>a</a:t>
            </a:r>
            <a:r>
              <a:rPr sz="1200" spc="0" dirty="0" smtClean="0">
                <a:latin typeface="Times New Roman"/>
                <a:cs typeface="Times New Roman"/>
              </a:rPr>
              <a:t>l</a:t>
            </a:r>
            <a:r>
              <a:rPr sz="1200" spc="3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f</a:t>
            </a:r>
            <a:r>
              <a:rPr sz="1200" spc="4" dirty="0" smtClean="0">
                <a:latin typeface="Times New Roman"/>
                <a:cs typeface="Times New Roman"/>
              </a:rPr>
              <a:t>l</a:t>
            </a:r>
            <a:r>
              <a:rPr sz="1200" spc="0" dirty="0" smtClean="0">
                <a:latin typeface="Times New Roman"/>
                <a:cs typeface="Times New Roman"/>
              </a:rPr>
              <a:t>u</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c</a:t>
            </a:r>
            <a:r>
              <a:rPr sz="1200" spc="0" dirty="0" smtClean="0">
                <a:latin typeface="Times New Roman"/>
                <a:cs typeface="Times New Roman"/>
              </a:rPr>
              <a:t>e</a:t>
            </a:r>
            <a:r>
              <a:rPr sz="1200" spc="34" dirty="0" smtClean="0">
                <a:latin typeface="Times New Roman"/>
                <a:cs typeface="Times New Roman"/>
              </a:rPr>
              <a:t> </a:t>
            </a:r>
            <a:r>
              <a:rPr sz="1200" spc="0" dirty="0" smtClean="0">
                <a:latin typeface="Times New Roman"/>
                <a:cs typeface="Times New Roman"/>
              </a:rPr>
              <a:t>on</a:t>
            </a:r>
            <a:r>
              <a:rPr sz="1200" spc="34" dirty="0" smtClean="0">
                <a:latin typeface="Times New Roman"/>
                <a:cs typeface="Times New Roman"/>
              </a:rPr>
              <a:t> </a:t>
            </a:r>
            <a:r>
              <a:rPr sz="1200" spc="-4" dirty="0" smtClean="0">
                <a:latin typeface="Times New Roman"/>
                <a:cs typeface="Times New Roman"/>
              </a:rPr>
              <a:t>ar</a:t>
            </a:r>
            <a:r>
              <a:rPr sz="1200" spc="9" dirty="0" smtClean="0">
                <a:latin typeface="Times New Roman"/>
                <a:cs typeface="Times New Roman"/>
              </a:rPr>
              <a:t>c</a:t>
            </a:r>
            <a:r>
              <a:rPr sz="1200" spc="0" dirty="0" smtClean="0">
                <a:latin typeface="Times New Roman"/>
                <a:cs typeface="Times New Roman"/>
              </a:rPr>
              <a:t>h</a:t>
            </a:r>
            <a:r>
              <a:rPr sz="1200" spc="4" dirty="0" smtClean="0">
                <a:latin typeface="Times New Roman"/>
                <a:cs typeface="Times New Roman"/>
              </a:rPr>
              <a:t>it</a:t>
            </a:r>
            <a:r>
              <a:rPr sz="1200" spc="-4" dirty="0" smtClean="0">
                <a:latin typeface="Times New Roman"/>
                <a:cs typeface="Times New Roman"/>
              </a:rPr>
              <a:t>ec</a:t>
            </a:r>
            <a:r>
              <a:rPr sz="1200" spc="4" dirty="0" smtClean="0">
                <a:latin typeface="Times New Roman"/>
                <a:cs typeface="Times New Roman"/>
              </a:rPr>
              <a:t>t</a:t>
            </a:r>
            <a:r>
              <a:rPr sz="1200" spc="0" dirty="0" smtClean="0">
                <a:latin typeface="Times New Roman"/>
                <a:cs typeface="Times New Roman"/>
              </a:rPr>
              <a:t>u</a:t>
            </a:r>
            <a:r>
              <a:rPr sz="1200" spc="-4" dirty="0" smtClean="0">
                <a:latin typeface="Times New Roman"/>
                <a:cs typeface="Times New Roman"/>
              </a:rPr>
              <a:t>re</a:t>
            </a:r>
            <a:r>
              <a:rPr sz="1200" spc="0" dirty="0" smtClean="0">
                <a:latin typeface="Times New Roman"/>
                <a:cs typeface="Times New Roman"/>
              </a:rPr>
              <a:t>:</a:t>
            </a:r>
            <a:r>
              <a:rPr sz="1200" spc="50" dirty="0" smtClean="0">
                <a:latin typeface="Times New Roman"/>
                <a:cs typeface="Times New Roman"/>
              </a:rPr>
              <a:t> </a:t>
            </a:r>
            <a:r>
              <a:rPr sz="1200" spc="0" dirty="0" smtClean="0">
                <a:latin typeface="Times New Roman"/>
                <a:cs typeface="Times New Roman"/>
              </a:rPr>
              <a:t>A</a:t>
            </a:r>
            <a:r>
              <a:rPr sz="1200" spc="34"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ac</a:t>
            </a:r>
            <a:r>
              <a:rPr sz="1200" spc="0" dirty="0" smtClean="0">
                <a:latin typeface="Times New Roman"/>
                <a:cs typeface="Times New Roman"/>
              </a:rPr>
              <a:t>h</a:t>
            </a:r>
            <a:r>
              <a:rPr sz="1200" spc="4" dirty="0" smtClean="0">
                <a:latin typeface="Times New Roman"/>
                <a:cs typeface="Times New Roman"/>
              </a:rPr>
              <a:t>i</a:t>
            </a:r>
            <a:r>
              <a:rPr sz="1200" spc="0" dirty="0" smtClean="0">
                <a:latin typeface="Times New Roman"/>
                <a:cs typeface="Times New Roman"/>
              </a:rPr>
              <a:t>ne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4" dirty="0" smtClean="0">
                <a:latin typeface="Times New Roman"/>
                <a:cs typeface="Times New Roman"/>
              </a:rPr>
              <a:t> i</a:t>
            </a:r>
            <a:r>
              <a:rPr sz="1200" spc="0" dirty="0" smtClean="0">
                <a:latin typeface="Times New Roman"/>
                <a:cs typeface="Times New Roman"/>
              </a:rPr>
              <a:t>s</a:t>
            </a:r>
            <a:r>
              <a:rPr sz="1200" spc="-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ea</a:t>
            </a:r>
            <a:r>
              <a:rPr sz="1200" spc="0" dirty="0" smtClean="0">
                <a:latin typeface="Times New Roman"/>
                <a:cs typeface="Times New Roman"/>
              </a:rPr>
              <a:t>nt</a:t>
            </a:r>
            <a:r>
              <a:rPr sz="1200" spc="2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endParaRPr sz="1200">
              <a:latin typeface="Times New Roman"/>
              <a:cs typeface="Times New Roman"/>
            </a:endParaRPr>
          </a:p>
          <a:p>
            <a:pPr marL="608330" marR="1640997" algn="just">
              <a:lnSpc>
                <a:spcPts val="1355"/>
              </a:lnSpc>
              <a:spcBef>
                <a:spcPts val="67"/>
              </a:spcBef>
            </a:pPr>
            <a:r>
              <a:rPr sz="1200" spc="0" dirty="0" smtClean="0">
                <a:latin typeface="Times New Roman"/>
                <a:cs typeface="Times New Roman"/>
              </a:rPr>
              <a:t>sell at $10 most likely has a very different internal structure than a $100 system.</a:t>
            </a:r>
            <a:endParaRPr sz="1200">
              <a:latin typeface="Times New Roman"/>
              <a:cs typeface="Times New Roman"/>
            </a:endParaRPr>
          </a:p>
          <a:p>
            <a:pPr marL="608330" marR="575332" algn="just">
              <a:lnSpc>
                <a:spcPts val="1360"/>
              </a:lnSpc>
              <a:spcBef>
                <a:spcPts val="45"/>
              </a:spcBef>
            </a:pPr>
            <a:r>
              <a:rPr sz="1200" spc="0" dirty="0" smtClean="0">
                <a:latin typeface="Times New Roman"/>
                <a:cs typeface="Times New Roman"/>
              </a:rPr>
              <a:t>■ </a:t>
            </a:r>
            <a:r>
              <a:rPr sz="1200" i="1" spc="0" dirty="0" smtClean="0">
                <a:latin typeface="Times New Roman"/>
                <a:cs typeface="Times New Roman"/>
              </a:rPr>
              <a:t>Power: </a:t>
            </a:r>
            <a:r>
              <a:rPr sz="1200" spc="0" dirty="0" smtClean="0">
                <a:latin typeface="Times New Roman"/>
                <a:cs typeface="Times New Roman"/>
              </a:rPr>
              <a:t>Similarly, you may have only a rough idea of how much power the system can consume, but a little information can go a long way. Typically, the most important decision is</a:t>
            </a:r>
            <a:endParaRPr sz="12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1917192" y="2321052"/>
            <a:ext cx="3518915" cy="1709927"/>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4" name="object 4"/>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5" name="object 5"/>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6" name="object 6"/>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2" name="object 2"/>
          <p:cNvSpPr txBox="1"/>
          <p:nvPr/>
        </p:nvSpPr>
        <p:spPr>
          <a:xfrm>
            <a:off x="306070" y="306324"/>
            <a:ext cx="7159625" cy="9445625"/>
          </a:xfrm>
          <a:prstGeom prst="rect">
            <a:avLst/>
          </a:prstGeom>
        </p:spPr>
        <p:txBody>
          <a:bodyPr wrap="square" lIns="0" tIns="1611" rIns="0" bIns="0" rtlCol="0">
            <a:noAutofit/>
          </a:bodyPr>
          <a:lstStyle/>
          <a:p>
            <a:pPr>
              <a:lnSpc>
                <a:spcPts val="500"/>
              </a:lnSpc>
            </a:pPr>
            <a:endParaRPr sz="500"/>
          </a:p>
          <a:p>
            <a:pPr marL="608330" marR="561649">
              <a:lnSpc>
                <a:spcPct val="95825"/>
              </a:lnSpc>
              <a:spcBef>
                <a:spcPts val="1000"/>
              </a:spcBef>
            </a:pPr>
            <a:r>
              <a:rPr sz="1200" spc="7" dirty="0" smtClean="0">
                <a:latin typeface="Times New Roman"/>
                <a:cs typeface="Times New Roman"/>
              </a:rPr>
              <a:t>whether  the  machine  will  be  battery  powered  or  plugged  into  the  wall.  Battery-powered machines must be much more careful about how they spend energy.</a:t>
            </a:r>
            <a:endParaRPr sz="1200">
              <a:latin typeface="Times New Roman"/>
              <a:cs typeface="Times New Roman"/>
            </a:endParaRPr>
          </a:p>
          <a:p>
            <a:pPr marL="608330" marR="556574" algn="just">
              <a:lnSpc>
                <a:spcPct val="95825"/>
              </a:lnSpc>
              <a:spcBef>
                <a:spcPts val="1368"/>
              </a:spcBef>
            </a:pPr>
            <a:r>
              <a:rPr sz="1200" spc="7" dirty="0" smtClean="0">
                <a:latin typeface="Times New Roman"/>
                <a:cs typeface="Times New Roman"/>
              </a:rPr>
              <a:t>■ </a:t>
            </a:r>
            <a:r>
              <a:rPr sz="1200" i="1" spc="7" dirty="0" smtClean="0">
                <a:latin typeface="Times New Roman"/>
                <a:cs typeface="Times New Roman"/>
              </a:rPr>
              <a:t>Physical size and weight: </a:t>
            </a:r>
            <a:r>
              <a:rPr sz="1200" spc="7" dirty="0" smtClean="0">
                <a:latin typeface="Times New Roman"/>
                <a:cs typeface="Times New Roman"/>
              </a:rPr>
              <a:t>You should give some indication of the physical size of the system to help guide certain architectural decisions. A desktop machine has much more flexibility in the components used than, for example, a lapel mounted voice recorder.</a:t>
            </a:r>
            <a:endParaRPr sz="1200">
              <a:latin typeface="Times New Roman"/>
              <a:cs typeface="Times New Roman"/>
            </a:endParaRPr>
          </a:p>
          <a:p>
            <a:pPr marL="608330" marR="5518504" algn="just">
              <a:lnSpc>
                <a:spcPct val="95825"/>
              </a:lnSpc>
              <a:spcBef>
                <a:spcPts val="1392"/>
              </a:spcBef>
            </a:pPr>
            <a:r>
              <a:rPr sz="1200" dirty="0" smtClean="0">
                <a:latin typeface="Times New Roman"/>
                <a:cs typeface="Times New Roman"/>
              </a:rPr>
              <a:t>GPS MODULE:</a:t>
            </a:r>
            <a:endParaRPr sz="1200">
              <a:latin typeface="Times New Roman"/>
              <a:cs typeface="Times New Roman"/>
            </a:endParaRPr>
          </a:p>
          <a:p>
            <a:pPr marL="608330" marR="1624915" algn="just">
              <a:lnSpc>
                <a:spcPct val="95825"/>
              </a:lnSpc>
              <a:spcBef>
                <a:spcPts val="21125"/>
              </a:spcBef>
            </a:pPr>
            <a:r>
              <a:rPr sz="1400" b="1" spc="-1" dirty="0" smtClean="0">
                <a:solidFill>
                  <a:srgbClr val="6D2D9F"/>
                </a:solidFill>
                <a:latin typeface="Times New Roman"/>
                <a:cs typeface="Times New Roman"/>
              </a:rPr>
              <a:t>REQUIREMENTS FORM OF GPS MOVING MAP MODULE:</a:t>
            </a:r>
            <a:endParaRPr sz="1400">
              <a:latin typeface="Times New Roman"/>
              <a:cs typeface="Times New Roman"/>
            </a:endParaRPr>
          </a:p>
          <a:p>
            <a:pPr marL="608330" marR="5004130" algn="just">
              <a:lnSpc>
                <a:spcPct val="117513"/>
              </a:lnSpc>
              <a:spcBef>
                <a:spcPts val="25"/>
              </a:spcBef>
            </a:pPr>
            <a:r>
              <a:rPr sz="900" b="1" spc="0" dirty="0" smtClean="0">
                <a:latin typeface="Arial Black"/>
                <a:cs typeface="Arial Black"/>
              </a:rPr>
              <a:t>Name : GPS moving map</a:t>
            </a:r>
            <a:endParaRPr sz="900">
              <a:latin typeface="Arial Black"/>
              <a:cs typeface="Arial Black"/>
            </a:endParaRPr>
          </a:p>
          <a:p>
            <a:pPr marL="608330" marR="3199719" algn="just">
              <a:lnSpc>
                <a:spcPts val="1250"/>
              </a:lnSpc>
              <a:spcBef>
                <a:spcPts val="62"/>
              </a:spcBef>
            </a:pPr>
            <a:r>
              <a:rPr sz="900" b="1" spc="0" dirty="0" smtClean="0">
                <a:latin typeface="Arial Black"/>
                <a:cs typeface="Arial Black"/>
              </a:rPr>
              <a:t>Purpose: Consumer-grade moving map for driving use</a:t>
            </a:r>
            <a:endParaRPr sz="900">
              <a:latin typeface="Arial Black"/>
              <a:cs typeface="Arial Black"/>
            </a:endParaRPr>
          </a:p>
          <a:p>
            <a:pPr marL="608330" marR="3874230" algn="just">
              <a:lnSpc>
                <a:spcPct val="117513"/>
              </a:lnSpc>
            </a:pPr>
            <a:r>
              <a:rPr sz="900" b="1" spc="0" dirty="0" smtClean="0">
                <a:latin typeface="Arial Black"/>
                <a:cs typeface="Arial Black"/>
              </a:rPr>
              <a:t>Inputs : Power button, two control buttons</a:t>
            </a:r>
            <a:endParaRPr sz="900">
              <a:latin typeface="Arial Black"/>
              <a:cs typeface="Arial Black"/>
            </a:endParaRPr>
          </a:p>
          <a:p>
            <a:pPr marL="608330" marR="4039438" algn="just">
              <a:lnSpc>
                <a:spcPct val="117513"/>
              </a:lnSpc>
              <a:spcBef>
                <a:spcPts val="15"/>
              </a:spcBef>
            </a:pPr>
            <a:r>
              <a:rPr sz="900" b="1" spc="0" dirty="0" smtClean="0">
                <a:latin typeface="Arial Black"/>
                <a:cs typeface="Arial Black"/>
              </a:rPr>
              <a:t>Outputs : Back-lit LCD display 400 _ 600</a:t>
            </a:r>
            <a:endParaRPr sz="900">
              <a:latin typeface="Arial Black"/>
              <a:cs typeface="Arial Black"/>
            </a:endParaRPr>
          </a:p>
          <a:p>
            <a:pPr marL="608330" marR="1855534" algn="just">
              <a:lnSpc>
                <a:spcPts val="1250"/>
              </a:lnSpc>
              <a:spcBef>
                <a:spcPts val="62"/>
              </a:spcBef>
            </a:pPr>
            <a:r>
              <a:rPr sz="900" b="1" spc="0" dirty="0" smtClean="0">
                <a:latin typeface="Arial Black"/>
                <a:cs typeface="Arial Black"/>
              </a:rPr>
              <a:t>Functions : Uses 5-receiver GPS system; three user-selectable resolutions;</a:t>
            </a:r>
            <a:endParaRPr sz="900">
              <a:latin typeface="Arial Black"/>
              <a:cs typeface="Arial Black"/>
            </a:endParaRPr>
          </a:p>
          <a:p>
            <a:pPr marL="608330" marR="3640157" algn="just">
              <a:lnSpc>
                <a:spcPts val="1260"/>
              </a:lnSpc>
              <a:spcBef>
                <a:spcPts val="0"/>
              </a:spcBef>
            </a:pPr>
            <a:r>
              <a:rPr sz="900" b="1" dirty="0" smtClean="0">
                <a:latin typeface="Arial Black"/>
                <a:cs typeface="Arial Black"/>
              </a:rPr>
              <a:t>always displays current latitude and longitude</a:t>
            </a:r>
            <a:endParaRPr sz="900">
              <a:latin typeface="Arial Black"/>
              <a:cs typeface="Arial Black"/>
            </a:endParaRPr>
          </a:p>
          <a:p>
            <a:pPr marL="608330" marR="2341876" algn="just">
              <a:lnSpc>
                <a:spcPct val="117513"/>
              </a:lnSpc>
            </a:pPr>
            <a:r>
              <a:rPr sz="900" b="1" spc="0" dirty="0" smtClean="0">
                <a:latin typeface="Arial Black"/>
                <a:cs typeface="Arial Black"/>
              </a:rPr>
              <a:t>Performance: Updates screen within 0.25 seconds upon movement</a:t>
            </a:r>
            <a:endParaRPr sz="900">
              <a:latin typeface="Arial Black"/>
              <a:cs typeface="Arial Black"/>
            </a:endParaRPr>
          </a:p>
          <a:p>
            <a:pPr marL="608330" marR="5054435" algn="just">
              <a:lnSpc>
                <a:spcPct val="117513"/>
              </a:lnSpc>
            </a:pPr>
            <a:r>
              <a:rPr sz="900" b="1" spc="0" dirty="0" smtClean="0">
                <a:latin typeface="Arial Black"/>
                <a:cs typeface="Arial Black"/>
              </a:rPr>
              <a:t>Manufacturing cost:$30</a:t>
            </a:r>
            <a:endParaRPr sz="900">
              <a:latin typeface="Arial Black"/>
              <a:cs typeface="Arial Black"/>
            </a:endParaRPr>
          </a:p>
          <a:p>
            <a:pPr marL="608330" marR="5607570" algn="just">
              <a:lnSpc>
                <a:spcPct val="117513"/>
              </a:lnSpc>
            </a:pPr>
            <a:r>
              <a:rPr sz="900" b="1" dirty="0" smtClean="0">
                <a:latin typeface="Arial Black"/>
                <a:cs typeface="Arial Black"/>
              </a:rPr>
              <a:t>Power: 100mW</a:t>
            </a:r>
            <a:endParaRPr sz="900">
              <a:latin typeface="Arial Black"/>
              <a:cs typeface="Arial Black"/>
            </a:endParaRPr>
          </a:p>
          <a:p>
            <a:pPr marL="608330" marR="2865977" algn="just">
              <a:lnSpc>
                <a:spcPts val="1390"/>
              </a:lnSpc>
              <a:spcBef>
                <a:spcPts val="69"/>
              </a:spcBef>
            </a:pPr>
            <a:r>
              <a:rPr sz="900" b="1" spc="0" dirty="0" smtClean="0">
                <a:latin typeface="Arial Black"/>
                <a:cs typeface="Arial Black"/>
              </a:rPr>
              <a:t>Physical size and weight: No more than 2” _ 6</a:t>
            </a:r>
            <a:r>
              <a:rPr sz="1050" b="1" spc="0" dirty="0" smtClean="0">
                <a:latin typeface="Arial Black"/>
                <a:cs typeface="Arial Black"/>
              </a:rPr>
              <a:t>,</a:t>
            </a:r>
            <a:r>
              <a:rPr sz="900" b="1" spc="0" dirty="0" smtClean="0">
                <a:latin typeface="Arial Black"/>
                <a:cs typeface="Arial Black"/>
              </a:rPr>
              <a:t>” 12 ounces</a:t>
            </a:r>
            <a:endParaRPr sz="900">
              <a:latin typeface="Arial Black"/>
              <a:cs typeface="Arial Black"/>
            </a:endParaRPr>
          </a:p>
          <a:p>
            <a:pPr marL="608330" marR="5579051" algn="just">
              <a:lnSpc>
                <a:spcPct val="95825"/>
              </a:lnSpc>
              <a:spcBef>
                <a:spcPts val="1035"/>
              </a:spcBef>
            </a:pPr>
            <a:r>
              <a:rPr sz="1200" b="1" spc="1" dirty="0" smtClean="0">
                <a:latin typeface="Arial"/>
                <a:cs typeface="Arial"/>
              </a:rPr>
              <a:t>Specification</a:t>
            </a:r>
            <a:endParaRPr sz="1200">
              <a:latin typeface="Arial"/>
              <a:cs typeface="Arial"/>
            </a:endParaRPr>
          </a:p>
          <a:p>
            <a:pPr marL="608330" marR="553539" algn="just">
              <a:lnSpc>
                <a:spcPct val="95825"/>
              </a:lnSpc>
              <a:spcBef>
                <a:spcPts val="5"/>
              </a:spcBef>
            </a:pPr>
            <a:r>
              <a:rPr sz="1200" dirty="0" smtClean="0">
                <a:latin typeface="Times New Roman"/>
                <a:cs typeface="Times New Roman"/>
              </a:rPr>
              <a:t>The</a:t>
            </a:r>
            <a:r>
              <a:rPr sz="1200" spc="9" dirty="0" smtClean="0">
                <a:latin typeface="Times New Roman"/>
                <a:cs typeface="Times New Roman"/>
              </a:rPr>
              <a:t> </a:t>
            </a:r>
            <a:r>
              <a:rPr sz="1200" spc="0" dirty="0" smtClean="0">
                <a:latin typeface="Times New Roman"/>
                <a:cs typeface="Times New Roman"/>
              </a:rPr>
              <a:t>sp</a:t>
            </a:r>
            <a:r>
              <a:rPr sz="1200" spc="-4" dirty="0" smtClean="0">
                <a:latin typeface="Times New Roman"/>
                <a:cs typeface="Times New Roman"/>
              </a:rPr>
              <a:t>ec</a:t>
            </a:r>
            <a:r>
              <a:rPr sz="1200" spc="4" dirty="0" smtClean="0">
                <a:latin typeface="Times New Roman"/>
                <a:cs typeface="Times New Roman"/>
              </a:rPr>
              <a:t>i</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c</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a:t>
            </a:r>
            <a:r>
              <a:rPr sz="1200" spc="15"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a:t>
            </a:r>
            <a:r>
              <a:rPr sz="1200" spc="4" dirty="0" smtClean="0">
                <a:latin typeface="Times New Roman"/>
                <a:cs typeface="Times New Roman"/>
              </a:rPr>
              <a:t> m</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e</a:t>
            </a:r>
            <a:r>
              <a:rPr sz="1200" spc="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re</a:t>
            </a:r>
            <a:r>
              <a:rPr sz="1200" spc="9" dirty="0" smtClean="0">
                <a:latin typeface="Times New Roman"/>
                <a:cs typeface="Times New Roman"/>
              </a:rPr>
              <a:t>c</a:t>
            </a:r>
            <a:r>
              <a:rPr sz="1200" spc="4" dirty="0" smtClean="0">
                <a:latin typeface="Times New Roman"/>
                <a:cs typeface="Times New Roman"/>
              </a:rPr>
              <a:t>i</a:t>
            </a:r>
            <a:r>
              <a:rPr sz="1200" spc="0" dirty="0" smtClean="0">
                <a:latin typeface="Times New Roman"/>
                <a:cs typeface="Times New Roman"/>
              </a:rPr>
              <a:t>s</a:t>
            </a:r>
            <a:r>
              <a:rPr sz="1200" spc="-4" dirty="0" smtClean="0">
                <a:latin typeface="Times New Roman"/>
                <a:cs typeface="Times New Roman"/>
              </a:rPr>
              <a:t>e</a:t>
            </a:r>
            <a:r>
              <a:rPr sz="1200" spc="0" dirty="0" smtClean="0">
                <a:latin typeface="Times New Roman"/>
                <a:cs typeface="Times New Roman"/>
              </a:rPr>
              <a:t>—</a:t>
            </a:r>
            <a:r>
              <a:rPr sz="1200" spc="4" dirty="0" smtClean="0">
                <a:latin typeface="Times New Roman"/>
                <a:cs typeface="Times New Roman"/>
              </a:rPr>
              <a:t>i</a:t>
            </a:r>
            <a:r>
              <a:rPr sz="1200" spc="0" dirty="0" smtClean="0">
                <a:latin typeface="Times New Roman"/>
                <a:cs typeface="Times New Roman"/>
              </a:rPr>
              <a:t>t</a:t>
            </a:r>
            <a:r>
              <a:rPr sz="1200" spc="4"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er</a:t>
            </a:r>
            <a:r>
              <a:rPr sz="1200" spc="0" dirty="0" smtClean="0">
                <a:latin typeface="Times New Roman"/>
                <a:cs typeface="Times New Roman"/>
              </a:rPr>
              <a:t>v</a:t>
            </a:r>
            <a:r>
              <a:rPr sz="1200" spc="-4" dirty="0" smtClean="0">
                <a:latin typeface="Times New Roman"/>
                <a:cs typeface="Times New Roman"/>
              </a:rPr>
              <a:t>e</a:t>
            </a:r>
            <a:r>
              <a:rPr sz="1200" spc="0" dirty="0" smtClean="0">
                <a:latin typeface="Times New Roman"/>
                <a:cs typeface="Times New Roman"/>
              </a:rPr>
              <a:t>s</a:t>
            </a:r>
            <a:r>
              <a:rPr sz="1200" spc="25"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s</a:t>
            </a:r>
            <a:r>
              <a:rPr sz="1200" spc="1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ra</a:t>
            </a:r>
            <a:r>
              <a:rPr sz="1200" spc="9" dirty="0" smtClean="0">
                <a:latin typeface="Times New Roman"/>
                <a:cs typeface="Times New Roman"/>
              </a:rPr>
              <a:t>c</a:t>
            </a:r>
            <a:r>
              <a:rPr sz="1200" spc="0" dirty="0" smtClean="0">
                <a:latin typeface="Times New Roman"/>
                <a:cs typeface="Times New Roman"/>
              </a:rPr>
              <a:t>t</a:t>
            </a:r>
            <a:r>
              <a:rPr sz="1200" spc="20" dirty="0" smtClean="0">
                <a:latin typeface="Times New Roman"/>
                <a:cs typeface="Times New Roman"/>
              </a:rPr>
              <a:t> </a:t>
            </a:r>
            <a:r>
              <a:rPr sz="1200" spc="0" dirty="0" smtClean="0">
                <a:latin typeface="Times New Roman"/>
                <a:cs typeface="Times New Roman"/>
              </a:rPr>
              <a:t>b</a:t>
            </a:r>
            <a:r>
              <a:rPr sz="1200" spc="-4" dirty="0" smtClean="0">
                <a:latin typeface="Times New Roman"/>
                <a:cs typeface="Times New Roman"/>
              </a:rPr>
              <a:t>e</a:t>
            </a:r>
            <a:r>
              <a:rPr sz="1200" spc="4" dirty="0" smtClean="0">
                <a:latin typeface="Times New Roman"/>
                <a:cs typeface="Times New Roman"/>
              </a:rPr>
              <a:t>t</a:t>
            </a:r>
            <a:r>
              <a:rPr sz="1200" spc="0" dirty="0" smtClean="0">
                <a:latin typeface="Times New Roman"/>
                <a:cs typeface="Times New Roman"/>
              </a:rPr>
              <a:t>w</a:t>
            </a:r>
            <a:r>
              <a:rPr sz="1200" spc="-4" dirty="0" smtClean="0">
                <a:latin typeface="Times New Roman"/>
                <a:cs typeface="Times New Roman"/>
              </a:rPr>
              <a:t>ee</a:t>
            </a:r>
            <a:r>
              <a:rPr sz="1200" spc="0" dirty="0" smtClean="0">
                <a:latin typeface="Times New Roman"/>
                <a:cs typeface="Times New Roman"/>
              </a:rPr>
              <a:t>n</a:t>
            </a:r>
            <a:r>
              <a:rPr sz="1200" spc="2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4" dirty="0" smtClean="0">
                <a:latin typeface="Times New Roman"/>
                <a:cs typeface="Times New Roman"/>
              </a:rPr>
              <a:t>c</a:t>
            </a:r>
            <a:r>
              <a:rPr sz="1200" spc="0" dirty="0" smtClean="0">
                <a:latin typeface="Times New Roman"/>
                <a:cs typeface="Times New Roman"/>
              </a:rPr>
              <a:t>us</a:t>
            </a:r>
            <a:r>
              <a:rPr sz="1200" spc="4" dirty="0" smtClean="0">
                <a:latin typeface="Times New Roman"/>
                <a:cs typeface="Times New Roman"/>
              </a:rPr>
              <a:t>t</a:t>
            </a:r>
            <a:r>
              <a:rPr sz="1200" spc="0" dirty="0" smtClean="0">
                <a:latin typeface="Times New Roman"/>
                <a:cs typeface="Times New Roman"/>
              </a:rPr>
              <a:t>o</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r</a:t>
            </a:r>
            <a:r>
              <a:rPr sz="1200" spc="25"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1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4" dirty="0" smtClean="0">
                <a:latin typeface="Times New Roman"/>
                <a:cs typeface="Times New Roman"/>
              </a:rPr>
              <a:t>ar</a:t>
            </a:r>
            <a:r>
              <a:rPr sz="1200" spc="9" dirty="0" smtClean="0">
                <a:latin typeface="Times New Roman"/>
                <a:cs typeface="Times New Roman"/>
              </a:rPr>
              <a:t>c</a:t>
            </a:r>
            <a:r>
              <a:rPr sz="1200" spc="0" dirty="0" smtClean="0">
                <a:latin typeface="Times New Roman"/>
                <a:cs typeface="Times New Roman"/>
              </a:rPr>
              <a:t>h</a:t>
            </a:r>
            <a:r>
              <a:rPr sz="1200" spc="4" dirty="0" smtClean="0">
                <a:latin typeface="Times New Roman"/>
                <a:cs typeface="Times New Roman"/>
              </a:rPr>
              <a:t>it</a:t>
            </a:r>
            <a:r>
              <a:rPr sz="1200" spc="-4" dirty="0" smtClean="0">
                <a:latin typeface="Times New Roman"/>
                <a:cs typeface="Times New Roman"/>
              </a:rPr>
              <a:t>ec</a:t>
            </a:r>
            <a:r>
              <a:rPr sz="1200" spc="4" dirty="0" smtClean="0">
                <a:latin typeface="Times New Roman"/>
                <a:cs typeface="Times New Roman"/>
              </a:rPr>
              <a:t>t</a:t>
            </a:r>
            <a:r>
              <a:rPr sz="1200" spc="0" dirty="0" smtClean="0">
                <a:latin typeface="Times New Roman"/>
                <a:cs typeface="Times New Roman"/>
              </a:rPr>
              <a:t>s. As</a:t>
            </a:r>
            <a:r>
              <a:rPr sz="1200" spc="14" dirty="0" smtClean="0">
                <a:latin typeface="Times New Roman"/>
                <a:cs typeface="Times New Roman"/>
              </a:rPr>
              <a:t> </a:t>
            </a:r>
            <a:r>
              <a:rPr sz="1200" spc="0" dirty="0" smtClean="0">
                <a:latin typeface="Times New Roman"/>
                <a:cs typeface="Times New Roman"/>
              </a:rPr>
              <a:t>su</a:t>
            </a:r>
            <a:r>
              <a:rPr sz="1200" spc="-4" dirty="0" smtClean="0">
                <a:latin typeface="Times New Roman"/>
                <a:cs typeface="Times New Roman"/>
              </a:rPr>
              <a:t>c</a:t>
            </a:r>
            <a:r>
              <a:rPr sz="1200" spc="0" dirty="0" smtClean="0">
                <a:latin typeface="Times New Roman"/>
                <a:cs typeface="Times New Roman"/>
              </a:rPr>
              <a:t>h, </a:t>
            </a:r>
            <a:r>
              <a:rPr sz="1200" spc="4" dirty="0" smtClean="0">
                <a:latin typeface="Times New Roman"/>
                <a:cs typeface="Times New Roman"/>
              </a:rPr>
              <a:t>t</a:t>
            </a:r>
            <a:r>
              <a:rPr sz="1200" spc="0" dirty="0" smtClean="0">
                <a:latin typeface="Times New Roman"/>
                <a:cs typeface="Times New Roman"/>
              </a:rPr>
              <a:t>he</a:t>
            </a:r>
            <a:r>
              <a:rPr sz="1200" spc="9" dirty="0" smtClean="0">
                <a:latin typeface="Times New Roman"/>
                <a:cs typeface="Times New Roman"/>
              </a:rPr>
              <a:t> </a:t>
            </a:r>
            <a:r>
              <a:rPr sz="1200" spc="0" dirty="0" smtClean="0">
                <a:latin typeface="Times New Roman"/>
                <a:cs typeface="Times New Roman"/>
              </a:rPr>
              <a:t>sp</a:t>
            </a:r>
            <a:r>
              <a:rPr sz="1200" spc="-4" dirty="0" smtClean="0">
                <a:latin typeface="Times New Roman"/>
                <a:cs typeface="Times New Roman"/>
              </a:rPr>
              <a:t>ec</a:t>
            </a:r>
            <a:r>
              <a:rPr sz="1200" spc="4" dirty="0" smtClean="0">
                <a:latin typeface="Times New Roman"/>
                <a:cs typeface="Times New Roman"/>
              </a:rPr>
              <a:t>i</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a:t>
            </a:r>
            <a:r>
              <a:rPr sz="1200" spc="14" dirty="0" smtClean="0">
                <a:latin typeface="Times New Roman"/>
                <a:cs typeface="Times New Roman"/>
              </a:rPr>
              <a:t> </a:t>
            </a:r>
            <a:r>
              <a:rPr sz="1200" spc="4" dirty="0" smtClean="0">
                <a:latin typeface="Times New Roman"/>
                <a:cs typeface="Times New Roman"/>
              </a:rPr>
              <a:t>m</a:t>
            </a:r>
            <a:r>
              <a:rPr sz="1200" spc="0" dirty="0" smtClean="0">
                <a:latin typeface="Times New Roman"/>
                <a:cs typeface="Times New Roman"/>
              </a:rPr>
              <a:t>ust</a:t>
            </a:r>
            <a:r>
              <a:rPr sz="1200" spc="4" dirty="0" smtClean="0">
                <a:latin typeface="Times New Roman"/>
                <a:cs typeface="Times New Roman"/>
              </a:rPr>
              <a:t> </a:t>
            </a:r>
            <a:r>
              <a:rPr sz="1200" spc="0" dirty="0" smtClean="0">
                <a:latin typeface="Times New Roman"/>
                <a:cs typeface="Times New Roman"/>
              </a:rPr>
              <a:t>be </a:t>
            </a:r>
            <a:r>
              <a:rPr sz="1200" spc="-4" dirty="0" smtClean="0">
                <a:latin typeface="Times New Roman"/>
                <a:cs typeface="Times New Roman"/>
              </a:rPr>
              <a:t>ca</a:t>
            </a:r>
            <a:r>
              <a:rPr sz="1200" spc="9" dirty="0" smtClean="0">
                <a:latin typeface="Times New Roman"/>
                <a:cs typeface="Times New Roman"/>
              </a:rPr>
              <a:t>r</a:t>
            </a:r>
            <a:r>
              <a:rPr sz="1200" spc="-4" dirty="0" smtClean="0">
                <a:latin typeface="Times New Roman"/>
                <a:cs typeface="Times New Roman"/>
              </a:rPr>
              <a:t>ef</a:t>
            </a:r>
            <a:r>
              <a:rPr sz="1200" spc="0" dirty="0" smtClean="0">
                <a:latin typeface="Times New Roman"/>
                <a:cs typeface="Times New Roman"/>
              </a:rPr>
              <a:t>u</a:t>
            </a:r>
            <a:r>
              <a:rPr sz="1200" spc="4" dirty="0" smtClean="0">
                <a:latin typeface="Times New Roman"/>
                <a:cs typeface="Times New Roman"/>
              </a:rPr>
              <a:t>ll</a:t>
            </a:r>
            <a:r>
              <a:rPr sz="1200" spc="0" dirty="0" smtClean="0">
                <a:latin typeface="Times New Roman"/>
                <a:cs typeface="Times New Roman"/>
              </a:rPr>
              <a:t>y</a:t>
            </a:r>
            <a:r>
              <a:rPr sz="1200" spc="14"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r</a:t>
            </a:r>
            <a:r>
              <a:rPr sz="1200" spc="4" dirty="0" smtClean="0">
                <a:latin typeface="Times New Roman"/>
                <a:cs typeface="Times New Roman"/>
              </a:rPr>
              <a:t>itt</a:t>
            </a:r>
            <a:r>
              <a:rPr sz="1200" spc="-4" dirty="0" smtClean="0">
                <a:latin typeface="Times New Roman"/>
                <a:cs typeface="Times New Roman"/>
              </a:rPr>
              <a:t>e</a:t>
            </a:r>
            <a:r>
              <a:rPr sz="1200" spc="0" dirty="0" smtClean="0">
                <a:latin typeface="Times New Roman"/>
                <a:cs typeface="Times New Roman"/>
              </a:rPr>
              <a:t>n</a:t>
            </a:r>
            <a:r>
              <a:rPr sz="1200" spc="14" dirty="0" smtClean="0">
                <a:latin typeface="Times New Roman"/>
                <a:cs typeface="Times New Roman"/>
              </a:rPr>
              <a:t> </a:t>
            </a:r>
            <a:r>
              <a:rPr sz="1200" spc="0" dirty="0" smtClean="0">
                <a:latin typeface="Times New Roman"/>
                <a:cs typeface="Times New Roman"/>
              </a:rPr>
              <a:t>so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4" dirty="0" smtClean="0">
                <a:latin typeface="Times New Roman"/>
                <a:cs typeface="Times New Roman"/>
              </a:rPr>
              <a:t> i</a:t>
            </a:r>
            <a:r>
              <a:rPr sz="1200" spc="0" dirty="0" smtClean="0">
                <a:latin typeface="Times New Roman"/>
                <a:cs typeface="Times New Roman"/>
              </a:rPr>
              <a:t>t</a:t>
            </a:r>
            <a:r>
              <a:rPr sz="1200" spc="4" dirty="0" smtClean="0">
                <a:latin typeface="Times New Roman"/>
                <a:cs typeface="Times New Roman"/>
              </a:rPr>
              <a:t> </a:t>
            </a:r>
            <a:r>
              <a:rPr sz="1200" spc="-4" dirty="0" smtClean="0">
                <a:latin typeface="Times New Roman"/>
                <a:cs typeface="Times New Roman"/>
              </a:rPr>
              <a:t>ac</a:t>
            </a:r>
            <a:r>
              <a:rPr sz="1200" spc="9" dirty="0" smtClean="0">
                <a:latin typeface="Times New Roman"/>
                <a:cs typeface="Times New Roman"/>
              </a:rPr>
              <a:t>c</a:t>
            </a:r>
            <a:r>
              <a:rPr sz="1200" spc="0" dirty="0" smtClean="0">
                <a:latin typeface="Times New Roman"/>
                <a:cs typeface="Times New Roman"/>
              </a:rPr>
              <a:t>u</a:t>
            </a:r>
            <a:r>
              <a:rPr sz="1200" spc="-4" dirty="0" smtClean="0">
                <a:latin typeface="Times New Roman"/>
                <a:cs typeface="Times New Roman"/>
              </a:rPr>
              <a:t>ra</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y</a:t>
            </a:r>
            <a:r>
              <a:rPr sz="1200" spc="14" dirty="0" smtClean="0">
                <a:latin typeface="Times New Roman"/>
                <a:cs typeface="Times New Roman"/>
              </a:rPr>
              <a:t> </a:t>
            </a:r>
            <a:r>
              <a:rPr sz="1200" spc="-4" dirty="0" smtClean="0">
                <a:latin typeface="Times New Roman"/>
                <a:cs typeface="Times New Roman"/>
              </a:rPr>
              <a:t>ref</a:t>
            </a:r>
            <a:r>
              <a:rPr sz="1200" spc="4" dirty="0" smtClean="0">
                <a:latin typeface="Times New Roman"/>
                <a:cs typeface="Times New Roman"/>
              </a:rPr>
              <a:t>l</a:t>
            </a:r>
            <a:r>
              <a:rPr sz="1200" spc="9" dirty="0" smtClean="0">
                <a:latin typeface="Times New Roman"/>
                <a:cs typeface="Times New Roman"/>
              </a:rPr>
              <a:t>e</a:t>
            </a:r>
            <a:r>
              <a:rPr sz="1200" spc="-4" dirty="0" smtClean="0">
                <a:latin typeface="Times New Roman"/>
                <a:cs typeface="Times New Roman"/>
              </a:rPr>
              <a:t>c</a:t>
            </a:r>
            <a:r>
              <a:rPr sz="1200" spc="4" dirty="0" smtClean="0">
                <a:latin typeface="Times New Roman"/>
                <a:cs typeface="Times New Roman"/>
              </a:rPr>
              <a:t>t</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4" dirty="0" smtClean="0">
                <a:latin typeface="Times New Roman"/>
                <a:cs typeface="Times New Roman"/>
              </a:rPr>
              <a:t>c</a:t>
            </a:r>
            <a:r>
              <a:rPr sz="1200" spc="0" dirty="0" smtClean="0">
                <a:latin typeface="Times New Roman"/>
                <a:cs typeface="Times New Roman"/>
              </a:rPr>
              <a:t>us</a:t>
            </a:r>
            <a:r>
              <a:rPr sz="1200" spc="4" dirty="0" smtClean="0">
                <a:latin typeface="Times New Roman"/>
                <a:cs typeface="Times New Roman"/>
              </a:rPr>
              <a:t>t</a:t>
            </a:r>
            <a:r>
              <a:rPr sz="1200" spc="0" dirty="0" smtClean="0">
                <a:latin typeface="Times New Roman"/>
                <a:cs typeface="Times New Roman"/>
              </a:rPr>
              <a:t>o</a:t>
            </a:r>
            <a:r>
              <a:rPr sz="1200" spc="4" dirty="0" smtClean="0">
                <a:latin typeface="Times New Roman"/>
                <a:cs typeface="Times New Roman"/>
              </a:rPr>
              <a:t>m</a:t>
            </a:r>
            <a:r>
              <a:rPr sz="1200" spc="-4" dirty="0" smtClean="0">
                <a:latin typeface="Times New Roman"/>
                <a:cs typeface="Times New Roman"/>
              </a:rPr>
              <a:t>er</a:t>
            </a:r>
            <a:r>
              <a:rPr sz="1200" spc="9" dirty="0" smtClean="0">
                <a:latin typeface="Times New Roman"/>
                <a:cs typeface="Times New Roman"/>
              </a:rPr>
              <a:t>’</a:t>
            </a:r>
            <a:r>
              <a:rPr sz="1200" spc="0" dirty="0" smtClean="0">
                <a:latin typeface="Times New Roman"/>
                <a:cs typeface="Times New Roman"/>
              </a:rPr>
              <a:t>s </a:t>
            </a:r>
            <a:r>
              <a:rPr sz="1200" spc="-4" dirty="0" smtClean="0">
                <a:latin typeface="Times New Roman"/>
                <a:cs typeface="Times New Roman"/>
              </a:rPr>
              <a:t>re</a:t>
            </a:r>
            <a:r>
              <a:rPr sz="1200" spc="0" dirty="0" smtClean="0">
                <a:latin typeface="Times New Roman"/>
                <a:cs typeface="Times New Roman"/>
              </a:rPr>
              <a:t>qu</a:t>
            </a:r>
            <a:r>
              <a:rPr sz="1200" spc="4" dirty="0" smtClean="0">
                <a:latin typeface="Times New Roman"/>
                <a:cs typeface="Times New Roman"/>
              </a:rPr>
              <a:t>i</a:t>
            </a:r>
            <a:r>
              <a:rPr sz="1200" spc="-4" dirty="0" smtClean="0">
                <a:latin typeface="Times New Roman"/>
                <a:cs typeface="Times New Roman"/>
              </a:rPr>
              <a:t>re</a:t>
            </a:r>
            <a:r>
              <a:rPr sz="1200" spc="4" dirty="0" smtClean="0">
                <a:latin typeface="Times New Roman"/>
                <a:cs typeface="Times New Roman"/>
              </a:rPr>
              <a:t>m</a:t>
            </a:r>
            <a:r>
              <a:rPr sz="1200" spc="9"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9" dirty="0" smtClean="0">
                <a:latin typeface="Times New Roman"/>
                <a:cs typeface="Times New Roman"/>
              </a:rPr>
              <a:t> </a:t>
            </a:r>
            <a:r>
              <a:rPr sz="1200" spc="0" dirty="0" smtClean="0">
                <a:latin typeface="Times New Roman"/>
                <a:cs typeface="Times New Roman"/>
              </a:rPr>
              <a:t>do</a:t>
            </a:r>
            <a:r>
              <a:rPr sz="1200" spc="-4" dirty="0" smtClean="0">
                <a:latin typeface="Times New Roman"/>
                <a:cs typeface="Times New Roman"/>
              </a:rPr>
              <a:t>e</a:t>
            </a:r>
            <a:r>
              <a:rPr sz="1200" spc="0" dirty="0" smtClean="0">
                <a:latin typeface="Times New Roman"/>
                <a:cs typeface="Times New Roman"/>
              </a:rPr>
              <a:t>s so </a:t>
            </a:r>
            <a:r>
              <a:rPr sz="1200" spc="4" dirty="0" smtClean="0">
                <a:latin typeface="Times New Roman"/>
                <a:cs typeface="Times New Roman"/>
              </a:rPr>
              <a:t>i</a:t>
            </a:r>
            <a:r>
              <a:rPr sz="1200" spc="0" dirty="0" smtClean="0">
                <a:latin typeface="Times New Roman"/>
                <a:cs typeface="Times New Roman"/>
              </a:rPr>
              <a:t>n a</a:t>
            </a:r>
            <a:r>
              <a:rPr sz="1200" spc="-4"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a</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4" dirty="0" smtClean="0">
                <a:latin typeface="Times New Roman"/>
                <a:cs typeface="Times New Roman"/>
              </a:rPr>
              <a:t> </a:t>
            </a:r>
            <a:r>
              <a:rPr sz="1200" spc="-4" dirty="0" smtClean="0">
                <a:latin typeface="Times New Roman"/>
                <a:cs typeface="Times New Roman"/>
              </a:rPr>
              <a:t>ca</a:t>
            </a:r>
            <a:r>
              <a:rPr sz="1200" spc="0" dirty="0" smtClean="0">
                <a:latin typeface="Times New Roman"/>
                <a:cs typeface="Times New Roman"/>
              </a:rPr>
              <a:t>n</a:t>
            </a:r>
            <a:r>
              <a:rPr sz="1200" spc="9" dirty="0" smtClean="0">
                <a:latin typeface="Times New Roman"/>
                <a:cs typeface="Times New Roman"/>
              </a:rPr>
              <a:t> </a:t>
            </a:r>
            <a:r>
              <a:rPr sz="1200" spc="0" dirty="0" smtClean="0">
                <a:latin typeface="Times New Roman"/>
                <a:cs typeface="Times New Roman"/>
              </a:rPr>
              <a:t>be</a:t>
            </a:r>
            <a:r>
              <a:rPr sz="1200" spc="-4" dirty="0" smtClean="0">
                <a:latin typeface="Times New Roman"/>
                <a:cs typeface="Times New Roman"/>
              </a:rPr>
              <a:t> c</a:t>
            </a:r>
            <a:r>
              <a:rPr sz="1200" spc="4" dirty="0" smtClean="0">
                <a:latin typeface="Times New Roman"/>
                <a:cs typeface="Times New Roman"/>
              </a:rPr>
              <a:t>l</a:t>
            </a:r>
            <a:r>
              <a:rPr sz="1200" spc="-4" dirty="0" smtClean="0">
                <a:latin typeface="Times New Roman"/>
                <a:cs typeface="Times New Roman"/>
              </a:rPr>
              <a:t>ea</a:t>
            </a:r>
            <a:r>
              <a:rPr sz="1200" spc="9" dirty="0" smtClean="0">
                <a:latin typeface="Times New Roman"/>
                <a:cs typeface="Times New Roman"/>
              </a:rPr>
              <a:t>r</a:t>
            </a:r>
            <a:r>
              <a:rPr sz="1200" spc="4" dirty="0" smtClean="0">
                <a:latin typeface="Times New Roman"/>
                <a:cs typeface="Times New Roman"/>
              </a:rPr>
              <a:t>l</a:t>
            </a:r>
            <a:r>
              <a:rPr sz="1200" spc="0" dirty="0" smtClean="0">
                <a:latin typeface="Times New Roman"/>
                <a:cs typeface="Times New Roman"/>
              </a:rPr>
              <a:t>y </a:t>
            </a:r>
            <a:r>
              <a:rPr sz="1200" spc="-4" dirty="0" smtClean="0">
                <a:latin typeface="Times New Roman"/>
                <a:cs typeface="Times New Roman"/>
              </a:rPr>
              <a:t>f</a:t>
            </a:r>
            <a:r>
              <a:rPr sz="1200" spc="0" dirty="0" smtClean="0">
                <a:latin typeface="Times New Roman"/>
                <a:cs typeface="Times New Roman"/>
              </a:rPr>
              <a:t>o</a:t>
            </a:r>
            <a:r>
              <a:rPr sz="1200" spc="4" dirty="0" smtClean="0">
                <a:latin typeface="Times New Roman"/>
                <a:cs typeface="Times New Roman"/>
              </a:rPr>
              <a:t>ll</a:t>
            </a:r>
            <a:r>
              <a:rPr sz="1200" spc="0" dirty="0" smtClean="0">
                <a:latin typeface="Times New Roman"/>
                <a:cs typeface="Times New Roman"/>
              </a:rPr>
              <a:t>ow</a:t>
            </a:r>
            <a:r>
              <a:rPr sz="1200" spc="-4"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0" dirty="0" smtClean="0">
                <a:latin typeface="Times New Roman"/>
                <a:cs typeface="Times New Roman"/>
              </a:rPr>
              <a:t>du</a:t>
            </a:r>
            <a:r>
              <a:rPr sz="1200" spc="-4" dirty="0" smtClean="0">
                <a:latin typeface="Times New Roman"/>
                <a:cs typeface="Times New Roman"/>
              </a:rPr>
              <a:t>r</a:t>
            </a:r>
            <a:r>
              <a:rPr sz="1200" spc="4" dirty="0" smtClean="0">
                <a:latin typeface="Times New Roman"/>
                <a:cs typeface="Times New Roman"/>
              </a:rPr>
              <a:t>i</a:t>
            </a:r>
            <a:r>
              <a:rPr sz="1200" spc="0" dirty="0" smtClean="0">
                <a:latin typeface="Times New Roman"/>
                <a:cs typeface="Times New Roman"/>
              </a:rPr>
              <a:t>ng</a:t>
            </a:r>
            <a:r>
              <a:rPr sz="1200" spc="-9"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gn.</a:t>
            </a:r>
            <a:endParaRPr sz="1200">
              <a:latin typeface="Times New Roman"/>
              <a:cs typeface="Times New Roman"/>
            </a:endParaRPr>
          </a:p>
          <a:p>
            <a:pPr marL="608330" marR="926020">
              <a:lnSpc>
                <a:spcPct val="96687"/>
              </a:lnSpc>
              <a:spcBef>
                <a:spcPts val="10"/>
              </a:spcBef>
            </a:pPr>
            <a:r>
              <a:rPr sz="1200" dirty="0" smtClean="0">
                <a:latin typeface="Times New Roman"/>
                <a:cs typeface="Times New Roman"/>
              </a:rPr>
              <a:t>The</a:t>
            </a:r>
            <a:r>
              <a:rPr sz="1200" spc="9" dirty="0" smtClean="0">
                <a:latin typeface="Times New Roman"/>
                <a:cs typeface="Times New Roman"/>
              </a:rPr>
              <a:t> </a:t>
            </a:r>
            <a:r>
              <a:rPr sz="1200" spc="0" dirty="0" smtClean="0">
                <a:latin typeface="Times New Roman"/>
                <a:cs typeface="Times New Roman"/>
              </a:rPr>
              <a:t>sp</a:t>
            </a:r>
            <a:r>
              <a:rPr sz="1200" spc="-4" dirty="0" smtClean="0">
                <a:latin typeface="Times New Roman"/>
                <a:cs typeface="Times New Roman"/>
              </a:rPr>
              <a:t>ec</a:t>
            </a:r>
            <a:r>
              <a:rPr sz="1200" spc="4" dirty="0" smtClean="0">
                <a:latin typeface="Times New Roman"/>
                <a:cs typeface="Times New Roman"/>
              </a:rPr>
              <a:t>i</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c</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a:t>
            </a:r>
            <a:r>
              <a:rPr sz="1200" spc="9" dirty="0" smtClean="0">
                <a:latin typeface="Times New Roman"/>
                <a:cs typeface="Times New Roman"/>
              </a:rPr>
              <a:t> </a:t>
            </a:r>
            <a:r>
              <a:rPr sz="1200" spc="0" dirty="0" smtClean="0">
                <a:latin typeface="Times New Roman"/>
                <a:cs typeface="Times New Roman"/>
              </a:rPr>
              <a:t>shou</a:t>
            </a:r>
            <a:r>
              <a:rPr sz="1200" spc="4" dirty="0" smtClean="0">
                <a:latin typeface="Times New Roman"/>
                <a:cs typeface="Times New Roman"/>
              </a:rPr>
              <a:t>l</a:t>
            </a:r>
            <a:r>
              <a:rPr sz="1200" spc="0" dirty="0" smtClean="0">
                <a:latin typeface="Times New Roman"/>
                <a:cs typeface="Times New Roman"/>
              </a:rPr>
              <a:t>d</a:t>
            </a:r>
            <a:r>
              <a:rPr sz="1200" spc="9" dirty="0" smtClean="0">
                <a:latin typeface="Times New Roman"/>
                <a:cs typeface="Times New Roman"/>
              </a:rPr>
              <a:t> </a:t>
            </a:r>
            <a:r>
              <a:rPr sz="1200" spc="0" dirty="0" smtClean="0">
                <a:latin typeface="Times New Roman"/>
                <a:cs typeface="Times New Roman"/>
              </a:rPr>
              <a:t>be</a:t>
            </a:r>
            <a:r>
              <a:rPr sz="1200" spc="19" dirty="0" smtClean="0">
                <a:latin typeface="Times New Roman"/>
                <a:cs typeface="Times New Roman"/>
              </a:rPr>
              <a:t> </a:t>
            </a:r>
            <a:r>
              <a:rPr sz="1200" spc="0" dirty="0" smtClean="0">
                <a:latin typeface="Times New Roman"/>
                <a:cs typeface="Times New Roman"/>
              </a:rPr>
              <a:t>und</a:t>
            </a:r>
            <a:r>
              <a:rPr sz="1200" spc="-4" dirty="0" smtClean="0">
                <a:latin typeface="Times New Roman"/>
                <a:cs typeface="Times New Roman"/>
              </a:rPr>
              <a:t>er</a:t>
            </a:r>
            <a:r>
              <a:rPr sz="1200" spc="0"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nd</a:t>
            </a:r>
            <a:r>
              <a:rPr sz="1200" spc="9"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nough</a:t>
            </a:r>
            <a:r>
              <a:rPr sz="1200" spc="25" dirty="0" smtClean="0">
                <a:latin typeface="Times New Roman"/>
                <a:cs typeface="Times New Roman"/>
              </a:rPr>
              <a:t> </a:t>
            </a:r>
            <a:r>
              <a:rPr sz="1200" spc="0" dirty="0" smtClean="0">
                <a:latin typeface="Times New Roman"/>
                <a:cs typeface="Times New Roman"/>
              </a:rPr>
              <a:t>so</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14" dirty="0" smtClean="0">
                <a:latin typeface="Times New Roman"/>
                <a:cs typeface="Times New Roman"/>
              </a:rPr>
              <a:t> </a:t>
            </a:r>
            <a:r>
              <a:rPr sz="1200" spc="0" dirty="0" smtClean="0">
                <a:latin typeface="Times New Roman"/>
                <a:cs typeface="Times New Roman"/>
              </a:rPr>
              <a:t>so</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one</a:t>
            </a:r>
            <a:r>
              <a:rPr sz="1200" spc="19" dirty="0" smtClean="0">
                <a:latin typeface="Times New Roman"/>
                <a:cs typeface="Times New Roman"/>
              </a:rPr>
              <a:t> </a:t>
            </a:r>
            <a:r>
              <a:rPr sz="1200" spc="-4" dirty="0" smtClean="0">
                <a:latin typeface="Times New Roman"/>
                <a:cs typeface="Times New Roman"/>
              </a:rPr>
              <a:t>ca</a:t>
            </a:r>
            <a:r>
              <a:rPr sz="1200" spc="0" dirty="0" smtClean="0">
                <a:latin typeface="Times New Roman"/>
                <a:cs typeface="Times New Roman"/>
              </a:rPr>
              <a:t>n</a:t>
            </a:r>
            <a:r>
              <a:rPr sz="1200" spc="25" dirty="0" smtClean="0">
                <a:latin typeface="Times New Roman"/>
                <a:cs typeface="Times New Roman"/>
              </a:rPr>
              <a:t> </a:t>
            </a:r>
            <a:r>
              <a:rPr sz="1200" spc="0" dirty="0" smtClean="0">
                <a:latin typeface="Times New Roman"/>
                <a:cs typeface="Times New Roman"/>
              </a:rPr>
              <a:t>v</a:t>
            </a:r>
            <a:r>
              <a:rPr sz="1200" spc="-4" dirty="0" smtClean="0">
                <a:latin typeface="Times New Roman"/>
                <a:cs typeface="Times New Roman"/>
              </a:rPr>
              <a:t>er</a:t>
            </a:r>
            <a:r>
              <a:rPr sz="1200" spc="4" dirty="0" smtClean="0">
                <a:latin typeface="Times New Roman"/>
                <a:cs typeface="Times New Roman"/>
              </a:rPr>
              <a:t>i</a:t>
            </a:r>
            <a:r>
              <a:rPr sz="1200" spc="-4" dirty="0" smtClean="0">
                <a:latin typeface="Times New Roman"/>
                <a:cs typeface="Times New Roman"/>
              </a:rPr>
              <a:t>f</a:t>
            </a:r>
            <a:r>
              <a:rPr sz="1200" spc="0" dirty="0" smtClean="0">
                <a:latin typeface="Times New Roman"/>
                <a:cs typeface="Times New Roman"/>
              </a:rPr>
              <a:t>y</a:t>
            </a:r>
            <a:r>
              <a:rPr sz="1200" spc="2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14" dirty="0" smtClean="0">
                <a:latin typeface="Times New Roman"/>
                <a:cs typeface="Times New Roman"/>
              </a:rPr>
              <a:t> </a:t>
            </a:r>
            <a:r>
              <a:rPr sz="1200" spc="-9" dirty="0" smtClean="0">
                <a:latin typeface="Times New Roman"/>
                <a:cs typeface="Times New Roman"/>
              </a:rPr>
              <a:t>i</a:t>
            </a:r>
            <a:r>
              <a:rPr sz="1200" spc="0" dirty="0" smtClean="0">
                <a:latin typeface="Times New Roman"/>
                <a:cs typeface="Times New Roman"/>
              </a:rPr>
              <a:t>t</a:t>
            </a:r>
            <a:r>
              <a:rPr sz="1200" spc="-1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ee</a:t>
            </a:r>
            <a:r>
              <a:rPr sz="1200" spc="4" dirty="0" smtClean="0">
                <a:latin typeface="Times New Roman"/>
                <a:cs typeface="Times New Roman"/>
              </a:rPr>
              <a:t>t</a:t>
            </a:r>
            <a:r>
              <a:rPr sz="1200" spc="0" dirty="0" smtClean="0">
                <a:latin typeface="Times New Roman"/>
                <a:cs typeface="Times New Roman"/>
              </a:rPr>
              <a:t>s 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4" dirty="0" smtClean="0">
                <a:latin typeface="Times New Roman"/>
                <a:cs typeface="Times New Roman"/>
              </a:rPr>
              <a:t> </a:t>
            </a:r>
            <a:r>
              <a:rPr sz="1200" spc="-4" dirty="0" smtClean="0">
                <a:latin typeface="Times New Roman"/>
                <a:cs typeface="Times New Roman"/>
              </a:rPr>
              <a:t>re</a:t>
            </a:r>
            <a:r>
              <a:rPr sz="1200" spc="0" dirty="0" smtClean="0">
                <a:latin typeface="Times New Roman"/>
                <a:cs typeface="Times New Roman"/>
              </a:rPr>
              <a:t>qu</a:t>
            </a:r>
            <a:r>
              <a:rPr sz="1200" spc="4" dirty="0" smtClean="0">
                <a:latin typeface="Times New Roman"/>
                <a:cs typeface="Times New Roman"/>
              </a:rPr>
              <a:t>i</a:t>
            </a:r>
            <a:r>
              <a:rPr sz="1200" spc="-4" dirty="0" smtClean="0">
                <a:latin typeface="Times New Roman"/>
                <a:cs typeface="Times New Roman"/>
              </a:rPr>
              <a:t>r</a:t>
            </a:r>
            <a:r>
              <a:rPr sz="1200" spc="9" dirty="0" smtClean="0">
                <a:latin typeface="Times New Roman"/>
                <a:cs typeface="Times New Roman"/>
              </a:rPr>
              <a:t>e</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ov</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l</a:t>
            </a:r>
            <a:r>
              <a:rPr sz="1200" spc="0" dirty="0" smtClean="0">
                <a:latin typeface="Times New Roman"/>
                <a:cs typeface="Times New Roman"/>
              </a:rPr>
              <a:t>l</a:t>
            </a:r>
            <a:r>
              <a:rPr sz="1200" spc="4" dirty="0" smtClean="0">
                <a:latin typeface="Times New Roman"/>
                <a:cs typeface="Times New Roman"/>
              </a:rPr>
              <a:t> </a:t>
            </a:r>
            <a:r>
              <a:rPr sz="1200" spc="-4" dirty="0" smtClean="0">
                <a:latin typeface="Times New Roman"/>
                <a:cs typeface="Times New Roman"/>
              </a:rPr>
              <a:t>e</a:t>
            </a:r>
            <a:r>
              <a:rPr sz="1200" spc="9" dirty="0" smtClean="0">
                <a:latin typeface="Times New Roman"/>
                <a:cs typeface="Times New Roman"/>
              </a:rPr>
              <a:t>x</a:t>
            </a:r>
            <a:r>
              <a:rPr sz="1200" spc="0" dirty="0" smtClean="0">
                <a:latin typeface="Times New Roman"/>
                <a:cs typeface="Times New Roman"/>
              </a:rPr>
              <a:t>p</a:t>
            </a:r>
            <a:r>
              <a:rPr sz="1200" spc="-4" dirty="0" smtClean="0">
                <a:latin typeface="Times New Roman"/>
                <a:cs typeface="Times New Roman"/>
              </a:rPr>
              <a:t>ec</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ons</a:t>
            </a:r>
            <a:r>
              <a:rPr sz="1200" spc="-9" dirty="0" smtClean="0">
                <a:latin typeface="Times New Roman"/>
                <a:cs typeface="Times New Roman"/>
              </a:rPr>
              <a:t> </a:t>
            </a:r>
            <a:r>
              <a:rPr sz="1200" spc="0" dirty="0" smtClean="0">
                <a:latin typeface="Times New Roman"/>
                <a:cs typeface="Times New Roman"/>
              </a:rPr>
              <a:t>of</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c</a:t>
            </a:r>
            <a:r>
              <a:rPr sz="1200" spc="0" dirty="0" smtClean="0">
                <a:latin typeface="Times New Roman"/>
                <a:cs typeface="Times New Roman"/>
              </a:rPr>
              <a:t>us</a:t>
            </a:r>
            <a:r>
              <a:rPr sz="1200" spc="4" dirty="0" smtClean="0">
                <a:latin typeface="Times New Roman"/>
                <a:cs typeface="Times New Roman"/>
              </a:rPr>
              <a:t>t</a:t>
            </a:r>
            <a:r>
              <a:rPr sz="1200" spc="0" dirty="0" smtClean="0">
                <a:latin typeface="Times New Roman"/>
                <a:cs typeface="Times New Roman"/>
              </a:rPr>
              <a:t>o</a:t>
            </a:r>
            <a:r>
              <a:rPr sz="1200" spc="4" dirty="0" smtClean="0">
                <a:latin typeface="Times New Roman"/>
                <a:cs typeface="Times New Roman"/>
              </a:rPr>
              <a:t>m</a:t>
            </a:r>
            <a:r>
              <a:rPr sz="1200" spc="-4" dirty="0" smtClean="0">
                <a:latin typeface="Times New Roman"/>
                <a:cs typeface="Times New Roman"/>
              </a:rPr>
              <a:t>er</a:t>
            </a:r>
            <a:r>
              <a:rPr sz="1200" spc="0" dirty="0" smtClean="0">
                <a:latin typeface="Times New Roman"/>
                <a:cs typeface="Times New Roman"/>
              </a:rPr>
              <a:t>.</a:t>
            </a:r>
            <a:endParaRPr sz="1200">
              <a:latin typeface="Times New Roman"/>
              <a:cs typeface="Times New Roman"/>
            </a:endParaRPr>
          </a:p>
          <a:p>
            <a:pPr marL="608330" marR="2241906" algn="just">
              <a:lnSpc>
                <a:spcPts val="1320"/>
              </a:lnSpc>
              <a:spcBef>
                <a:spcPts val="66"/>
              </a:spcBef>
            </a:pPr>
            <a:r>
              <a:rPr sz="1200" spc="0" dirty="0" smtClean="0">
                <a:latin typeface="Times New Roman"/>
                <a:cs typeface="Times New Roman"/>
              </a:rPr>
              <a:t>A specification of the GPS system would include several components:</a:t>
            </a:r>
            <a:endParaRPr sz="1200">
              <a:latin typeface="Times New Roman"/>
              <a:cs typeface="Times New Roman"/>
            </a:endParaRPr>
          </a:p>
          <a:p>
            <a:pPr marL="836930">
              <a:lnSpc>
                <a:spcPts val="1370"/>
              </a:lnSpc>
              <a:spcBef>
                <a:spcPts val="2"/>
              </a:spcBef>
            </a:pPr>
            <a:r>
              <a:rPr sz="1200" spc="0" dirty="0" smtClean="0">
                <a:latin typeface="Wingdings"/>
                <a:cs typeface="Wingdings"/>
              </a:rPr>
              <a:t></a:t>
            </a:r>
            <a:r>
              <a:rPr sz="1200" spc="0" dirty="0" smtClean="0">
                <a:latin typeface="Times New Roman"/>
                <a:cs typeface="Times New Roman"/>
              </a:rPr>
              <a:t>   </a:t>
            </a:r>
            <a:r>
              <a:rPr sz="1200" spc="5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a</a:t>
            </a:r>
            <a:r>
              <a:rPr sz="1200" spc="4" dirty="0" smtClean="0">
                <a:latin typeface="Times New Roman"/>
                <a:cs typeface="Times New Roman"/>
              </a:rPr>
              <a:t>t</a:t>
            </a:r>
            <a:r>
              <a:rPr sz="1200" spc="0" dirty="0" smtClean="0">
                <a:latin typeface="Times New Roman"/>
                <a:cs typeface="Times New Roman"/>
              </a:rPr>
              <a:t>a</a:t>
            </a:r>
            <a:r>
              <a:rPr sz="1200" spc="9" dirty="0" smtClean="0">
                <a:latin typeface="Times New Roman"/>
                <a:cs typeface="Times New Roman"/>
              </a:rPr>
              <a:t> </a:t>
            </a:r>
            <a:r>
              <a:rPr sz="1200" spc="-4" dirty="0" smtClean="0">
                <a:latin typeface="Times New Roman"/>
                <a:cs typeface="Times New Roman"/>
              </a:rPr>
              <a:t>rec</a:t>
            </a:r>
            <a:r>
              <a:rPr sz="1200" spc="9" dirty="0" smtClean="0">
                <a:latin typeface="Times New Roman"/>
                <a:cs typeface="Times New Roman"/>
              </a:rPr>
              <a:t>e</a:t>
            </a:r>
            <a:r>
              <a:rPr sz="1200" spc="4" dirty="0" smtClean="0">
                <a:latin typeface="Times New Roman"/>
                <a:cs typeface="Times New Roman"/>
              </a:rPr>
              <a:t>i</a:t>
            </a:r>
            <a:r>
              <a:rPr sz="1200" spc="0" dirty="0" smtClean="0">
                <a:latin typeface="Times New Roman"/>
                <a:cs typeface="Times New Roman"/>
              </a:rPr>
              <a:t>v</a:t>
            </a:r>
            <a:r>
              <a:rPr sz="1200" spc="-4" dirty="0" smtClean="0">
                <a:latin typeface="Times New Roman"/>
                <a:cs typeface="Times New Roman"/>
              </a:rPr>
              <a:t>e</a:t>
            </a:r>
            <a:r>
              <a:rPr sz="1200" spc="0" dirty="0" smtClean="0">
                <a:latin typeface="Times New Roman"/>
                <a:cs typeface="Times New Roman"/>
              </a:rPr>
              <a:t>d </a:t>
            </a:r>
            <a:r>
              <a:rPr sz="1200" spc="-4" dirty="0" smtClean="0">
                <a:latin typeface="Times New Roman"/>
                <a:cs typeface="Times New Roman"/>
              </a:rPr>
              <a:t>fr</a:t>
            </a:r>
            <a:r>
              <a:rPr sz="1200" spc="0" dirty="0" smtClean="0">
                <a:latin typeface="Times New Roman"/>
                <a:cs typeface="Times New Roman"/>
              </a:rPr>
              <a:t>om</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G</a:t>
            </a:r>
            <a:r>
              <a:rPr sz="1200" spc="4" dirty="0" smtClean="0">
                <a:latin typeface="Times New Roman"/>
                <a:cs typeface="Times New Roman"/>
              </a:rPr>
              <a:t>P</a:t>
            </a:r>
            <a:r>
              <a:rPr sz="1200" spc="0" dirty="0" smtClean="0">
                <a:latin typeface="Times New Roman"/>
                <a:cs typeface="Times New Roman"/>
              </a:rPr>
              <a:t>S</a:t>
            </a:r>
            <a:r>
              <a:rPr sz="1200" spc="-4"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a</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llit</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ll</a:t>
            </a:r>
            <a:r>
              <a:rPr sz="1200" spc="-4"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a:t>
            </a:r>
            <a:endParaRPr sz="1200">
              <a:latin typeface="Times New Roman"/>
              <a:cs typeface="Times New Roman"/>
            </a:endParaRPr>
          </a:p>
          <a:p>
            <a:pPr marL="836930">
              <a:lnSpc>
                <a:spcPct val="95825"/>
              </a:lnSpc>
            </a:pPr>
            <a:r>
              <a:rPr sz="1200" spc="0" dirty="0" smtClean="0">
                <a:latin typeface="Wingdings"/>
                <a:cs typeface="Wingdings"/>
              </a:rPr>
              <a:t></a:t>
            </a:r>
            <a:r>
              <a:rPr sz="1200" spc="0" dirty="0" smtClean="0">
                <a:latin typeface="Times New Roman"/>
                <a:cs typeface="Times New Roman"/>
              </a:rPr>
              <a:t>   </a:t>
            </a:r>
            <a:r>
              <a:rPr sz="1200" spc="50" dirty="0" smtClean="0">
                <a:latin typeface="Times New Roman"/>
                <a:cs typeface="Times New Roman"/>
              </a:rPr>
              <a:t> </a:t>
            </a:r>
            <a:r>
              <a:rPr sz="1200" spc="0"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p d</a:t>
            </a:r>
            <a:r>
              <a:rPr sz="1200" spc="-4" dirty="0" smtClean="0">
                <a:latin typeface="Times New Roman"/>
                <a:cs typeface="Times New Roman"/>
              </a:rPr>
              <a:t>a</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a:t>
            </a:r>
            <a:endParaRPr sz="1200">
              <a:latin typeface="Times New Roman"/>
              <a:cs typeface="Times New Roman"/>
            </a:endParaRPr>
          </a:p>
          <a:p>
            <a:pPr marL="836930">
              <a:lnSpc>
                <a:spcPct val="95825"/>
              </a:lnSpc>
              <a:spcBef>
                <a:spcPts val="10"/>
              </a:spcBef>
            </a:pPr>
            <a:r>
              <a:rPr sz="1200" spc="0" dirty="0" smtClean="0">
                <a:latin typeface="Wingdings"/>
                <a:cs typeface="Wingdings"/>
              </a:rPr>
              <a:t></a:t>
            </a:r>
            <a:r>
              <a:rPr sz="1200" spc="0" dirty="0" smtClean="0">
                <a:latin typeface="Times New Roman"/>
                <a:cs typeface="Times New Roman"/>
              </a:rPr>
              <a:t>   </a:t>
            </a:r>
            <a:r>
              <a:rPr sz="1200" spc="50" dirty="0" smtClean="0">
                <a:latin typeface="Times New Roman"/>
                <a:cs typeface="Times New Roman"/>
              </a:rPr>
              <a:t> </a:t>
            </a:r>
            <a:r>
              <a:rPr sz="1200" spc="0" dirty="0" smtClean="0">
                <a:latin typeface="Times New Roman"/>
                <a:cs typeface="Times New Roman"/>
              </a:rPr>
              <a:t>Us</a:t>
            </a:r>
            <a:r>
              <a:rPr sz="1200" spc="-4" dirty="0" smtClean="0">
                <a:latin typeface="Times New Roman"/>
                <a:cs typeface="Times New Roman"/>
              </a:rPr>
              <a:t>e</a:t>
            </a:r>
            <a:r>
              <a:rPr sz="1200" spc="0" dirty="0" smtClean="0">
                <a:latin typeface="Times New Roman"/>
                <a:cs typeface="Times New Roman"/>
              </a:rPr>
              <a:t>r</a:t>
            </a:r>
            <a:r>
              <a:rPr sz="1200" spc="2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erfa</a:t>
            </a:r>
            <a:r>
              <a:rPr sz="1200" spc="9" dirty="0" smtClean="0">
                <a:latin typeface="Times New Roman"/>
                <a:cs typeface="Times New Roman"/>
              </a:rPr>
              <a:t>c</a:t>
            </a:r>
            <a:r>
              <a:rPr sz="1200" spc="-4" dirty="0" smtClean="0">
                <a:latin typeface="Times New Roman"/>
                <a:cs typeface="Times New Roman"/>
              </a:rPr>
              <a:t>e</a:t>
            </a:r>
            <a:r>
              <a:rPr sz="1200" spc="0" dirty="0" smtClean="0">
                <a:latin typeface="Times New Roman"/>
                <a:cs typeface="Times New Roman"/>
              </a:rPr>
              <a:t>.</a:t>
            </a:r>
            <a:endParaRPr sz="1200">
              <a:latin typeface="Times New Roman"/>
              <a:cs typeface="Times New Roman"/>
            </a:endParaRPr>
          </a:p>
          <a:p>
            <a:pPr marL="836930">
              <a:lnSpc>
                <a:spcPct val="95825"/>
              </a:lnSpc>
            </a:pPr>
            <a:r>
              <a:rPr sz="1200" spc="0" dirty="0" smtClean="0">
                <a:latin typeface="Wingdings"/>
                <a:cs typeface="Wingdings"/>
              </a:rPr>
              <a:t></a:t>
            </a:r>
            <a:r>
              <a:rPr sz="1200" spc="0" dirty="0" smtClean="0">
                <a:latin typeface="Times New Roman"/>
                <a:cs typeface="Times New Roman"/>
              </a:rPr>
              <a:t>   </a:t>
            </a:r>
            <a:r>
              <a:rPr sz="1200" spc="50" dirty="0" smtClean="0">
                <a:latin typeface="Times New Roman"/>
                <a:cs typeface="Times New Roman"/>
              </a:rPr>
              <a:t> </a:t>
            </a:r>
            <a:r>
              <a:rPr sz="1200" spc="0" dirty="0" smtClean="0">
                <a:latin typeface="Times New Roman"/>
                <a:cs typeface="Times New Roman"/>
              </a:rPr>
              <a:t>Op</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ons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9" dirty="0" smtClean="0">
                <a:latin typeface="Times New Roman"/>
                <a:cs typeface="Times New Roman"/>
              </a:rPr>
              <a:t> </a:t>
            </a:r>
            <a:r>
              <a:rPr sz="1200" spc="4" dirty="0" smtClean="0">
                <a:latin typeface="Times New Roman"/>
                <a:cs typeface="Times New Roman"/>
              </a:rPr>
              <a:t>m</a:t>
            </a:r>
            <a:r>
              <a:rPr sz="1200" spc="0" dirty="0" smtClean="0">
                <a:latin typeface="Times New Roman"/>
                <a:cs typeface="Times New Roman"/>
              </a:rPr>
              <a:t>ust</a:t>
            </a:r>
            <a:r>
              <a:rPr sz="1200" spc="4" dirty="0" smtClean="0">
                <a:latin typeface="Times New Roman"/>
                <a:cs typeface="Times New Roman"/>
              </a:rPr>
              <a:t> </a:t>
            </a:r>
            <a:r>
              <a:rPr sz="1200" spc="0" dirty="0" smtClean="0">
                <a:latin typeface="Times New Roman"/>
                <a:cs typeface="Times New Roman"/>
              </a:rPr>
              <a:t>be</a:t>
            </a:r>
            <a:r>
              <a:rPr sz="1200" spc="-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erf</a:t>
            </a:r>
            <a:r>
              <a:rPr sz="1200" spc="0" dirty="0" smtClean="0">
                <a:latin typeface="Times New Roman"/>
                <a:cs typeface="Times New Roman"/>
              </a:rPr>
              <a:t>o</a:t>
            </a:r>
            <a:r>
              <a:rPr sz="1200" spc="9" dirty="0" smtClean="0">
                <a:latin typeface="Times New Roman"/>
                <a:cs typeface="Times New Roman"/>
              </a:rPr>
              <a:t>r</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s</a:t>
            </a:r>
            <a:r>
              <a:rPr sz="1200" spc="-4"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s</a:t>
            </a:r>
            <a:r>
              <a:rPr sz="1200" spc="-4" dirty="0" smtClean="0">
                <a:latin typeface="Times New Roman"/>
                <a:cs typeface="Times New Roman"/>
              </a:rPr>
              <a:t>f</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us</a:t>
            </a:r>
            <a:r>
              <a:rPr sz="1200" spc="4" dirty="0" smtClean="0">
                <a:latin typeface="Times New Roman"/>
                <a:cs typeface="Times New Roman"/>
              </a:rPr>
              <a:t>t</a:t>
            </a:r>
            <a:r>
              <a:rPr sz="1200" spc="0" dirty="0" smtClean="0">
                <a:latin typeface="Times New Roman"/>
                <a:cs typeface="Times New Roman"/>
              </a:rPr>
              <a:t>o</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r</a:t>
            </a:r>
            <a:r>
              <a:rPr sz="1200" spc="54" dirty="0" smtClean="0">
                <a:latin typeface="Times New Roman"/>
                <a:cs typeface="Times New Roman"/>
              </a:rPr>
              <a:t> </a:t>
            </a:r>
            <a:r>
              <a:rPr sz="1200" spc="-4" dirty="0" smtClean="0">
                <a:latin typeface="Times New Roman"/>
                <a:cs typeface="Times New Roman"/>
              </a:rPr>
              <a:t>re</a:t>
            </a:r>
            <a:r>
              <a:rPr sz="1200" spc="0" dirty="0" smtClean="0">
                <a:latin typeface="Times New Roman"/>
                <a:cs typeface="Times New Roman"/>
              </a:rPr>
              <a:t>qu</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t</a:t>
            </a:r>
            <a:r>
              <a:rPr sz="1200" spc="0" dirty="0" smtClean="0">
                <a:latin typeface="Times New Roman"/>
                <a:cs typeface="Times New Roman"/>
              </a:rPr>
              <a:t>s.</a:t>
            </a:r>
            <a:endParaRPr sz="1200">
              <a:latin typeface="Times New Roman"/>
              <a:cs typeface="Times New Roman"/>
            </a:endParaRPr>
          </a:p>
          <a:p>
            <a:pPr marL="836930">
              <a:lnSpc>
                <a:spcPct val="95825"/>
              </a:lnSpc>
              <a:spcBef>
                <a:spcPts val="35"/>
              </a:spcBef>
            </a:pPr>
            <a:r>
              <a:rPr sz="1200" spc="0" dirty="0" smtClean="0">
                <a:latin typeface="Wingdings"/>
                <a:cs typeface="Wingdings"/>
              </a:rPr>
              <a:t></a:t>
            </a:r>
            <a:r>
              <a:rPr sz="1200" spc="0" dirty="0" smtClean="0">
                <a:latin typeface="Times New Roman"/>
                <a:cs typeface="Times New Roman"/>
              </a:rPr>
              <a:t>   </a:t>
            </a:r>
            <a:r>
              <a:rPr sz="1200" spc="50" dirty="0" smtClean="0">
                <a:latin typeface="Times New Roman"/>
                <a:cs typeface="Times New Roman"/>
              </a:rPr>
              <a:t> </a:t>
            </a:r>
            <a:r>
              <a:rPr sz="1200" spc="-4" dirty="0" smtClean="0">
                <a:latin typeface="Times New Roman"/>
                <a:cs typeface="Times New Roman"/>
              </a:rPr>
              <a:t>B</a:t>
            </a:r>
            <a:r>
              <a:rPr sz="1200" spc="9" dirty="0" smtClean="0">
                <a:latin typeface="Times New Roman"/>
                <a:cs typeface="Times New Roman"/>
              </a:rPr>
              <a:t>a</a:t>
            </a:r>
            <a:r>
              <a:rPr sz="1200" spc="-4" dirty="0" smtClean="0">
                <a:latin typeface="Times New Roman"/>
                <a:cs typeface="Times New Roman"/>
              </a:rPr>
              <a:t>c</a:t>
            </a:r>
            <a:r>
              <a:rPr sz="1200" spc="0" dirty="0" smtClean="0">
                <a:latin typeface="Times New Roman"/>
                <a:cs typeface="Times New Roman"/>
              </a:rPr>
              <a:t>kg</a:t>
            </a:r>
            <a:r>
              <a:rPr sz="1200" spc="-4" dirty="0" smtClean="0">
                <a:latin typeface="Times New Roman"/>
                <a:cs typeface="Times New Roman"/>
              </a:rPr>
              <a:t>r</a:t>
            </a:r>
            <a:r>
              <a:rPr sz="1200" spc="0" dirty="0" smtClean="0">
                <a:latin typeface="Times New Roman"/>
                <a:cs typeface="Times New Roman"/>
              </a:rPr>
              <a:t>ound</a:t>
            </a:r>
            <a:r>
              <a:rPr sz="1200" spc="9" dirty="0" smtClean="0">
                <a:latin typeface="Times New Roman"/>
                <a:cs typeface="Times New Roman"/>
              </a:rPr>
              <a:t> </a:t>
            </a:r>
            <a:r>
              <a:rPr sz="1200" spc="-4" dirty="0" smtClean="0">
                <a:latin typeface="Times New Roman"/>
                <a:cs typeface="Times New Roman"/>
              </a:rPr>
              <a:t>ac</a:t>
            </a:r>
            <a:r>
              <a:rPr sz="1200" spc="4" dirty="0" smtClean="0">
                <a:latin typeface="Times New Roman"/>
                <a:cs typeface="Times New Roman"/>
              </a:rPr>
              <a:t>ti</a:t>
            </a:r>
            <a:r>
              <a:rPr sz="1200" spc="0" dirty="0" smtClean="0">
                <a:latin typeface="Times New Roman"/>
                <a:cs typeface="Times New Roman"/>
              </a:rPr>
              <a:t>ons </a:t>
            </a:r>
            <a:r>
              <a:rPr sz="1200" spc="-4" dirty="0" smtClean="0">
                <a:latin typeface="Times New Roman"/>
                <a:cs typeface="Times New Roman"/>
              </a:rPr>
              <a:t>re</a:t>
            </a:r>
            <a:r>
              <a:rPr sz="1200" spc="0" dirty="0" smtClean="0">
                <a:latin typeface="Times New Roman"/>
                <a:cs typeface="Times New Roman"/>
              </a:rPr>
              <a:t>qu</a:t>
            </a:r>
            <a:r>
              <a:rPr sz="1200" spc="4" dirty="0" smtClean="0">
                <a:latin typeface="Times New Roman"/>
                <a:cs typeface="Times New Roman"/>
              </a:rPr>
              <a:t>i</a:t>
            </a:r>
            <a:r>
              <a:rPr sz="1200" spc="-4" dirty="0" smtClean="0">
                <a:latin typeface="Times New Roman"/>
                <a:cs typeface="Times New Roman"/>
              </a:rPr>
              <a:t>re</a:t>
            </a:r>
            <a:r>
              <a:rPr sz="1200" spc="0" dirty="0" smtClean="0">
                <a:latin typeface="Times New Roman"/>
                <a:cs typeface="Times New Roman"/>
              </a:rPr>
              <a:t>d</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k</a:t>
            </a:r>
            <a:r>
              <a:rPr sz="1200" spc="-4" dirty="0" smtClean="0">
                <a:latin typeface="Times New Roman"/>
                <a:cs typeface="Times New Roman"/>
              </a:rPr>
              <a:t>ee</a:t>
            </a:r>
            <a:r>
              <a:rPr sz="1200" spc="0" dirty="0" smtClean="0">
                <a:latin typeface="Times New Roman"/>
                <a:cs typeface="Times New Roman"/>
              </a:rPr>
              <a:t>p</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14" dirty="0" smtClean="0">
                <a:latin typeface="Times New Roman"/>
                <a:cs typeface="Times New Roman"/>
              </a:rPr>
              <a:t> </a:t>
            </a:r>
            <a:r>
              <a:rPr sz="1200" spc="-4" dirty="0" smtClean="0">
                <a:latin typeface="Times New Roman"/>
                <a:cs typeface="Times New Roman"/>
              </a:rPr>
              <a:t>r</a:t>
            </a:r>
            <a:r>
              <a:rPr sz="1200" spc="0" dirty="0" smtClean="0">
                <a:latin typeface="Times New Roman"/>
                <a:cs typeface="Times New Roman"/>
              </a:rPr>
              <a:t>unn</a:t>
            </a:r>
            <a:r>
              <a:rPr sz="1200" spc="4" dirty="0" smtClean="0">
                <a:latin typeface="Times New Roman"/>
                <a:cs typeface="Times New Roman"/>
              </a:rPr>
              <a:t>i</a:t>
            </a:r>
            <a:r>
              <a:rPr sz="1200" spc="0" dirty="0" smtClean="0">
                <a:latin typeface="Times New Roman"/>
                <a:cs typeface="Times New Roman"/>
              </a:rPr>
              <a:t>n</a:t>
            </a:r>
            <a:r>
              <a:rPr sz="1200" spc="-9" dirty="0" smtClean="0">
                <a:latin typeface="Times New Roman"/>
                <a:cs typeface="Times New Roman"/>
              </a:rPr>
              <a:t>g</a:t>
            </a:r>
            <a:r>
              <a:rPr sz="1200" spc="0" dirty="0" smtClean="0">
                <a:latin typeface="Times New Roman"/>
                <a:cs typeface="Times New Roman"/>
              </a:rPr>
              <a:t>, su</a:t>
            </a:r>
            <a:r>
              <a:rPr sz="1200" spc="-4" dirty="0" smtClean="0">
                <a:latin typeface="Times New Roman"/>
                <a:cs typeface="Times New Roman"/>
              </a:rPr>
              <a:t>c</a:t>
            </a:r>
            <a:r>
              <a:rPr sz="1200" spc="0" dirty="0" smtClean="0">
                <a:latin typeface="Times New Roman"/>
                <a:cs typeface="Times New Roman"/>
              </a:rPr>
              <a:t>h</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s op</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ng </a:t>
            </a:r>
            <a:r>
              <a:rPr sz="1200" spc="4" dirty="0" smtClean="0">
                <a:latin typeface="Times New Roman"/>
                <a:cs typeface="Times New Roman"/>
              </a:rPr>
              <a:t>t</a:t>
            </a:r>
            <a:r>
              <a:rPr sz="1200" spc="0" dirty="0" smtClean="0">
                <a:latin typeface="Times New Roman"/>
                <a:cs typeface="Times New Roman"/>
              </a:rPr>
              <a:t>he</a:t>
            </a:r>
            <a:r>
              <a:rPr sz="1200" spc="-125" dirty="0" smtClean="0">
                <a:latin typeface="Times New Roman"/>
                <a:cs typeface="Times New Roman"/>
              </a:rPr>
              <a:t> </a:t>
            </a:r>
            <a:r>
              <a:rPr sz="1200" spc="0" dirty="0" smtClean="0">
                <a:latin typeface="Times New Roman"/>
                <a:cs typeface="Times New Roman"/>
              </a:rPr>
              <a:t>G</a:t>
            </a:r>
            <a:r>
              <a:rPr sz="1200" spc="4" dirty="0" smtClean="0">
                <a:latin typeface="Times New Roman"/>
                <a:cs typeface="Times New Roman"/>
              </a:rPr>
              <a:t>P</a:t>
            </a:r>
            <a:r>
              <a:rPr sz="1200" spc="0" dirty="0" smtClean="0">
                <a:latin typeface="Times New Roman"/>
                <a:cs typeface="Times New Roman"/>
              </a:rPr>
              <a:t>S</a:t>
            </a:r>
            <a:endParaRPr sz="1200">
              <a:latin typeface="Times New Roman"/>
              <a:cs typeface="Times New Roman"/>
            </a:endParaRPr>
          </a:p>
          <a:p>
            <a:pPr marL="1041399" marR="5542695" algn="ctr">
              <a:lnSpc>
                <a:spcPts val="1370"/>
              </a:lnSpc>
              <a:spcBef>
                <a:spcPts val="68"/>
              </a:spcBef>
            </a:pPr>
            <a:r>
              <a:rPr sz="1200" spc="-1" dirty="0" smtClean="0">
                <a:latin typeface="Times New Roman"/>
                <a:cs typeface="Times New Roman"/>
              </a:rPr>
              <a:t>receiver.</a:t>
            </a:r>
            <a:endParaRPr sz="12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1493520" y="3169920"/>
            <a:ext cx="4796028" cy="1772412"/>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4" name="object 4"/>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5" name="object 5"/>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6" name="object 6"/>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2" name="object 2"/>
          <p:cNvSpPr txBox="1"/>
          <p:nvPr/>
        </p:nvSpPr>
        <p:spPr>
          <a:xfrm>
            <a:off x="306070" y="306324"/>
            <a:ext cx="7159625" cy="9445625"/>
          </a:xfrm>
          <a:prstGeom prst="rect">
            <a:avLst/>
          </a:prstGeom>
        </p:spPr>
        <p:txBody>
          <a:bodyPr wrap="square" lIns="0" tIns="12117" rIns="0" bIns="0" rtlCol="0">
            <a:noAutofit/>
          </a:bodyPr>
          <a:lstStyle/>
          <a:p>
            <a:pPr>
              <a:lnSpc>
                <a:spcPts val="1400"/>
              </a:lnSpc>
            </a:pPr>
            <a:endParaRPr sz="1400"/>
          </a:p>
          <a:p>
            <a:pPr marL="608330" marR="5080655" algn="just">
              <a:lnSpc>
                <a:spcPct val="95825"/>
              </a:lnSpc>
            </a:pPr>
            <a:r>
              <a:rPr sz="1200" b="1" spc="0" dirty="0" smtClean="0">
                <a:latin typeface="Arial"/>
                <a:cs typeface="Arial"/>
              </a:rPr>
              <a:t>Architecture Design</a:t>
            </a:r>
            <a:endParaRPr sz="1200">
              <a:latin typeface="Arial"/>
              <a:cs typeface="Arial"/>
            </a:endParaRPr>
          </a:p>
          <a:p>
            <a:pPr marL="608330" marR="562670" algn="just">
              <a:lnSpc>
                <a:spcPct val="95825"/>
              </a:lnSpc>
              <a:spcBef>
                <a:spcPts val="15"/>
              </a:spcBef>
            </a:pPr>
            <a:r>
              <a:rPr sz="1200" spc="1" dirty="0" smtClean="0">
                <a:latin typeface="Times New Roman"/>
                <a:cs typeface="Times New Roman"/>
              </a:rPr>
              <a:t>The  specification  does  not  say  how  the  system  does  things,  only  what  the  system  does. Describing how the system implements those functions is the purpose of the architecture. The architecture is a plan for the overall structure of the system that will be used later to design the components that make up the architecture. The creation of the architecture is the first phase of what many designers think of as design.</a:t>
            </a:r>
            <a:endParaRPr sz="1200">
              <a:latin typeface="Times New Roman"/>
              <a:cs typeface="Times New Roman"/>
            </a:endParaRPr>
          </a:p>
          <a:p>
            <a:pPr marL="608330" marR="556574" algn="just">
              <a:lnSpc>
                <a:spcPct val="95825"/>
              </a:lnSpc>
              <a:spcBef>
                <a:spcPts val="10"/>
              </a:spcBef>
            </a:pPr>
            <a:r>
              <a:rPr sz="1200" dirty="0" smtClean="0">
                <a:latin typeface="Times New Roman"/>
                <a:cs typeface="Times New Roman"/>
              </a:rPr>
              <a:t>Th</a:t>
            </a:r>
            <a:r>
              <a:rPr sz="1200" spc="4" dirty="0" smtClean="0">
                <a:latin typeface="Times New Roman"/>
                <a:cs typeface="Times New Roman"/>
              </a:rPr>
              <a:t>i</a:t>
            </a:r>
            <a:r>
              <a:rPr sz="1200" spc="0" dirty="0" smtClean="0">
                <a:latin typeface="Times New Roman"/>
                <a:cs typeface="Times New Roman"/>
              </a:rPr>
              <a:t>s</a:t>
            </a:r>
            <a:r>
              <a:rPr sz="1200" spc="45" dirty="0" smtClean="0">
                <a:latin typeface="Times New Roman"/>
                <a:cs typeface="Times New Roman"/>
              </a:rPr>
              <a:t> </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o</a:t>
            </a:r>
            <a:r>
              <a:rPr sz="1200" spc="-4" dirty="0" smtClean="0">
                <a:latin typeface="Times New Roman"/>
                <a:cs typeface="Times New Roman"/>
              </a:rPr>
              <a:t>c</a:t>
            </a:r>
            <a:r>
              <a:rPr sz="1200" spc="0" dirty="0" smtClean="0">
                <a:latin typeface="Times New Roman"/>
                <a:cs typeface="Times New Roman"/>
              </a:rPr>
              <a:t>k</a:t>
            </a:r>
            <a:r>
              <a:rPr sz="1200" spc="6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4" dirty="0" smtClean="0">
                <a:latin typeface="Times New Roman"/>
                <a:cs typeface="Times New Roman"/>
              </a:rPr>
              <a:t>a</a:t>
            </a:r>
            <a:r>
              <a:rPr sz="1200" spc="0" dirty="0" smtClean="0">
                <a:latin typeface="Times New Roman"/>
                <a:cs typeface="Times New Roman"/>
              </a:rPr>
              <a:t>g</a:t>
            </a:r>
            <a:r>
              <a:rPr sz="1200" spc="-4" dirty="0" smtClean="0">
                <a:latin typeface="Times New Roman"/>
                <a:cs typeface="Times New Roman"/>
              </a:rPr>
              <a:t>ra</a:t>
            </a:r>
            <a:r>
              <a:rPr sz="1200" spc="0" dirty="0" smtClean="0">
                <a:latin typeface="Times New Roman"/>
                <a:cs typeface="Times New Roman"/>
              </a:rPr>
              <a:t>m</a:t>
            </a:r>
            <a:r>
              <a:rPr sz="1200" spc="60"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a:t>
            </a:r>
            <a:r>
              <a:rPr sz="1200" spc="60"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til</a:t>
            </a:r>
            <a:r>
              <a:rPr sz="1200" spc="0" dirty="0" smtClean="0">
                <a:latin typeface="Times New Roman"/>
                <a:cs typeface="Times New Roman"/>
              </a:rPr>
              <a:t>l</a:t>
            </a:r>
            <a:r>
              <a:rPr sz="1200" spc="40" dirty="0" smtClean="0">
                <a:latin typeface="Times New Roman"/>
                <a:cs typeface="Times New Roman"/>
              </a:rPr>
              <a:t> </a:t>
            </a:r>
            <a:r>
              <a:rPr sz="1200" spc="0" dirty="0" smtClean="0">
                <a:latin typeface="Times New Roman"/>
                <a:cs typeface="Times New Roman"/>
              </a:rPr>
              <a:t>qu</a:t>
            </a:r>
            <a:r>
              <a:rPr sz="1200" spc="4" dirty="0" smtClean="0">
                <a:latin typeface="Times New Roman"/>
                <a:cs typeface="Times New Roman"/>
              </a:rPr>
              <a:t>it</a:t>
            </a:r>
            <a:r>
              <a:rPr sz="1200" spc="0" dirty="0" smtClean="0">
                <a:latin typeface="Times New Roman"/>
                <a:cs typeface="Times New Roman"/>
              </a:rPr>
              <a:t>e</a:t>
            </a:r>
            <a:r>
              <a:rPr sz="1200" spc="55"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bs</a:t>
            </a:r>
            <a:r>
              <a:rPr sz="1200" spc="4" dirty="0" smtClean="0">
                <a:latin typeface="Times New Roman"/>
                <a:cs typeface="Times New Roman"/>
              </a:rPr>
              <a:t>t</a:t>
            </a:r>
            <a:r>
              <a:rPr sz="1200" spc="-4" dirty="0" smtClean="0">
                <a:latin typeface="Times New Roman"/>
                <a:cs typeface="Times New Roman"/>
              </a:rPr>
              <a:t>ra</a:t>
            </a:r>
            <a:r>
              <a:rPr sz="1200" spc="9" dirty="0" smtClean="0">
                <a:latin typeface="Times New Roman"/>
                <a:cs typeface="Times New Roman"/>
              </a:rPr>
              <a:t>c</a:t>
            </a:r>
            <a:r>
              <a:rPr sz="1200" spc="4" dirty="0" smtClean="0">
                <a:latin typeface="Times New Roman"/>
                <a:cs typeface="Times New Roman"/>
              </a:rPr>
              <a:t>t</a:t>
            </a:r>
            <a:r>
              <a:rPr sz="1200" spc="0" dirty="0" smtClean="0">
                <a:latin typeface="Times New Roman"/>
                <a:cs typeface="Times New Roman"/>
              </a:rPr>
              <a:t>—we</a:t>
            </a:r>
            <a:r>
              <a:rPr sz="1200" spc="55"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ve</a:t>
            </a:r>
            <a:r>
              <a:rPr sz="1200" spc="65" dirty="0" smtClean="0">
                <a:latin typeface="Times New Roman"/>
                <a:cs typeface="Times New Roman"/>
              </a:rPr>
              <a:t> </a:t>
            </a:r>
            <a:r>
              <a:rPr sz="1200" spc="0" dirty="0" smtClean="0">
                <a:latin typeface="Times New Roman"/>
                <a:cs typeface="Times New Roman"/>
              </a:rPr>
              <a:t>not</a:t>
            </a:r>
            <a:r>
              <a:rPr sz="1200" spc="50" dirty="0" smtClean="0">
                <a:latin typeface="Times New Roman"/>
                <a:cs typeface="Times New Roman"/>
              </a:rPr>
              <a:t> </a:t>
            </a:r>
            <a:r>
              <a:rPr sz="1200" spc="-34" dirty="0" smtClean="0">
                <a:latin typeface="Times New Roman"/>
                <a:cs typeface="Times New Roman"/>
              </a:rPr>
              <a:t>y</a:t>
            </a:r>
            <a:r>
              <a:rPr sz="1200" spc="-4" dirty="0" smtClean="0">
                <a:latin typeface="Times New Roman"/>
                <a:cs typeface="Times New Roman"/>
              </a:rPr>
              <a:t>e</a:t>
            </a:r>
            <a:r>
              <a:rPr sz="1200" spc="0" dirty="0" smtClean="0">
                <a:latin typeface="Times New Roman"/>
                <a:cs typeface="Times New Roman"/>
              </a:rPr>
              <a:t>t sp</a:t>
            </a:r>
            <a:r>
              <a:rPr sz="1200" spc="-4" dirty="0" smtClean="0">
                <a:latin typeface="Times New Roman"/>
                <a:cs typeface="Times New Roman"/>
              </a:rPr>
              <a:t>ec</a:t>
            </a:r>
            <a:r>
              <a:rPr sz="1200" spc="4" dirty="0" smtClean="0">
                <a:latin typeface="Times New Roman"/>
                <a:cs typeface="Times New Roman"/>
              </a:rPr>
              <a:t>i</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e</a:t>
            </a:r>
            <a:r>
              <a:rPr sz="1200" spc="0" dirty="0" smtClean="0">
                <a:latin typeface="Times New Roman"/>
                <a:cs typeface="Times New Roman"/>
              </a:rPr>
              <a:t>d</a:t>
            </a:r>
            <a:r>
              <a:rPr sz="1200" spc="60"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i</a:t>
            </a:r>
            <a:r>
              <a:rPr sz="1200" spc="-4" dirty="0" smtClean="0">
                <a:latin typeface="Times New Roman"/>
                <a:cs typeface="Times New Roman"/>
              </a:rPr>
              <a:t>c</a:t>
            </a:r>
            <a:r>
              <a:rPr sz="1200" spc="0" dirty="0" smtClean="0">
                <a:latin typeface="Times New Roman"/>
                <a:cs typeface="Times New Roman"/>
              </a:rPr>
              <a:t>h</a:t>
            </a:r>
            <a:r>
              <a:rPr sz="1200" spc="60" dirty="0" smtClean="0">
                <a:latin typeface="Times New Roman"/>
                <a:cs typeface="Times New Roman"/>
              </a:rPr>
              <a:t> </a:t>
            </a:r>
            <a:r>
              <a:rPr sz="1200" spc="0" dirty="0" smtClean="0">
                <a:latin typeface="Times New Roman"/>
                <a:cs typeface="Times New Roman"/>
              </a:rPr>
              <a:t>op</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ons</a:t>
            </a:r>
            <a:r>
              <a:rPr sz="1200" spc="60"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il</a:t>
            </a:r>
            <a:r>
              <a:rPr sz="1200" spc="0" dirty="0" smtClean="0">
                <a:latin typeface="Times New Roman"/>
                <a:cs typeface="Times New Roman"/>
              </a:rPr>
              <a:t>l</a:t>
            </a:r>
            <a:r>
              <a:rPr sz="1200" spc="50" dirty="0" smtClean="0">
                <a:latin typeface="Times New Roman"/>
                <a:cs typeface="Times New Roman"/>
              </a:rPr>
              <a:t> </a:t>
            </a:r>
            <a:r>
              <a:rPr sz="1200" spc="0" dirty="0" smtClean="0">
                <a:latin typeface="Times New Roman"/>
                <a:cs typeface="Times New Roman"/>
              </a:rPr>
              <a:t>be p</a:t>
            </a:r>
            <a:r>
              <a:rPr sz="1200" spc="-4" dirty="0" smtClean="0">
                <a:latin typeface="Times New Roman"/>
                <a:cs typeface="Times New Roman"/>
              </a:rPr>
              <a:t>erf</a:t>
            </a:r>
            <a:r>
              <a:rPr sz="1200" spc="0" dirty="0" smtClean="0">
                <a:latin typeface="Times New Roman"/>
                <a:cs typeface="Times New Roman"/>
              </a:rPr>
              <a:t>o</a:t>
            </a:r>
            <a:r>
              <a:rPr sz="1200" spc="9" dirty="0" smtClean="0">
                <a:latin typeface="Times New Roman"/>
                <a:cs typeface="Times New Roman"/>
              </a:rPr>
              <a:t>r</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d</a:t>
            </a:r>
            <a:r>
              <a:rPr sz="1200" spc="109" dirty="0" smtClean="0">
                <a:latin typeface="Times New Roman"/>
                <a:cs typeface="Times New Roman"/>
              </a:rPr>
              <a:t> </a:t>
            </a:r>
            <a:r>
              <a:rPr sz="1200" spc="0" dirty="0" smtClean="0">
                <a:latin typeface="Times New Roman"/>
                <a:cs typeface="Times New Roman"/>
              </a:rPr>
              <a:t>by</a:t>
            </a:r>
            <a:r>
              <a:rPr sz="1200" spc="94" dirty="0" smtClean="0">
                <a:latin typeface="Times New Roman"/>
                <a:cs typeface="Times New Roman"/>
              </a:rPr>
              <a:t> </a:t>
            </a:r>
            <a:r>
              <a:rPr sz="1200" spc="0" dirty="0" smtClean="0">
                <a:latin typeface="Times New Roman"/>
                <a:cs typeface="Times New Roman"/>
              </a:rPr>
              <a:t>so</a:t>
            </a:r>
            <a:r>
              <a:rPr sz="1200" spc="-4" dirty="0" smtClean="0">
                <a:latin typeface="Times New Roman"/>
                <a:cs typeface="Times New Roman"/>
              </a:rPr>
              <a:t>f</a:t>
            </a:r>
            <a:r>
              <a:rPr sz="1200" spc="4" dirty="0" smtClean="0">
                <a:latin typeface="Times New Roman"/>
                <a:cs typeface="Times New Roman"/>
              </a:rPr>
              <a:t>t</a:t>
            </a:r>
            <a:r>
              <a:rPr sz="1200" spc="0" dirty="0" smtClean="0">
                <a:latin typeface="Times New Roman"/>
                <a:cs typeface="Times New Roman"/>
              </a:rPr>
              <a:t>w</a:t>
            </a:r>
            <a:r>
              <a:rPr sz="1200" spc="-4" dirty="0" smtClean="0">
                <a:latin typeface="Times New Roman"/>
                <a:cs typeface="Times New Roman"/>
              </a:rPr>
              <a:t>ar</a:t>
            </a:r>
            <a:r>
              <a:rPr sz="1200" spc="0" dirty="0" smtClean="0">
                <a:latin typeface="Times New Roman"/>
                <a:cs typeface="Times New Roman"/>
              </a:rPr>
              <a:t>e</a:t>
            </a:r>
            <a:r>
              <a:rPr sz="1200" spc="114" dirty="0" smtClean="0">
                <a:latin typeface="Times New Roman"/>
                <a:cs typeface="Times New Roman"/>
              </a:rPr>
              <a:t> </a:t>
            </a:r>
            <a:r>
              <a:rPr sz="1200" spc="-4" dirty="0" smtClean="0">
                <a:latin typeface="Times New Roman"/>
                <a:cs typeface="Times New Roman"/>
              </a:rPr>
              <a:t>r</a:t>
            </a:r>
            <a:r>
              <a:rPr sz="1200" spc="0" dirty="0" smtClean="0">
                <a:latin typeface="Times New Roman"/>
                <a:cs typeface="Times New Roman"/>
              </a:rPr>
              <a:t>unn</a:t>
            </a:r>
            <a:r>
              <a:rPr sz="1200" spc="4" dirty="0" smtClean="0">
                <a:latin typeface="Times New Roman"/>
                <a:cs typeface="Times New Roman"/>
              </a:rPr>
              <a:t>i</a:t>
            </a:r>
            <a:r>
              <a:rPr sz="1200" spc="0" dirty="0" smtClean="0">
                <a:latin typeface="Times New Roman"/>
                <a:cs typeface="Times New Roman"/>
              </a:rPr>
              <a:t>ng</a:t>
            </a:r>
            <a:r>
              <a:rPr sz="1200" spc="109" dirty="0" smtClean="0">
                <a:latin typeface="Times New Roman"/>
                <a:cs typeface="Times New Roman"/>
              </a:rPr>
              <a:t> </a:t>
            </a:r>
            <a:r>
              <a:rPr sz="1200" spc="0" dirty="0" smtClean="0">
                <a:latin typeface="Times New Roman"/>
                <a:cs typeface="Times New Roman"/>
              </a:rPr>
              <a:t>on</a:t>
            </a:r>
            <a:r>
              <a:rPr sz="1200" spc="94" dirty="0" smtClean="0">
                <a:latin typeface="Times New Roman"/>
                <a:cs typeface="Times New Roman"/>
              </a:rPr>
              <a:t> </a:t>
            </a:r>
            <a:r>
              <a:rPr sz="1200" spc="0" dirty="0" smtClean="0">
                <a:latin typeface="Times New Roman"/>
                <a:cs typeface="Times New Roman"/>
              </a:rPr>
              <a:t>a</a:t>
            </a:r>
            <a:r>
              <a:rPr sz="1200" spc="104" dirty="0" smtClean="0">
                <a:latin typeface="Times New Roman"/>
                <a:cs typeface="Times New Roman"/>
              </a:rPr>
              <a:t> </a:t>
            </a:r>
            <a:r>
              <a:rPr sz="1200" spc="4" dirty="0" smtClean="0">
                <a:latin typeface="Times New Roman"/>
                <a:cs typeface="Times New Roman"/>
              </a:rPr>
              <a:t>CP</a:t>
            </a:r>
            <a:r>
              <a:rPr sz="1200" spc="0" dirty="0" smtClean="0">
                <a:latin typeface="Times New Roman"/>
                <a:cs typeface="Times New Roman"/>
              </a:rPr>
              <a:t>U,</a:t>
            </a:r>
            <a:r>
              <a:rPr sz="1200" spc="94"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a</a:t>
            </a:r>
            <a:r>
              <a:rPr sz="1200" spc="0" dirty="0" smtClean="0">
                <a:latin typeface="Times New Roman"/>
                <a:cs typeface="Times New Roman"/>
              </a:rPr>
              <a:t>t</a:t>
            </a:r>
            <a:r>
              <a:rPr sz="1200" spc="109"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il</a:t>
            </a:r>
            <a:r>
              <a:rPr sz="1200" spc="0" dirty="0" smtClean="0">
                <a:latin typeface="Times New Roman"/>
                <a:cs typeface="Times New Roman"/>
              </a:rPr>
              <a:t>l</a:t>
            </a:r>
            <a:r>
              <a:rPr sz="1200" spc="100" dirty="0" smtClean="0">
                <a:latin typeface="Times New Roman"/>
                <a:cs typeface="Times New Roman"/>
              </a:rPr>
              <a:t> </a:t>
            </a:r>
            <a:r>
              <a:rPr sz="1200" spc="0" dirty="0" smtClean="0">
                <a:latin typeface="Times New Roman"/>
                <a:cs typeface="Times New Roman"/>
              </a:rPr>
              <a:t>be</a:t>
            </a:r>
            <a:r>
              <a:rPr sz="1200" spc="104" dirty="0" smtClean="0">
                <a:latin typeface="Times New Roman"/>
                <a:cs typeface="Times New Roman"/>
              </a:rPr>
              <a:t> </a:t>
            </a:r>
            <a:r>
              <a:rPr sz="1200" spc="0" dirty="0" smtClean="0">
                <a:latin typeface="Times New Roman"/>
                <a:cs typeface="Times New Roman"/>
              </a:rPr>
              <a:t>done</a:t>
            </a:r>
            <a:r>
              <a:rPr sz="1200" spc="104" dirty="0" smtClean="0">
                <a:latin typeface="Times New Roman"/>
                <a:cs typeface="Times New Roman"/>
              </a:rPr>
              <a:t> </a:t>
            </a:r>
            <a:r>
              <a:rPr sz="1200" spc="0" dirty="0" smtClean="0">
                <a:latin typeface="Times New Roman"/>
                <a:cs typeface="Times New Roman"/>
              </a:rPr>
              <a:t>by</a:t>
            </a:r>
            <a:r>
              <a:rPr sz="1200" spc="109" dirty="0" smtClean="0">
                <a:latin typeface="Times New Roman"/>
                <a:cs typeface="Times New Roman"/>
              </a:rPr>
              <a:t> </a:t>
            </a:r>
            <a:r>
              <a:rPr sz="1200" spc="0" dirty="0" smtClean="0">
                <a:latin typeface="Times New Roman"/>
                <a:cs typeface="Times New Roman"/>
              </a:rPr>
              <a:t>sp</a:t>
            </a:r>
            <a:r>
              <a:rPr sz="1200" spc="-4" dirty="0" smtClean="0">
                <a:latin typeface="Times New Roman"/>
                <a:cs typeface="Times New Roman"/>
              </a:rPr>
              <a:t>ec</a:t>
            </a:r>
            <a:r>
              <a:rPr sz="1200" spc="4" dirty="0" smtClean="0">
                <a:latin typeface="Times New Roman"/>
                <a:cs typeface="Times New Roman"/>
              </a:rPr>
              <a:t>i</a:t>
            </a:r>
            <a:r>
              <a:rPr sz="1200" spc="-4" dirty="0" smtClean="0">
                <a:latin typeface="Times New Roman"/>
                <a:cs typeface="Times New Roman"/>
              </a:rPr>
              <a:t>a</a:t>
            </a:r>
            <a:r>
              <a:rPr sz="1200" spc="4" dirty="0" smtClean="0">
                <a:latin typeface="Times New Roman"/>
                <a:cs typeface="Times New Roman"/>
              </a:rPr>
              <a:t>l</a:t>
            </a:r>
            <a:r>
              <a:rPr sz="1200" spc="-4" dirty="0" smtClean="0">
                <a:latin typeface="Times New Roman"/>
                <a:cs typeface="Times New Roman"/>
              </a:rPr>
              <a:t>-</a:t>
            </a:r>
            <a:r>
              <a:rPr sz="1200" spc="0" dirty="0" smtClean="0">
                <a:latin typeface="Times New Roman"/>
                <a:cs typeface="Times New Roman"/>
              </a:rPr>
              <a:t>pu</a:t>
            </a:r>
            <a:r>
              <a:rPr sz="1200" spc="-4" dirty="0" smtClean="0">
                <a:latin typeface="Times New Roman"/>
                <a:cs typeface="Times New Roman"/>
              </a:rPr>
              <a:t>r</a:t>
            </a:r>
            <a:r>
              <a:rPr sz="1200" spc="0" dirty="0" smtClean="0">
                <a:latin typeface="Times New Roman"/>
                <a:cs typeface="Times New Roman"/>
              </a:rPr>
              <a:t>pose</a:t>
            </a:r>
            <a:r>
              <a:rPr sz="1200" spc="114"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ar</a:t>
            </a:r>
            <a:r>
              <a:rPr sz="1200" spc="0" dirty="0" smtClean="0">
                <a:latin typeface="Times New Roman"/>
                <a:cs typeface="Times New Roman"/>
              </a:rPr>
              <a:t>dw</a:t>
            </a:r>
            <a:r>
              <a:rPr sz="1200" spc="9" dirty="0" smtClean="0">
                <a:latin typeface="Times New Roman"/>
                <a:cs typeface="Times New Roman"/>
              </a:rPr>
              <a:t>a</a:t>
            </a:r>
            <a:r>
              <a:rPr sz="1200" spc="-4" dirty="0" smtClean="0">
                <a:latin typeface="Times New Roman"/>
                <a:cs typeface="Times New Roman"/>
              </a:rPr>
              <a:t>re</a:t>
            </a:r>
            <a:r>
              <a:rPr sz="1200" spc="0" dirty="0" smtClean="0">
                <a:latin typeface="Times New Roman"/>
                <a:cs typeface="Times New Roman"/>
              </a:rPr>
              <a:t>,</a:t>
            </a:r>
            <a:r>
              <a:rPr sz="1200" spc="10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so</a:t>
            </a:r>
            <a:r>
              <a:rPr sz="1200" spc="4" dirty="0" smtClean="0">
                <a:latin typeface="Times New Roman"/>
                <a:cs typeface="Times New Roman"/>
              </a:rPr>
              <a:t> </a:t>
            </a:r>
            <a:r>
              <a:rPr sz="1200" spc="0" dirty="0" smtClean="0">
                <a:latin typeface="Times New Roman"/>
                <a:cs typeface="Times New Roman"/>
              </a:rPr>
              <a:t>on.</a:t>
            </a:r>
            <a:r>
              <a:rPr sz="1200" spc="20" dirty="0" smtClean="0">
                <a:latin typeface="Times New Roman"/>
                <a:cs typeface="Times New Roman"/>
              </a:rPr>
              <a:t> </a:t>
            </a:r>
            <a:r>
              <a:rPr sz="1200" spc="0" dirty="0" smtClean="0">
                <a:latin typeface="Times New Roman"/>
                <a:cs typeface="Times New Roman"/>
              </a:rPr>
              <a:t>The</a:t>
            </a:r>
            <a:r>
              <a:rPr sz="1200" spc="1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4" dirty="0" smtClean="0">
                <a:latin typeface="Times New Roman"/>
                <a:cs typeface="Times New Roman"/>
              </a:rPr>
              <a:t>a</a:t>
            </a:r>
            <a:r>
              <a:rPr sz="1200" spc="0" dirty="0" smtClean="0">
                <a:latin typeface="Times New Roman"/>
                <a:cs typeface="Times New Roman"/>
              </a:rPr>
              <a:t>g</a:t>
            </a:r>
            <a:r>
              <a:rPr sz="1200" spc="-4" dirty="0" smtClean="0">
                <a:latin typeface="Times New Roman"/>
                <a:cs typeface="Times New Roman"/>
              </a:rPr>
              <a:t>ra</a:t>
            </a:r>
            <a:r>
              <a:rPr sz="1200" spc="0" dirty="0" smtClean="0">
                <a:latin typeface="Times New Roman"/>
                <a:cs typeface="Times New Roman"/>
              </a:rPr>
              <a:t>m</a:t>
            </a:r>
            <a:r>
              <a:rPr sz="1200" spc="20" dirty="0" smtClean="0">
                <a:latin typeface="Times New Roman"/>
                <a:cs typeface="Times New Roman"/>
              </a:rPr>
              <a:t> </a:t>
            </a:r>
            <a:r>
              <a:rPr sz="1200" spc="0" dirty="0" smtClean="0">
                <a:latin typeface="Times New Roman"/>
                <a:cs typeface="Times New Roman"/>
              </a:rPr>
              <a:t>do</a:t>
            </a:r>
            <a:r>
              <a:rPr sz="1200" spc="-4" dirty="0" smtClean="0">
                <a:latin typeface="Times New Roman"/>
                <a:cs typeface="Times New Roman"/>
              </a:rPr>
              <a:t>e</a:t>
            </a:r>
            <a:r>
              <a:rPr sz="1200" spc="0" dirty="0" smtClean="0">
                <a:latin typeface="Times New Roman"/>
                <a:cs typeface="Times New Roman"/>
              </a:rPr>
              <a:t>s,</a:t>
            </a:r>
            <a:r>
              <a:rPr sz="1200" spc="20" dirty="0" smtClean="0">
                <a:latin typeface="Times New Roman"/>
                <a:cs typeface="Times New Roman"/>
              </a:rPr>
              <a:t> </a:t>
            </a:r>
            <a:r>
              <a:rPr sz="1200" spc="0" dirty="0" smtClean="0">
                <a:latin typeface="Times New Roman"/>
                <a:cs typeface="Times New Roman"/>
              </a:rPr>
              <a:t>how</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e</a:t>
            </a:r>
            <a:r>
              <a:rPr sz="1200" spc="9" dirty="0" smtClean="0">
                <a:latin typeface="Times New Roman"/>
                <a:cs typeface="Times New Roman"/>
              </a:rPr>
              <a:t>r</a:t>
            </a:r>
            <a:r>
              <a:rPr sz="1200" spc="0" dirty="0" smtClean="0">
                <a:latin typeface="Times New Roman"/>
                <a:cs typeface="Times New Roman"/>
              </a:rPr>
              <a:t>,</a:t>
            </a:r>
            <a:r>
              <a:rPr sz="1200" spc="20" dirty="0" smtClean="0">
                <a:latin typeface="Times New Roman"/>
                <a:cs typeface="Times New Roman"/>
              </a:rPr>
              <a:t> </a:t>
            </a:r>
            <a:r>
              <a:rPr sz="1200" spc="-9" dirty="0" smtClean="0">
                <a:latin typeface="Times New Roman"/>
                <a:cs typeface="Times New Roman"/>
              </a:rPr>
              <a:t>g</a:t>
            </a:r>
            <a:r>
              <a:rPr sz="1200" spc="0" dirty="0" smtClean="0">
                <a:latin typeface="Times New Roman"/>
                <a:cs typeface="Times New Roman"/>
              </a:rPr>
              <a:t>o</a:t>
            </a:r>
            <a:r>
              <a:rPr sz="1200" spc="29" dirty="0" smtClean="0">
                <a:latin typeface="Times New Roman"/>
                <a:cs typeface="Times New Roman"/>
              </a:rPr>
              <a:t> </a:t>
            </a:r>
            <a:r>
              <a:rPr sz="1200" spc="0" dirty="0" smtClean="0">
                <a:latin typeface="Times New Roman"/>
                <a:cs typeface="Times New Roman"/>
              </a:rPr>
              <a:t>a </a:t>
            </a:r>
            <a:r>
              <a:rPr sz="1200" spc="4" dirty="0" smtClean="0">
                <a:latin typeface="Times New Roman"/>
                <a:cs typeface="Times New Roman"/>
              </a:rPr>
              <a:t>l</a:t>
            </a:r>
            <a:r>
              <a:rPr sz="1200" spc="0" dirty="0" smtClean="0">
                <a:latin typeface="Times New Roman"/>
                <a:cs typeface="Times New Roman"/>
              </a:rPr>
              <a:t>ong</a:t>
            </a:r>
            <a:r>
              <a:rPr sz="1200" spc="20"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a</a:t>
            </a:r>
            <a:r>
              <a:rPr sz="1200" spc="0" dirty="0" smtClean="0">
                <a:latin typeface="Times New Roman"/>
                <a:cs typeface="Times New Roman"/>
              </a:rPr>
              <a:t>y</a:t>
            </a:r>
            <a:r>
              <a:rPr sz="1200" spc="2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ow</a:t>
            </a:r>
            <a:r>
              <a:rPr sz="1200" spc="-4" dirty="0" smtClean="0">
                <a:latin typeface="Times New Roman"/>
                <a:cs typeface="Times New Roman"/>
              </a:rPr>
              <a:t>ar</a:t>
            </a:r>
            <a:r>
              <a:rPr sz="1200" spc="0" dirty="0" smtClean="0">
                <a:latin typeface="Times New Roman"/>
                <a:cs typeface="Times New Roman"/>
              </a:rPr>
              <a:t>d</a:t>
            </a:r>
            <a:r>
              <a:rPr sz="1200" spc="2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cr</a:t>
            </a:r>
            <a:r>
              <a:rPr sz="1200" spc="4" dirty="0" smtClean="0">
                <a:latin typeface="Times New Roman"/>
                <a:cs typeface="Times New Roman"/>
              </a:rPr>
              <a:t>i</a:t>
            </a:r>
            <a:r>
              <a:rPr sz="1200" spc="0" dirty="0" smtClean="0">
                <a:latin typeface="Times New Roman"/>
                <a:cs typeface="Times New Roman"/>
              </a:rPr>
              <a:t>b</a:t>
            </a:r>
            <a:r>
              <a:rPr sz="1200" spc="4" dirty="0" smtClean="0">
                <a:latin typeface="Times New Roman"/>
                <a:cs typeface="Times New Roman"/>
              </a:rPr>
              <a:t>i</a:t>
            </a:r>
            <a:r>
              <a:rPr sz="1200" spc="0" dirty="0" smtClean="0">
                <a:latin typeface="Times New Roman"/>
                <a:cs typeface="Times New Roman"/>
              </a:rPr>
              <a:t>ng</a:t>
            </a:r>
            <a:r>
              <a:rPr sz="1200" spc="20" dirty="0" smtClean="0">
                <a:latin typeface="Times New Roman"/>
                <a:cs typeface="Times New Roman"/>
              </a:rPr>
              <a:t> </a:t>
            </a:r>
            <a:r>
              <a:rPr sz="1200" spc="0" dirty="0" smtClean="0">
                <a:latin typeface="Times New Roman"/>
                <a:cs typeface="Times New Roman"/>
              </a:rPr>
              <a:t>how</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4" dirty="0" smtClean="0">
                <a:latin typeface="Times New Roman"/>
                <a:cs typeface="Times New Roman"/>
              </a:rPr>
              <a:t> im</a:t>
            </a:r>
            <a:r>
              <a:rPr sz="1200" spc="0" dirty="0" smtClean="0">
                <a:latin typeface="Times New Roman"/>
                <a:cs typeface="Times New Roman"/>
              </a:rPr>
              <a:t>p</a:t>
            </a:r>
            <a:r>
              <a:rPr sz="1200" spc="4" dirty="0" smtClean="0">
                <a:latin typeface="Times New Roman"/>
                <a:cs typeface="Times New Roman"/>
              </a:rPr>
              <a:t>l</a:t>
            </a:r>
            <a:r>
              <a:rPr sz="1200" spc="-4" dirty="0" smtClean="0">
                <a:latin typeface="Times New Roman"/>
                <a:cs typeface="Times New Roman"/>
              </a:rPr>
              <a:t>e</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nt</a:t>
            </a:r>
            <a:r>
              <a:rPr sz="1200" spc="2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4" dirty="0" smtClean="0">
                <a:latin typeface="Times New Roman"/>
                <a:cs typeface="Times New Roman"/>
              </a:rPr>
              <a:t>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ons</a:t>
            </a:r>
            <a:r>
              <a:rPr sz="1200" spc="5"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cr</a:t>
            </a:r>
            <a:r>
              <a:rPr sz="1200" spc="4" dirty="0" smtClean="0">
                <a:latin typeface="Times New Roman"/>
                <a:cs typeface="Times New Roman"/>
              </a:rPr>
              <a:t>i</a:t>
            </a:r>
            <a:r>
              <a:rPr sz="1200" spc="0" dirty="0" smtClean="0">
                <a:latin typeface="Times New Roman"/>
                <a:cs typeface="Times New Roman"/>
              </a:rPr>
              <a:t>b</a:t>
            </a:r>
            <a:r>
              <a:rPr sz="1200" spc="9" dirty="0" smtClean="0">
                <a:latin typeface="Times New Roman"/>
                <a:cs typeface="Times New Roman"/>
              </a:rPr>
              <a:t>e</a:t>
            </a:r>
            <a:r>
              <a:rPr sz="1200" spc="0" dirty="0" smtClean="0">
                <a:latin typeface="Times New Roman"/>
                <a:cs typeface="Times New Roman"/>
              </a:rPr>
              <a:t>d</a:t>
            </a:r>
            <a:r>
              <a:rPr sz="1200" spc="15"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 </a:t>
            </a:r>
            <a:r>
              <a:rPr sz="1200" spc="4" dirty="0" smtClean="0">
                <a:latin typeface="Times New Roman"/>
                <a:cs typeface="Times New Roman"/>
              </a:rPr>
              <a:t>t</a:t>
            </a:r>
            <a:r>
              <a:rPr sz="1200" spc="0" dirty="0" smtClean="0">
                <a:latin typeface="Times New Roman"/>
                <a:cs typeface="Times New Roman"/>
              </a:rPr>
              <a:t>he sp</a:t>
            </a:r>
            <a:r>
              <a:rPr sz="1200" spc="-4" dirty="0" smtClean="0">
                <a:latin typeface="Times New Roman"/>
                <a:cs typeface="Times New Roman"/>
              </a:rPr>
              <a:t>ec</a:t>
            </a:r>
            <a:r>
              <a:rPr sz="1200" spc="4" dirty="0" smtClean="0">
                <a:latin typeface="Times New Roman"/>
                <a:cs typeface="Times New Roman"/>
              </a:rPr>
              <a:t>i</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c</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a:t>
            </a:r>
            <a:r>
              <a:rPr sz="1200" spc="15" dirty="0" smtClean="0">
                <a:latin typeface="Times New Roman"/>
                <a:cs typeface="Times New Roman"/>
              </a:rPr>
              <a:t> </a:t>
            </a:r>
            <a:r>
              <a:rPr sz="1200" spc="9" dirty="0" smtClean="0">
                <a:latin typeface="Times New Roman"/>
                <a:cs typeface="Times New Roman"/>
              </a:rPr>
              <a:t>W</a:t>
            </a:r>
            <a:r>
              <a:rPr sz="1200" spc="0" dirty="0" smtClean="0">
                <a:latin typeface="Times New Roman"/>
                <a:cs typeface="Times New Roman"/>
              </a:rPr>
              <a:t>e </a:t>
            </a:r>
            <a:r>
              <a:rPr sz="1200" spc="-4" dirty="0" smtClean="0">
                <a:latin typeface="Times New Roman"/>
                <a:cs typeface="Times New Roman"/>
              </a:rPr>
              <a:t>c</a:t>
            </a:r>
            <a:r>
              <a:rPr sz="1200" spc="4" dirty="0" smtClean="0">
                <a:latin typeface="Times New Roman"/>
                <a:cs typeface="Times New Roman"/>
              </a:rPr>
              <a:t>l</a:t>
            </a:r>
            <a:r>
              <a:rPr sz="1200" spc="-4" dirty="0" smtClean="0">
                <a:latin typeface="Times New Roman"/>
                <a:cs typeface="Times New Roman"/>
              </a:rPr>
              <a:t>ea</a:t>
            </a:r>
            <a:r>
              <a:rPr sz="1200" spc="9" dirty="0" smtClean="0">
                <a:latin typeface="Times New Roman"/>
                <a:cs typeface="Times New Roman"/>
              </a:rPr>
              <a:t>r</a:t>
            </a:r>
            <a:r>
              <a:rPr sz="1200" spc="4" dirty="0" smtClean="0">
                <a:latin typeface="Times New Roman"/>
                <a:cs typeface="Times New Roman"/>
              </a:rPr>
              <a:t>l</a:t>
            </a:r>
            <a:r>
              <a:rPr sz="1200" spc="0" dirty="0" smtClean="0">
                <a:latin typeface="Times New Roman"/>
                <a:cs typeface="Times New Roman"/>
              </a:rPr>
              <a:t>y s</a:t>
            </a:r>
            <a:r>
              <a:rPr sz="1200" spc="-4" dirty="0" smtClean="0">
                <a:latin typeface="Times New Roman"/>
                <a:cs typeface="Times New Roman"/>
              </a:rPr>
              <a:t>ee</a:t>
            </a:r>
            <a:r>
              <a:rPr sz="1200" spc="0" dirty="0" smtClean="0">
                <a:latin typeface="Times New Roman"/>
                <a:cs typeface="Times New Roman"/>
              </a:rPr>
              <a:t>,</a:t>
            </a:r>
            <a:r>
              <a:rPr sz="1200" spc="15"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a:t>
            </a:r>
            <a:r>
              <a:rPr sz="1200" spc="10" dirty="0" smtClean="0">
                <a:latin typeface="Times New Roman"/>
                <a:cs typeface="Times New Roman"/>
              </a:rPr>
              <a:t> </a:t>
            </a:r>
            <a:r>
              <a:rPr sz="1200" spc="-4" dirty="0" smtClean="0">
                <a:latin typeface="Times New Roman"/>
                <a:cs typeface="Times New Roman"/>
              </a:rPr>
              <a:t>e</a:t>
            </a:r>
            <a:r>
              <a:rPr sz="1200" spc="9" dirty="0" smtClean="0">
                <a:latin typeface="Times New Roman"/>
                <a:cs typeface="Times New Roman"/>
              </a:rPr>
              <a:t>x</a:t>
            </a:r>
            <a:r>
              <a:rPr sz="1200" spc="-4" dirty="0" smtClean="0">
                <a:latin typeface="Times New Roman"/>
                <a:cs typeface="Times New Roman"/>
              </a:rPr>
              <a:t>a</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20" dirty="0" smtClean="0">
                <a:latin typeface="Times New Roman"/>
                <a:cs typeface="Times New Roman"/>
              </a:rPr>
              <a:t> </a:t>
            </a:r>
            <a:r>
              <a:rPr sz="1200" spc="0" dirty="0" smtClean="0">
                <a:latin typeface="Times New Roman"/>
                <a:cs typeface="Times New Roman"/>
              </a:rPr>
              <a:t>we n</a:t>
            </a:r>
            <a:r>
              <a:rPr sz="1200" spc="-4" dirty="0" smtClean="0">
                <a:latin typeface="Times New Roman"/>
                <a:cs typeface="Times New Roman"/>
              </a:rPr>
              <a:t>ee</a:t>
            </a:r>
            <a:r>
              <a:rPr sz="1200" spc="0" dirty="0" smtClean="0">
                <a:latin typeface="Times New Roman"/>
                <a:cs typeface="Times New Roman"/>
              </a:rPr>
              <a:t>d</a:t>
            </a:r>
            <a:r>
              <a:rPr sz="1200" spc="2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s</a:t>
            </a:r>
            <a:r>
              <a:rPr sz="1200" spc="-4" dirty="0" smtClean="0">
                <a:latin typeface="Times New Roman"/>
                <a:cs typeface="Times New Roman"/>
              </a:rPr>
              <a:t>ear</a:t>
            </a:r>
            <a:r>
              <a:rPr sz="1200" spc="9" dirty="0" smtClean="0">
                <a:latin typeface="Times New Roman"/>
                <a:cs typeface="Times New Roman"/>
              </a:rPr>
              <a:t>c</a:t>
            </a:r>
            <a:r>
              <a:rPr sz="1200" spc="0" dirty="0" smtClean="0">
                <a:latin typeface="Times New Roman"/>
                <a:cs typeface="Times New Roman"/>
              </a:rPr>
              <a:t>h</a:t>
            </a:r>
            <a:r>
              <a:rPr sz="1200" spc="1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4" dirty="0" smtClean="0">
                <a:latin typeface="Times New Roman"/>
                <a:cs typeface="Times New Roman"/>
              </a:rPr>
              <a:t>t</a:t>
            </a:r>
            <a:r>
              <a:rPr sz="1200" spc="0" dirty="0" smtClean="0">
                <a:latin typeface="Times New Roman"/>
                <a:cs typeface="Times New Roman"/>
              </a:rPr>
              <a:t>opo</a:t>
            </a:r>
            <a:r>
              <a:rPr sz="1200" spc="-9" dirty="0" smtClean="0">
                <a:latin typeface="Times New Roman"/>
                <a:cs typeface="Times New Roman"/>
              </a:rPr>
              <a:t>g</a:t>
            </a:r>
            <a:r>
              <a:rPr sz="1200" spc="9" dirty="0" smtClean="0">
                <a:latin typeface="Times New Roman"/>
                <a:cs typeface="Times New Roman"/>
              </a:rPr>
              <a:t>r</a:t>
            </a:r>
            <a:r>
              <a:rPr sz="1200" spc="-4" dirty="0" smtClean="0">
                <a:latin typeface="Times New Roman"/>
                <a:cs typeface="Times New Roman"/>
              </a:rPr>
              <a:t>a</a:t>
            </a:r>
            <a:r>
              <a:rPr sz="1200" spc="0" dirty="0" smtClean="0">
                <a:latin typeface="Times New Roman"/>
                <a:cs typeface="Times New Roman"/>
              </a:rPr>
              <a:t>ph</a:t>
            </a:r>
            <a:r>
              <a:rPr sz="1200" spc="4" dirty="0" smtClean="0">
                <a:latin typeface="Times New Roman"/>
                <a:cs typeface="Times New Roman"/>
              </a:rPr>
              <a:t>i</a:t>
            </a:r>
            <a:r>
              <a:rPr sz="1200" spc="0" dirty="0" smtClean="0">
                <a:latin typeface="Times New Roman"/>
                <a:cs typeface="Times New Roman"/>
              </a:rPr>
              <a:t>c</a:t>
            </a:r>
            <a:r>
              <a:rPr sz="1200" spc="15"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a</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a</a:t>
            </a:r>
            <a:r>
              <a:rPr sz="1200" spc="0" dirty="0" smtClean="0">
                <a:latin typeface="Times New Roman"/>
                <a:cs typeface="Times New Roman"/>
              </a:rPr>
              <a:t>se</a:t>
            </a:r>
            <a:r>
              <a:rPr sz="1200" spc="25"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2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20" dirty="0" smtClean="0">
                <a:latin typeface="Times New Roman"/>
                <a:cs typeface="Times New Roman"/>
              </a:rPr>
              <a:t> </a:t>
            </a:r>
            <a:r>
              <a:rPr sz="1200" spc="-4" dirty="0" smtClean="0">
                <a:latin typeface="Times New Roman"/>
                <a:cs typeface="Times New Roman"/>
              </a:rPr>
              <a:t>re</a:t>
            </a:r>
            <a:r>
              <a:rPr sz="1200" spc="0" dirty="0" smtClean="0">
                <a:latin typeface="Times New Roman"/>
                <a:cs typeface="Times New Roman"/>
              </a:rPr>
              <a:t>nd</a:t>
            </a:r>
            <a:r>
              <a:rPr sz="1200" spc="9" dirty="0" smtClean="0">
                <a:latin typeface="Times New Roman"/>
                <a:cs typeface="Times New Roman"/>
              </a:rPr>
              <a:t>e</a:t>
            </a:r>
            <a:r>
              <a:rPr sz="1200" spc="0" dirty="0" smtClean="0">
                <a:latin typeface="Times New Roman"/>
                <a:cs typeface="Times New Roman"/>
              </a:rPr>
              <a:t>r</a:t>
            </a:r>
            <a:r>
              <a:rPr sz="1200" spc="15" dirty="0" smtClean="0">
                <a:latin typeface="Times New Roman"/>
                <a:cs typeface="Times New Roman"/>
              </a:rPr>
              <a:t> </a:t>
            </a:r>
            <a:r>
              <a:rPr sz="1200" spc="-4" dirty="0" smtClean="0">
                <a:latin typeface="Times New Roman"/>
                <a:cs typeface="Times New Roman"/>
              </a:rPr>
              <a:t>(</a:t>
            </a:r>
            <a:r>
              <a:rPr sz="1200" spc="4" dirty="0" smtClean="0">
                <a:latin typeface="Times New Roman"/>
                <a:cs typeface="Times New Roman"/>
              </a:rPr>
              <a:t>i</a:t>
            </a:r>
            <a:r>
              <a:rPr sz="1200" spc="0" dirty="0" smtClean="0">
                <a:latin typeface="Times New Roman"/>
                <a:cs typeface="Times New Roman"/>
              </a:rPr>
              <a:t>.</a:t>
            </a:r>
            <a:r>
              <a:rPr sz="1200" spc="-4" dirty="0" smtClean="0">
                <a:latin typeface="Times New Roman"/>
                <a:cs typeface="Times New Roman"/>
              </a:rPr>
              <a:t>e</a:t>
            </a:r>
            <a:r>
              <a:rPr sz="1200" spc="0" dirty="0" smtClean="0">
                <a:latin typeface="Times New Roman"/>
                <a:cs typeface="Times New Roman"/>
              </a:rPr>
              <a:t>.,</a:t>
            </a:r>
            <a:r>
              <a:rPr sz="1200" spc="2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ra</a:t>
            </a:r>
            <a:r>
              <a:rPr sz="1200" spc="0" dirty="0" smtClean="0">
                <a:latin typeface="Times New Roman"/>
                <a:cs typeface="Times New Roman"/>
              </a:rPr>
              <a:t>w)</a:t>
            </a:r>
            <a:r>
              <a:rPr sz="1200" spc="4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4" dirty="0" smtClean="0">
                <a:latin typeface="Times New Roman"/>
                <a:cs typeface="Times New Roman"/>
              </a:rPr>
              <a:t>re</a:t>
            </a:r>
            <a:r>
              <a:rPr sz="1200" spc="0" dirty="0" smtClean="0">
                <a:latin typeface="Times New Roman"/>
                <a:cs typeface="Times New Roman"/>
              </a:rPr>
              <a:t>su</a:t>
            </a:r>
            <a:r>
              <a:rPr sz="1200" spc="4" dirty="0" smtClean="0">
                <a:latin typeface="Times New Roman"/>
                <a:cs typeface="Times New Roman"/>
              </a:rPr>
              <a:t>lt</a:t>
            </a:r>
            <a:r>
              <a:rPr sz="1200" spc="0" dirty="0" smtClean="0">
                <a:latin typeface="Times New Roman"/>
                <a:cs typeface="Times New Roman"/>
              </a:rPr>
              <a:t>s</a:t>
            </a:r>
            <a:r>
              <a:rPr sz="1200" spc="20"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a:t>
            </a:r>
            <a:r>
              <a:rPr sz="1200" spc="2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15"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0" dirty="0" smtClean="0">
                <a:latin typeface="Times New Roman"/>
                <a:cs typeface="Times New Roman"/>
              </a:rPr>
              <a:t>sp</a:t>
            </a:r>
            <a:r>
              <a:rPr sz="1200" spc="4" dirty="0" smtClean="0">
                <a:latin typeface="Times New Roman"/>
                <a:cs typeface="Times New Roman"/>
              </a:rPr>
              <a:t>l</a:t>
            </a:r>
            <a:r>
              <a:rPr sz="1200" spc="-4" dirty="0" smtClean="0">
                <a:latin typeface="Times New Roman"/>
                <a:cs typeface="Times New Roman"/>
              </a:rPr>
              <a:t>a</a:t>
            </a:r>
            <a:r>
              <a:rPr sz="1200" spc="-25" dirty="0" smtClean="0">
                <a:latin typeface="Times New Roman"/>
                <a:cs typeface="Times New Roman"/>
              </a:rPr>
              <a:t>y</a:t>
            </a:r>
            <a:r>
              <a:rPr sz="1200" spc="0" dirty="0" smtClean="0">
                <a:latin typeface="Times New Roman"/>
                <a:cs typeface="Times New Roman"/>
              </a:rPr>
              <a:t>.</a:t>
            </a:r>
            <a:r>
              <a:rPr sz="1200" spc="40" dirty="0" smtClean="0">
                <a:latin typeface="Times New Roman"/>
                <a:cs typeface="Times New Roman"/>
              </a:rPr>
              <a:t> </a:t>
            </a:r>
            <a:r>
              <a:rPr sz="1200" spc="-4" dirty="0" smtClean="0">
                <a:latin typeface="Times New Roman"/>
                <a:cs typeface="Times New Roman"/>
              </a:rPr>
              <a:t>W</a:t>
            </a:r>
            <a:r>
              <a:rPr sz="1200" spc="0" dirty="0" smtClean="0">
                <a:latin typeface="Times New Roman"/>
                <a:cs typeface="Times New Roman"/>
              </a:rPr>
              <a:t>e</a:t>
            </a:r>
            <a:r>
              <a:rPr sz="1200" spc="15"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ve</a:t>
            </a:r>
            <a:r>
              <a:rPr sz="1200" spc="25"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hos</a:t>
            </a:r>
            <a:r>
              <a:rPr sz="1200" spc="-4" dirty="0" smtClean="0">
                <a:latin typeface="Times New Roman"/>
                <a:cs typeface="Times New Roman"/>
              </a:rPr>
              <a:t>e</a:t>
            </a:r>
            <a:r>
              <a:rPr sz="1200" spc="0" dirty="0" smtClean="0">
                <a:latin typeface="Times New Roman"/>
                <a:cs typeface="Times New Roman"/>
              </a:rPr>
              <a:t>n</a:t>
            </a:r>
            <a:r>
              <a:rPr sz="1200" spc="2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s</a:t>
            </a:r>
            <a:r>
              <a:rPr sz="1200" spc="-4" dirty="0" smtClean="0">
                <a:latin typeface="Times New Roman"/>
                <a:cs typeface="Times New Roman"/>
              </a:rPr>
              <a:t>e</a:t>
            </a:r>
            <a:r>
              <a:rPr sz="1200" spc="0" dirty="0" smtClean="0">
                <a:latin typeface="Times New Roman"/>
                <a:cs typeface="Times New Roman"/>
              </a:rPr>
              <a:t>p</a:t>
            </a:r>
            <a:r>
              <a:rPr sz="1200" spc="-4" dirty="0" smtClean="0">
                <a:latin typeface="Times New Roman"/>
                <a:cs typeface="Times New Roman"/>
              </a:rPr>
              <a:t>ar</a:t>
            </a:r>
            <a:r>
              <a:rPr sz="1200" spc="9" dirty="0" smtClean="0">
                <a:latin typeface="Times New Roman"/>
                <a:cs typeface="Times New Roman"/>
              </a:rPr>
              <a:t>a</a:t>
            </a:r>
            <a:r>
              <a:rPr sz="1200" spc="4" dirty="0" smtClean="0">
                <a:latin typeface="Times New Roman"/>
                <a:cs typeface="Times New Roman"/>
              </a:rPr>
              <a:t>t</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hose </a:t>
            </a:r>
            <a:r>
              <a:rPr sz="1200" spc="-4" dirty="0" smtClean="0">
                <a:latin typeface="Times New Roman"/>
                <a:cs typeface="Times New Roman"/>
              </a:rPr>
              <a:t>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ons</a:t>
            </a:r>
            <a:r>
              <a:rPr sz="1200" spc="15" dirty="0" smtClean="0">
                <a:latin typeface="Times New Roman"/>
                <a:cs typeface="Times New Roman"/>
              </a:rPr>
              <a:t> </a:t>
            </a:r>
            <a:r>
              <a:rPr sz="1200" spc="0" dirty="0" smtClean="0">
                <a:latin typeface="Times New Roman"/>
                <a:cs typeface="Times New Roman"/>
              </a:rPr>
              <a:t>so</a:t>
            </a:r>
            <a:r>
              <a:rPr sz="1200" spc="4" dirty="0" smtClean="0">
                <a:latin typeface="Times New Roman"/>
                <a:cs typeface="Times New Roman"/>
              </a:rPr>
              <a:t> 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4" dirty="0" smtClean="0">
                <a:latin typeface="Times New Roman"/>
                <a:cs typeface="Times New Roman"/>
              </a:rPr>
              <a:t> </a:t>
            </a:r>
            <a:r>
              <a:rPr sz="1200" spc="0" dirty="0" smtClean="0">
                <a:latin typeface="Times New Roman"/>
                <a:cs typeface="Times New Roman"/>
              </a:rPr>
              <a:t>we</a:t>
            </a:r>
            <a:r>
              <a:rPr sz="1200" spc="9" dirty="0" smtClean="0">
                <a:latin typeface="Times New Roman"/>
                <a:cs typeface="Times New Roman"/>
              </a:rPr>
              <a:t> </a:t>
            </a:r>
            <a:r>
              <a:rPr sz="1200" spc="-4" dirty="0" smtClean="0">
                <a:latin typeface="Times New Roman"/>
                <a:cs typeface="Times New Roman"/>
              </a:rPr>
              <a:t>ca</a:t>
            </a:r>
            <a:r>
              <a:rPr sz="1200" spc="0" dirty="0" smtClean="0">
                <a:latin typeface="Times New Roman"/>
                <a:cs typeface="Times New Roman"/>
              </a:rPr>
              <a:t>n</a:t>
            </a:r>
            <a:r>
              <a:rPr sz="1200" spc="15" dirty="0" smtClean="0">
                <a:latin typeface="Times New Roman"/>
                <a:cs typeface="Times New Roman"/>
              </a:rPr>
              <a:t> </a:t>
            </a:r>
            <a:r>
              <a:rPr sz="1200" spc="0" dirty="0" smtClean="0">
                <a:latin typeface="Times New Roman"/>
                <a:cs typeface="Times New Roman"/>
              </a:rPr>
              <a:t>po</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ti</a:t>
            </a:r>
            <a:r>
              <a:rPr sz="1200" spc="-4" dirty="0" smtClean="0">
                <a:latin typeface="Times New Roman"/>
                <a:cs typeface="Times New Roman"/>
              </a:rPr>
              <a:t>a</a:t>
            </a:r>
            <a:r>
              <a:rPr sz="1200" spc="4" dirty="0" smtClean="0">
                <a:latin typeface="Times New Roman"/>
                <a:cs typeface="Times New Roman"/>
              </a:rPr>
              <a:t>ll</a:t>
            </a:r>
            <a:r>
              <a:rPr sz="1200" spc="0" dirty="0" smtClean="0">
                <a:latin typeface="Times New Roman"/>
                <a:cs typeface="Times New Roman"/>
              </a:rPr>
              <a:t>y</a:t>
            </a:r>
            <a:r>
              <a:rPr sz="1200" spc="4" dirty="0" smtClean="0">
                <a:latin typeface="Times New Roman"/>
                <a:cs typeface="Times New Roman"/>
              </a:rPr>
              <a:t> </a:t>
            </a:r>
            <a:r>
              <a:rPr sz="1200" spc="0" dirty="0" smtClean="0">
                <a:latin typeface="Times New Roman"/>
                <a:cs typeface="Times New Roman"/>
              </a:rPr>
              <a:t>do</a:t>
            </a:r>
            <a:r>
              <a:rPr sz="1200" spc="1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m</a:t>
            </a:r>
            <a:r>
              <a:rPr sz="1200" spc="4" dirty="0" smtClean="0">
                <a:latin typeface="Times New Roman"/>
                <a:cs typeface="Times New Roman"/>
              </a:rPr>
              <a:t> i</a:t>
            </a:r>
            <a:r>
              <a:rPr sz="1200" spc="0" dirty="0" smtClean="0">
                <a:latin typeface="Times New Roman"/>
                <a:cs typeface="Times New Roman"/>
              </a:rPr>
              <a:t>n</a:t>
            </a:r>
            <a:r>
              <a:rPr sz="1200" spc="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ara</a:t>
            </a:r>
            <a:r>
              <a:rPr sz="1200" spc="4" dirty="0" smtClean="0">
                <a:latin typeface="Times New Roman"/>
                <a:cs typeface="Times New Roman"/>
              </a:rPr>
              <a:t>ll</a:t>
            </a:r>
            <a:r>
              <a:rPr sz="1200" spc="-4" dirty="0" smtClean="0">
                <a:latin typeface="Times New Roman"/>
                <a:cs typeface="Times New Roman"/>
              </a:rPr>
              <a:t>e</a:t>
            </a:r>
            <a:r>
              <a:rPr sz="1200" spc="14" dirty="0" smtClean="0">
                <a:latin typeface="Times New Roman"/>
                <a:cs typeface="Times New Roman"/>
              </a:rPr>
              <a:t>l</a:t>
            </a:r>
            <a:r>
              <a:rPr sz="1200" spc="0" dirty="0" smtClean="0">
                <a:latin typeface="Times New Roman"/>
                <a:cs typeface="Times New Roman"/>
              </a:rPr>
              <a:t>—p</a:t>
            </a:r>
            <a:r>
              <a:rPr sz="1200" spc="-4" dirty="0" smtClean="0">
                <a:latin typeface="Times New Roman"/>
                <a:cs typeface="Times New Roman"/>
              </a:rPr>
              <a:t>erf</a:t>
            </a:r>
            <a:r>
              <a:rPr sz="1200" spc="0" dirty="0" smtClean="0">
                <a:latin typeface="Times New Roman"/>
                <a:cs typeface="Times New Roman"/>
              </a:rPr>
              <a:t>o</a:t>
            </a:r>
            <a:r>
              <a:rPr sz="1200" spc="9" dirty="0" smtClean="0">
                <a:latin typeface="Times New Roman"/>
                <a:cs typeface="Times New Roman"/>
              </a:rPr>
              <a:t>r</a:t>
            </a:r>
            <a:r>
              <a:rPr sz="1200" spc="4" dirty="0" smtClean="0">
                <a:latin typeface="Times New Roman"/>
                <a:cs typeface="Times New Roman"/>
              </a:rPr>
              <a:t>mi</a:t>
            </a:r>
            <a:r>
              <a:rPr sz="1200" spc="0" dirty="0" smtClean="0">
                <a:latin typeface="Times New Roman"/>
                <a:cs typeface="Times New Roman"/>
              </a:rPr>
              <a:t>ng</a:t>
            </a:r>
            <a:r>
              <a:rPr sz="1200" spc="4" dirty="0" smtClean="0">
                <a:latin typeface="Times New Roman"/>
                <a:cs typeface="Times New Roman"/>
              </a:rPr>
              <a:t> </a:t>
            </a:r>
            <a:r>
              <a:rPr sz="1200" spc="-4" dirty="0" smtClean="0">
                <a:latin typeface="Times New Roman"/>
                <a:cs typeface="Times New Roman"/>
              </a:rPr>
              <a:t>re</a:t>
            </a:r>
            <a:r>
              <a:rPr sz="1200" spc="0" dirty="0" smtClean="0">
                <a:latin typeface="Times New Roman"/>
                <a:cs typeface="Times New Roman"/>
              </a:rPr>
              <a:t>nd</a:t>
            </a:r>
            <a:r>
              <a:rPr sz="1200" spc="9" dirty="0" smtClean="0">
                <a:latin typeface="Times New Roman"/>
                <a:cs typeface="Times New Roman"/>
              </a:rPr>
              <a:t>e</a:t>
            </a:r>
            <a:r>
              <a:rPr sz="1200" spc="-4" dirty="0" smtClean="0">
                <a:latin typeface="Times New Roman"/>
                <a:cs typeface="Times New Roman"/>
              </a:rPr>
              <a:t>r</a:t>
            </a:r>
            <a:r>
              <a:rPr sz="1200" spc="4" dirty="0" smtClean="0">
                <a:latin typeface="Times New Roman"/>
                <a:cs typeface="Times New Roman"/>
              </a:rPr>
              <a:t>i</a:t>
            </a:r>
            <a:r>
              <a:rPr sz="1200" spc="0" dirty="0" smtClean="0">
                <a:latin typeface="Times New Roman"/>
                <a:cs typeface="Times New Roman"/>
              </a:rPr>
              <a:t>ng s</a:t>
            </a:r>
            <a:r>
              <a:rPr sz="1200" spc="-4" dirty="0" smtClean="0">
                <a:latin typeface="Times New Roman"/>
                <a:cs typeface="Times New Roman"/>
              </a:rPr>
              <a:t>e</a:t>
            </a:r>
            <a:r>
              <a:rPr sz="1200" spc="0" dirty="0" smtClean="0">
                <a:latin typeface="Times New Roman"/>
                <a:cs typeface="Times New Roman"/>
              </a:rPr>
              <a:t>p</a:t>
            </a:r>
            <a:r>
              <a:rPr sz="1200" spc="-4" dirty="0" smtClean="0">
                <a:latin typeface="Times New Roman"/>
                <a:cs typeface="Times New Roman"/>
              </a:rPr>
              <a:t>ar</a:t>
            </a:r>
            <a:r>
              <a:rPr sz="1200" spc="9" dirty="0" smtClean="0">
                <a:latin typeface="Times New Roman"/>
                <a:cs typeface="Times New Roman"/>
              </a:rPr>
              <a:t>a</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y </a:t>
            </a:r>
            <a:r>
              <a:rPr sz="1200" spc="-4" dirty="0" smtClean="0">
                <a:latin typeface="Times New Roman"/>
                <a:cs typeface="Times New Roman"/>
              </a:rPr>
              <a:t>fr</a:t>
            </a:r>
            <a:r>
              <a:rPr sz="1200" spc="0" dirty="0" smtClean="0">
                <a:latin typeface="Times New Roman"/>
                <a:cs typeface="Times New Roman"/>
              </a:rPr>
              <a:t>om</a:t>
            </a:r>
            <a:r>
              <a:rPr sz="1200" spc="14"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earc</a:t>
            </a:r>
            <a:r>
              <a:rPr sz="1200" spc="0" dirty="0" smtClean="0">
                <a:latin typeface="Times New Roman"/>
                <a:cs typeface="Times New Roman"/>
              </a:rPr>
              <a:t>h</a:t>
            </a:r>
            <a:r>
              <a:rPr sz="1200" spc="4" dirty="0" smtClean="0">
                <a:latin typeface="Times New Roman"/>
                <a:cs typeface="Times New Roman"/>
              </a:rPr>
              <a:t>i</a:t>
            </a:r>
            <a:r>
              <a:rPr sz="1200" spc="0" dirty="0" smtClean="0">
                <a:latin typeface="Times New Roman"/>
                <a:cs typeface="Times New Roman"/>
              </a:rPr>
              <a:t>ng </a:t>
            </a:r>
            <a:r>
              <a:rPr sz="1200" spc="4" dirty="0" smtClean="0">
                <a:latin typeface="Times New Roman"/>
                <a:cs typeface="Times New Roman"/>
              </a:rPr>
              <a:t>t</a:t>
            </a:r>
            <a:r>
              <a:rPr sz="1200" spc="0" dirty="0" smtClean="0">
                <a:latin typeface="Times New Roman"/>
                <a:cs typeface="Times New Roman"/>
              </a:rPr>
              <a:t>he</a:t>
            </a:r>
            <a:r>
              <a:rPr sz="1200" spc="9"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a</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a</a:t>
            </a:r>
            <a:r>
              <a:rPr sz="1200" spc="0" dirty="0" smtClean="0">
                <a:latin typeface="Times New Roman"/>
                <a:cs typeface="Times New Roman"/>
              </a:rPr>
              <a:t>se</a:t>
            </a:r>
            <a:r>
              <a:rPr sz="1200" spc="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y h</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p us upd</a:t>
            </a:r>
            <a:r>
              <a:rPr sz="1200" spc="-4" dirty="0" smtClean="0">
                <a:latin typeface="Times New Roman"/>
                <a:cs typeface="Times New Roman"/>
              </a:rPr>
              <a:t>a</a:t>
            </a:r>
            <a:r>
              <a:rPr sz="1200" spc="4" dirty="0" smtClean="0">
                <a:latin typeface="Times New Roman"/>
                <a:cs typeface="Times New Roman"/>
              </a:rPr>
              <a:t>t</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cre</a:t>
            </a:r>
            <a:r>
              <a:rPr sz="1200" spc="9" dirty="0" smtClean="0">
                <a:latin typeface="Times New Roman"/>
                <a:cs typeface="Times New Roman"/>
              </a:rPr>
              <a:t>e</a:t>
            </a:r>
            <a:r>
              <a:rPr sz="1200" spc="0" dirty="0" smtClean="0">
                <a:latin typeface="Times New Roman"/>
                <a:cs typeface="Times New Roman"/>
              </a:rPr>
              <a:t>n </a:t>
            </a:r>
            <a:r>
              <a:rPr sz="1200" spc="4" dirty="0" smtClean="0">
                <a:latin typeface="Times New Roman"/>
                <a:cs typeface="Times New Roman"/>
              </a:rPr>
              <a:t>m</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e</a:t>
            </a:r>
            <a:r>
              <a:rPr sz="1200" spc="-125" dirty="0" smtClean="0">
                <a:latin typeface="Times New Roman"/>
                <a:cs typeface="Times New Roman"/>
              </a:rPr>
              <a:t> </a:t>
            </a:r>
            <a:r>
              <a:rPr sz="1200" spc="-4" dirty="0" smtClean="0">
                <a:latin typeface="Times New Roman"/>
                <a:cs typeface="Times New Roman"/>
              </a:rPr>
              <a:t>f</a:t>
            </a:r>
            <a:r>
              <a:rPr sz="1200" spc="4" dirty="0" smtClean="0">
                <a:latin typeface="Times New Roman"/>
                <a:cs typeface="Times New Roman"/>
              </a:rPr>
              <a:t>l</a:t>
            </a:r>
            <a:r>
              <a:rPr sz="1200" spc="0" dirty="0" smtClean="0">
                <a:latin typeface="Times New Roman"/>
                <a:cs typeface="Times New Roman"/>
              </a:rPr>
              <a:t>u</a:t>
            </a:r>
            <a:r>
              <a:rPr sz="1200" spc="4" dirty="0" smtClean="0">
                <a:latin typeface="Times New Roman"/>
                <a:cs typeface="Times New Roman"/>
              </a:rPr>
              <a:t>i</a:t>
            </a:r>
            <a:r>
              <a:rPr sz="1200" spc="0" dirty="0" smtClean="0">
                <a:latin typeface="Times New Roman"/>
                <a:cs typeface="Times New Roman"/>
              </a:rPr>
              <a:t>d</a:t>
            </a:r>
            <a:r>
              <a:rPr sz="1200" spc="4" dirty="0" smtClean="0">
                <a:latin typeface="Times New Roman"/>
                <a:cs typeface="Times New Roman"/>
              </a:rPr>
              <a:t>l</a:t>
            </a:r>
            <a:r>
              <a:rPr sz="1200" spc="-25" dirty="0" smtClean="0">
                <a:latin typeface="Times New Roman"/>
                <a:cs typeface="Times New Roman"/>
              </a:rPr>
              <a:t>y</a:t>
            </a:r>
            <a:r>
              <a:rPr sz="1200" spc="0" dirty="0" smtClean="0">
                <a:latin typeface="Times New Roman"/>
                <a:cs typeface="Times New Roman"/>
              </a:rPr>
              <a:t>.</a:t>
            </a:r>
            <a:endParaRPr sz="1200">
              <a:latin typeface="Times New Roman"/>
              <a:cs typeface="Times New Roman"/>
            </a:endParaRPr>
          </a:p>
          <a:p>
            <a:pPr marL="608330" marR="3218922" algn="just">
              <a:lnSpc>
                <a:spcPct val="95825"/>
              </a:lnSpc>
              <a:spcBef>
                <a:spcPts val="18684"/>
              </a:spcBef>
            </a:pPr>
            <a:r>
              <a:rPr sz="1200" spc="0" dirty="0" smtClean="0">
                <a:latin typeface="Times New Roman"/>
                <a:cs typeface="Times New Roman"/>
              </a:rPr>
              <a:t>FIG: BLOCK DIAGRAM FOR THE MOVING MAP</a:t>
            </a:r>
            <a:endParaRPr sz="1200">
              <a:latin typeface="Times New Roman"/>
              <a:cs typeface="Times New Roman"/>
            </a:endParaRPr>
          </a:p>
          <a:p>
            <a:pPr marL="608330" marR="554147" algn="just">
              <a:lnSpc>
                <a:spcPct val="95825"/>
              </a:lnSpc>
              <a:spcBef>
                <a:spcPts val="1380"/>
              </a:spcBef>
            </a:pPr>
            <a:r>
              <a:rPr sz="1200" dirty="0" smtClean="0">
                <a:latin typeface="Times New Roman"/>
                <a:cs typeface="Times New Roman"/>
              </a:rPr>
              <a:t>The h</a:t>
            </a:r>
            <a:r>
              <a:rPr sz="1200" spc="-4" dirty="0" smtClean="0">
                <a:latin typeface="Times New Roman"/>
                <a:cs typeface="Times New Roman"/>
              </a:rPr>
              <a:t>ar</a:t>
            </a:r>
            <a:r>
              <a:rPr sz="1200" spc="0" dirty="0" smtClean="0">
                <a:latin typeface="Times New Roman"/>
                <a:cs typeface="Times New Roman"/>
              </a:rPr>
              <a:t>dw</a:t>
            </a:r>
            <a:r>
              <a:rPr sz="1200" spc="9" dirty="0" smtClean="0">
                <a:latin typeface="Times New Roman"/>
                <a:cs typeface="Times New Roman"/>
              </a:rPr>
              <a:t>a</a:t>
            </a:r>
            <a:r>
              <a:rPr sz="1200" spc="-4" dirty="0" smtClean="0">
                <a:latin typeface="Times New Roman"/>
                <a:cs typeface="Times New Roman"/>
              </a:rPr>
              <a:t>r</a:t>
            </a:r>
            <a:r>
              <a:rPr sz="1200" spc="0" dirty="0" smtClean="0">
                <a:latin typeface="Times New Roman"/>
                <a:cs typeface="Times New Roman"/>
              </a:rPr>
              <a:t>e</a:t>
            </a:r>
            <a:r>
              <a:rPr sz="1200" spc="25" dirty="0" smtClean="0">
                <a:latin typeface="Times New Roman"/>
                <a:cs typeface="Times New Roman"/>
              </a:rPr>
              <a:t> </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o</a:t>
            </a:r>
            <a:r>
              <a:rPr sz="1200" spc="-4" dirty="0" smtClean="0">
                <a:latin typeface="Times New Roman"/>
                <a:cs typeface="Times New Roman"/>
              </a:rPr>
              <a:t>c</a:t>
            </a:r>
            <a:r>
              <a:rPr sz="1200" spc="0" dirty="0" smtClean="0">
                <a:latin typeface="Times New Roman"/>
                <a:cs typeface="Times New Roman"/>
              </a:rPr>
              <a:t>k d</a:t>
            </a:r>
            <a:r>
              <a:rPr sz="1200" spc="4" dirty="0" smtClean="0">
                <a:latin typeface="Times New Roman"/>
                <a:cs typeface="Times New Roman"/>
              </a:rPr>
              <a:t>i</a:t>
            </a:r>
            <a:r>
              <a:rPr sz="1200" spc="-4" dirty="0" smtClean="0">
                <a:latin typeface="Times New Roman"/>
                <a:cs typeface="Times New Roman"/>
              </a:rPr>
              <a:t>a</a:t>
            </a:r>
            <a:r>
              <a:rPr sz="1200" spc="0" dirty="0" smtClean="0">
                <a:latin typeface="Times New Roman"/>
                <a:cs typeface="Times New Roman"/>
              </a:rPr>
              <a:t>g</a:t>
            </a:r>
            <a:r>
              <a:rPr sz="1200" spc="-4" dirty="0" smtClean="0">
                <a:latin typeface="Times New Roman"/>
                <a:cs typeface="Times New Roman"/>
              </a:rPr>
              <a:t>ra</a:t>
            </a:r>
            <a:r>
              <a:rPr sz="1200" spc="0" dirty="0" smtClean="0">
                <a:latin typeface="Times New Roman"/>
                <a:cs typeface="Times New Roman"/>
              </a:rPr>
              <a:t>m</a:t>
            </a:r>
            <a:r>
              <a:rPr sz="1200" spc="20" dirty="0" smtClean="0">
                <a:latin typeface="Times New Roman"/>
                <a:cs typeface="Times New Roman"/>
              </a:rPr>
              <a:t> </a:t>
            </a:r>
            <a:r>
              <a:rPr sz="1200" spc="-4" dirty="0" smtClean="0">
                <a:latin typeface="Times New Roman"/>
                <a:cs typeface="Times New Roman"/>
              </a:rPr>
              <a:t>c</a:t>
            </a:r>
            <a:r>
              <a:rPr sz="1200" spc="4" dirty="0" smtClean="0">
                <a:latin typeface="Times New Roman"/>
                <a:cs typeface="Times New Roman"/>
              </a:rPr>
              <a:t>l</a:t>
            </a:r>
            <a:r>
              <a:rPr sz="1200" spc="-4" dirty="0" smtClean="0">
                <a:latin typeface="Times New Roman"/>
                <a:cs typeface="Times New Roman"/>
              </a:rPr>
              <a:t>ear</a:t>
            </a:r>
            <a:r>
              <a:rPr sz="1200" spc="4" dirty="0" smtClean="0">
                <a:latin typeface="Times New Roman"/>
                <a:cs typeface="Times New Roman"/>
              </a:rPr>
              <a:t>l</a:t>
            </a:r>
            <a:r>
              <a:rPr sz="1200" spc="0" dirty="0" smtClean="0">
                <a:latin typeface="Times New Roman"/>
                <a:cs typeface="Times New Roman"/>
              </a:rPr>
              <a:t>y</a:t>
            </a:r>
            <a:r>
              <a:rPr sz="1200" spc="15" dirty="0" smtClean="0">
                <a:latin typeface="Times New Roman"/>
                <a:cs typeface="Times New Roman"/>
              </a:rPr>
              <a:t> </a:t>
            </a:r>
            <a:r>
              <a:rPr sz="1200" spc="0" dirty="0" smtClean="0">
                <a:latin typeface="Times New Roman"/>
                <a:cs typeface="Times New Roman"/>
              </a:rPr>
              <a:t>shows</a:t>
            </a:r>
            <a:r>
              <a:rPr sz="1200" spc="4" dirty="0" smtClean="0">
                <a:latin typeface="Times New Roman"/>
                <a:cs typeface="Times New Roman"/>
              </a:rPr>
              <a:t> 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4" dirty="0" smtClean="0">
                <a:latin typeface="Times New Roman"/>
                <a:cs typeface="Times New Roman"/>
              </a:rPr>
              <a:t> </a:t>
            </a:r>
            <a:r>
              <a:rPr sz="1200" spc="0" dirty="0" smtClean="0">
                <a:latin typeface="Times New Roman"/>
                <a:cs typeface="Times New Roman"/>
              </a:rPr>
              <a:t>we</a:t>
            </a:r>
            <a:r>
              <a:rPr sz="1200" spc="9"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ve</a:t>
            </a:r>
            <a:r>
              <a:rPr sz="1200" spc="9" dirty="0" smtClean="0">
                <a:latin typeface="Times New Roman"/>
                <a:cs typeface="Times New Roman"/>
              </a:rPr>
              <a:t> </a:t>
            </a:r>
            <a:r>
              <a:rPr sz="1200" spc="0" dirty="0" smtClean="0">
                <a:latin typeface="Times New Roman"/>
                <a:cs typeface="Times New Roman"/>
              </a:rPr>
              <a:t>one</a:t>
            </a:r>
            <a:r>
              <a:rPr sz="1200" spc="9" dirty="0" smtClean="0">
                <a:latin typeface="Times New Roman"/>
                <a:cs typeface="Times New Roman"/>
              </a:rPr>
              <a:t> </a:t>
            </a:r>
            <a:r>
              <a:rPr sz="1200" spc="-4" dirty="0" smtClean="0">
                <a:latin typeface="Times New Roman"/>
                <a:cs typeface="Times New Roman"/>
              </a:rPr>
              <a:t>ce</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r</a:t>
            </a:r>
            <a:r>
              <a:rPr sz="1200" spc="9" dirty="0" smtClean="0">
                <a:latin typeface="Times New Roman"/>
                <a:cs typeface="Times New Roman"/>
              </a:rPr>
              <a:t>a</a:t>
            </a:r>
            <a:r>
              <a:rPr sz="1200" spc="0" dirty="0" smtClean="0">
                <a:latin typeface="Times New Roman"/>
                <a:cs typeface="Times New Roman"/>
              </a:rPr>
              <a:t>l</a:t>
            </a:r>
            <a:r>
              <a:rPr sz="1200" spc="4" dirty="0" smtClean="0">
                <a:latin typeface="Times New Roman"/>
                <a:cs typeface="Times New Roman"/>
              </a:rPr>
              <a:t> CP</a:t>
            </a:r>
            <a:r>
              <a:rPr sz="1200" spc="0" dirty="0" smtClean="0">
                <a:latin typeface="Times New Roman"/>
                <a:cs typeface="Times New Roman"/>
              </a:rPr>
              <a:t>U su</a:t>
            </a:r>
            <a:r>
              <a:rPr sz="1200" spc="-4" dirty="0" smtClean="0">
                <a:latin typeface="Times New Roman"/>
                <a:cs typeface="Times New Roman"/>
              </a:rPr>
              <a:t>rr</a:t>
            </a:r>
            <a:r>
              <a:rPr sz="1200" spc="0" dirty="0" smtClean="0">
                <a:latin typeface="Times New Roman"/>
                <a:cs typeface="Times New Roman"/>
              </a:rPr>
              <a:t>ound</a:t>
            </a:r>
            <a:r>
              <a:rPr sz="1200" spc="-4" dirty="0" smtClean="0">
                <a:latin typeface="Times New Roman"/>
                <a:cs typeface="Times New Roman"/>
              </a:rPr>
              <a:t>e</a:t>
            </a:r>
            <a:r>
              <a:rPr sz="1200" spc="0" dirty="0" smtClean="0">
                <a:latin typeface="Times New Roman"/>
                <a:cs typeface="Times New Roman"/>
              </a:rPr>
              <a:t>d</a:t>
            </a:r>
            <a:r>
              <a:rPr sz="1200" spc="15" dirty="0" smtClean="0">
                <a:latin typeface="Times New Roman"/>
                <a:cs typeface="Times New Roman"/>
              </a:rPr>
              <a:t> </a:t>
            </a:r>
            <a:r>
              <a:rPr sz="1200" spc="0" dirty="0" smtClean="0">
                <a:latin typeface="Times New Roman"/>
                <a:cs typeface="Times New Roman"/>
              </a:rPr>
              <a:t>by </a:t>
            </a:r>
            <a:r>
              <a:rPr sz="1200" spc="4" dirty="0" smtClean="0">
                <a:latin typeface="Times New Roman"/>
                <a:cs typeface="Times New Roman"/>
              </a:rPr>
              <a:t>m</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y </a:t>
            </a:r>
            <a:r>
              <a:rPr sz="1200" spc="-4" dirty="0" smtClean="0">
                <a:latin typeface="Times New Roman"/>
                <a:cs typeface="Times New Roman"/>
              </a:rPr>
              <a:t>a</a:t>
            </a:r>
            <a:r>
              <a:rPr sz="1200" spc="0" dirty="0" smtClean="0">
                <a:latin typeface="Times New Roman"/>
                <a:cs typeface="Times New Roman"/>
              </a:rPr>
              <a:t>nd</a:t>
            </a:r>
            <a:r>
              <a:rPr sz="1200" spc="10" dirty="0" smtClean="0">
                <a:latin typeface="Times New Roman"/>
                <a:cs typeface="Times New Roman"/>
              </a:rPr>
              <a:t> </a:t>
            </a:r>
            <a:r>
              <a:rPr sz="1200" spc="-14" dirty="0" smtClean="0">
                <a:latin typeface="Times New Roman"/>
                <a:cs typeface="Times New Roman"/>
              </a:rPr>
              <a:t>I</a:t>
            </a:r>
            <a:r>
              <a:rPr sz="1200" spc="14" dirty="0" smtClean="0">
                <a:latin typeface="Times New Roman"/>
                <a:cs typeface="Times New Roman"/>
              </a:rPr>
              <a:t>/</a:t>
            </a:r>
            <a:r>
              <a:rPr sz="1200" spc="0" dirty="0" smtClean="0">
                <a:latin typeface="Times New Roman"/>
                <a:cs typeface="Times New Roman"/>
              </a:rPr>
              <a:t>O</a:t>
            </a:r>
            <a:r>
              <a:rPr sz="1200" spc="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i</a:t>
            </a:r>
            <a:r>
              <a:rPr sz="1200" spc="-4" dirty="0" smtClean="0">
                <a:latin typeface="Times New Roman"/>
                <a:cs typeface="Times New Roman"/>
              </a:rPr>
              <a:t>ce</a:t>
            </a:r>
            <a:r>
              <a:rPr sz="1200" spc="0" dirty="0" smtClean="0">
                <a:latin typeface="Times New Roman"/>
                <a:cs typeface="Times New Roman"/>
              </a:rPr>
              <a:t>s.</a:t>
            </a:r>
            <a:r>
              <a:rPr sz="1200" spc="20" dirty="0" smtClean="0">
                <a:latin typeface="Times New Roman"/>
                <a:cs typeface="Times New Roman"/>
              </a:rPr>
              <a:t> </a:t>
            </a:r>
            <a:r>
              <a:rPr sz="1200" spc="-14" dirty="0" smtClean="0">
                <a:latin typeface="Times New Roman"/>
                <a:cs typeface="Times New Roman"/>
              </a:rPr>
              <a:t>I</a:t>
            </a:r>
            <a:r>
              <a:rPr sz="1200" spc="0" dirty="0" smtClean="0">
                <a:latin typeface="Times New Roman"/>
                <a:cs typeface="Times New Roman"/>
              </a:rPr>
              <a:t>n</a:t>
            </a:r>
            <a:r>
              <a:rPr sz="1200" spc="20"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ar</a:t>
            </a:r>
            <a:r>
              <a:rPr sz="1200" spc="4" dirty="0" smtClean="0">
                <a:latin typeface="Times New Roman"/>
                <a:cs typeface="Times New Roman"/>
              </a:rPr>
              <a:t>ti</a:t>
            </a:r>
            <a:r>
              <a:rPr sz="1200" spc="-4" dirty="0" smtClean="0">
                <a:latin typeface="Times New Roman"/>
                <a:cs typeface="Times New Roman"/>
              </a:rPr>
              <a:t>c</a:t>
            </a:r>
            <a:r>
              <a:rPr sz="1200" spc="0" dirty="0" smtClean="0">
                <a:latin typeface="Times New Roman"/>
                <a:cs typeface="Times New Roman"/>
              </a:rPr>
              <a:t>u</a:t>
            </a:r>
            <a:r>
              <a:rPr sz="1200" spc="4" dirty="0" smtClean="0">
                <a:latin typeface="Times New Roman"/>
                <a:cs typeface="Times New Roman"/>
              </a:rPr>
              <a:t>l</a:t>
            </a:r>
            <a:r>
              <a:rPr sz="1200" spc="-4" dirty="0" smtClean="0">
                <a:latin typeface="Times New Roman"/>
                <a:cs typeface="Times New Roman"/>
              </a:rPr>
              <a:t>a</a:t>
            </a:r>
            <a:r>
              <a:rPr sz="1200" spc="9" dirty="0" smtClean="0">
                <a:latin typeface="Times New Roman"/>
                <a:cs typeface="Times New Roman"/>
              </a:rPr>
              <a:t>r</a:t>
            </a:r>
            <a:r>
              <a:rPr sz="1200" spc="0" dirty="0" smtClean="0">
                <a:latin typeface="Times New Roman"/>
                <a:cs typeface="Times New Roman"/>
              </a:rPr>
              <a:t>,</a:t>
            </a:r>
            <a:r>
              <a:rPr sz="1200" spc="10" dirty="0" smtClean="0">
                <a:latin typeface="Times New Roman"/>
                <a:cs typeface="Times New Roman"/>
              </a:rPr>
              <a:t> </a:t>
            </a:r>
            <a:r>
              <a:rPr sz="1200" spc="0" dirty="0" smtClean="0">
                <a:latin typeface="Times New Roman"/>
                <a:cs typeface="Times New Roman"/>
              </a:rPr>
              <a:t>we</a:t>
            </a:r>
            <a:r>
              <a:rPr sz="1200" spc="20"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ve</a:t>
            </a:r>
            <a:r>
              <a:rPr sz="1200" spc="15"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hos</a:t>
            </a:r>
            <a:r>
              <a:rPr sz="1200" spc="-4" dirty="0" smtClean="0">
                <a:latin typeface="Times New Roman"/>
                <a:cs typeface="Times New Roman"/>
              </a:rPr>
              <a:t>e</a:t>
            </a:r>
            <a:r>
              <a:rPr sz="1200" spc="0" dirty="0" smtClean="0">
                <a:latin typeface="Times New Roman"/>
                <a:cs typeface="Times New Roman"/>
              </a:rPr>
              <a:t>n</a:t>
            </a:r>
            <a:r>
              <a:rPr sz="1200" spc="1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10" dirty="0" smtClean="0">
                <a:latin typeface="Times New Roman"/>
                <a:cs typeface="Times New Roman"/>
              </a:rPr>
              <a:t> </a:t>
            </a:r>
            <a:r>
              <a:rPr sz="1200" spc="0" dirty="0" smtClean="0">
                <a:latin typeface="Times New Roman"/>
                <a:cs typeface="Times New Roman"/>
              </a:rPr>
              <a:t>use</a:t>
            </a:r>
            <a:r>
              <a:rPr sz="1200" spc="4" dirty="0" smtClean="0">
                <a:latin typeface="Times New Roman"/>
                <a:cs typeface="Times New Roman"/>
              </a:rPr>
              <a:t> t</a:t>
            </a:r>
            <a:r>
              <a:rPr sz="1200" spc="0" dirty="0" smtClean="0">
                <a:latin typeface="Times New Roman"/>
                <a:cs typeface="Times New Roman"/>
              </a:rPr>
              <a:t>wo</a:t>
            </a:r>
            <a:r>
              <a:rPr sz="1200" spc="20"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o</a:t>
            </a:r>
            <a:r>
              <a:rPr sz="1200" spc="-4" dirty="0" smtClean="0">
                <a:latin typeface="Times New Roman"/>
                <a:cs typeface="Times New Roman"/>
              </a:rPr>
              <a:t>r</a:t>
            </a:r>
            <a:r>
              <a:rPr sz="1200" spc="4" dirty="0" smtClean="0">
                <a:latin typeface="Times New Roman"/>
                <a:cs typeface="Times New Roman"/>
              </a:rPr>
              <a:t>i</a:t>
            </a:r>
            <a:r>
              <a:rPr sz="1200" spc="-4" dirty="0" smtClean="0">
                <a:latin typeface="Times New Roman"/>
                <a:cs typeface="Times New Roman"/>
              </a:rPr>
              <a:t>e</a:t>
            </a:r>
            <a:r>
              <a:rPr sz="1200" spc="0" dirty="0" smtClean="0">
                <a:latin typeface="Times New Roman"/>
                <a:cs typeface="Times New Roman"/>
              </a:rPr>
              <a:t>s: a</a:t>
            </a:r>
            <a:r>
              <a:rPr sz="1200" spc="20" dirty="0" smtClean="0">
                <a:latin typeface="Times New Roman"/>
                <a:cs typeface="Times New Roman"/>
              </a:rPr>
              <a:t> </a:t>
            </a:r>
            <a:r>
              <a:rPr sz="1200" spc="-4" dirty="0" smtClean="0">
                <a:latin typeface="Times New Roman"/>
                <a:cs typeface="Times New Roman"/>
              </a:rPr>
              <a:t>fra</a:t>
            </a:r>
            <a:r>
              <a:rPr sz="1200" spc="4" dirty="0" smtClean="0">
                <a:latin typeface="Times New Roman"/>
                <a:cs typeface="Times New Roman"/>
              </a:rPr>
              <a:t>m</a:t>
            </a:r>
            <a:r>
              <a:rPr sz="1200" spc="0" dirty="0" smtClean="0">
                <a:latin typeface="Times New Roman"/>
                <a:cs typeface="Times New Roman"/>
              </a:rPr>
              <a:t>e</a:t>
            </a:r>
            <a:r>
              <a:rPr sz="1200" spc="20" dirty="0" smtClean="0">
                <a:latin typeface="Times New Roman"/>
                <a:cs typeface="Times New Roman"/>
              </a:rPr>
              <a:t> </a:t>
            </a:r>
            <a:r>
              <a:rPr sz="1200" spc="0" dirty="0" smtClean="0">
                <a:latin typeface="Times New Roman"/>
                <a:cs typeface="Times New Roman"/>
              </a:rPr>
              <a:t>bu</a:t>
            </a:r>
            <a:r>
              <a:rPr sz="1200" spc="-4" dirty="0" smtClean="0">
                <a:latin typeface="Times New Roman"/>
                <a:cs typeface="Times New Roman"/>
              </a:rPr>
              <a:t>ffe</a:t>
            </a:r>
            <a:r>
              <a:rPr sz="1200" spc="0" dirty="0" smtClean="0">
                <a:latin typeface="Times New Roman"/>
                <a:cs typeface="Times New Roman"/>
              </a:rPr>
              <a:t>r</a:t>
            </a:r>
            <a:r>
              <a:rPr sz="1200" spc="15"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a:t>
            </a:r>
            <a:r>
              <a:rPr sz="1200" spc="2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i</a:t>
            </a:r>
            <a:r>
              <a:rPr sz="1200" spc="0" dirty="0" smtClean="0">
                <a:latin typeface="Times New Roman"/>
                <a:cs typeface="Times New Roman"/>
              </a:rPr>
              <a:t>x</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s </a:t>
            </a:r>
            <a:r>
              <a:rPr sz="1200" spc="4" dirty="0" smtClean="0">
                <a:latin typeface="Times New Roman"/>
                <a:cs typeface="Times New Roman"/>
              </a:rPr>
              <a:t>t</a:t>
            </a:r>
            <a:r>
              <a:rPr sz="1200" spc="0" dirty="0" smtClean="0">
                <a:latin typeface="Times New Roman"/>
                <a:cs typeface="Times New Roman"/>
              </a:rPr>
              <a:t>o be</a:t>
            </a:r>
            <a:r>
              <a:rPr sz="1200" spc="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0" dirty="0" smtClean="0">
                <a:latin typeface="Times New Roman"/>
                <a:cs typeface="Times New Roman"/>
              </a:rPr>
              <a:t>sp</a:t>
            </a:r>
            <a:r>
              <a:rPr sz="1200" spc="4" dirty="0" smtClean="0">
                <a:latin typeface="Times New Roman"/>
                <a:cs typeface="Times New Roman"/>
              </a:rPr>
              <a:t>l</a:t>
            </a:r>
            <a:r>
              <a:rPr sz="1200" spc="-4" dirty="0" smtClean="0">
                <a:latin typeface="Times New Roman"/>
                <a:cs typeface="Times New Roman"/>
              </a:rPr>
              <a:t>a</a:t>
            </a:r>
            <a:r>
              <a:rPr sz="1200" spc="-25" dirty="0" smtClean="0">
                <a:latin typeface="Times New Roman"/>
                <a:cs typeface="Times New Roman"/>
              </a:rPr>
              <a:t>y</a:t>
            </a:r>
            <a:r>
              <a:rPr sz="1200" spc="9" dirty="0" smtClean="0">
                <a:latin typeface="Times New Roman"/>
                <a:cs typeface="Times New Roman"/>
              </a:rPr>
              <a:t>e</a:t>
            </a:r>
            <a:r>
              <a:rPr sz="1200" spc="0" dirty="0" smtClean="0">
                <a:latin typeface="Times New Roman"/>
                <a:cs typeface="Times New Roman"/>
              </a:rPr>
              <a:t>d</a:t>
            </a:r>
            <a:r>
              <a:rPr sz="1200" spc="3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9" dirty="0" smtClean="0">
                <a:latin typeface="Times New Roman"/>
                <a:cs typeface="Times New Roman"/>
              </a:rPr>
              <a:t> </a:t>
            </a:r>
            <a:r>
              <a:rPr sz="1200" spc="0" dirty="0" smtClean="0">
                <a:latin typeface="Times New Roman"/>
                <a:cs typeface="Times New Roman"/>
              </a:rPr>
              <a:t>a</a:t>
            </a:r>
            <a:r>
              <a:rPr sz="1200" spc="4"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e</a:t>
            </a:r>
            <a:r>
              <a:rPr sz="1200" spc="0" dirty="0" smtClean="0">
                <a:latin typeface="Times New Roman"/>
                <a:cs typeface="Times New Roman"/>
              </a:rPr>
              <a:t>p</a:t>
            </a:r>
            <a:r>
              <a:rPr sz="1200" spc="-4" dirty="0" smtClean="0">
                <a:latin typeface="Times New Roman"/>
                <a:cs typeface="Times New Roman"/>
              </a:rPr>
              <a:t>ar</a:t>
            </a:r>
            <a:r>
              <a:rPr sz="1200" spc="9" dirty="0" smtClean="0">
                <a:latin typeface="Times New Roman"/>
                <a:cs typeface="Times New Roman"/>
              </a:rPr>
              <a:t>a</a:t>
            </a:r>
            <a:r>
              <a:rPr sz="1200" spc="4" dirty="0" smtClean="0">
                <a:latin typeface="Times New Roman"/>
                <a:cs typeface="Times New Roman"/>
              </a:rPr>
              <a:t>t</a:t>
            </a:r>
            <a:r>
              <a:rPr sz="1200" spc="0" dirty="0" smtClean="0">
                <a:latin typeface="Times New Roman"/>
                <a:cs typeface="Times New Roman"/>
              </a:rPr>
              <a:t>e</a:t>
            </a:r>
            <a:r>
              <a:rPr sz="1200" spc="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og</a:t>
            </a:r>
            <a:r>
              <a:rPr sz="1200" spc="-4" dirty="0" smtClean="0">
                <a:latin typeface="Times New Roman"/>
                <a:cs typeface="Times New Roman"/>
              </a:rPr>
              <a:t>ra</a:t>
            </a:r>
            <a:r>
              <a:rPr sz="1200" spc="4" dirty="0" smtClean="0">
                <a:latin typeface="Times New Roman"/>
                <a:cs typeface="Times New Roman"/>
              </a:rPr>
              <a:t>m/</a:t>
            </a:r>
            <a:r>
              <a:rPr sz="1200" spc="0" dirty="0" smtClean="0">
                <a:latin typeface="Times New Roman"/>
                <a:cs typeface="Times New Roman"/>
              </a:rPr>
              <a:t>d</a:t>
            </a:r>
            <a:r>
              <a:rPr sz="1200" spc="-4" dirty="0" smtClean="0">
                <a:latin typeface="Times New Roman"/>
                <a:cs typeface="Times New Roman"/>
              </a:rPr>
              <a:t>a</a:t>
            </a:r>
            <a:r>
              <a:rPr sz="1200" spc="4" dirty="0" smtClean="0">
                <a:latin typeface="Times New Roman"/>
                <a:cs typeface="Times New Roman"/>
              </a:rPr>
              <a:t>t</a:t>
            </a:r>
            <a:r>
              <a:rPr sz="1200" spc="0" dirty="0" smtClean="0">
                <a:latin typeface="Times New Roman"/>
                <a:cs typeface="Times New Roman"/>
              </a:rPr>
              <a:t>a</a:t>
            </a:r>
            <a:r>
              <a:rPr sz="1200" spc="2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y </a:t>
            </a:r>
            <a:r>
              <a:rPr sz="1200" spc="-4" dirty="0" smtClean="0">
                <a:latin typeface="Times New Roman"/>
                <a:cs typeface="Times New Roman"/>
              </a:rPr>
              <a:t>f</a:t>
            </a:r>
            <a:r>
              <a:rPr sz="1200" spc="0" dirty="0" smtClean="0">
                <a:latin typeface="Times New Roman"/>
                <a:cs typeface="Times New Roman"/>
              </a:rPr>
              <a:t>or</a:t>
            </a:r>
            <a:r>
              <a:rPr sz="1200" spc="20" dirty="0" smtClean="0">
                <a:latin typeface="Times New Roman"/>
                <a:cs typeface="Times New Roman"/>
              </a:rPr>
              <a:t> </a:t>
            </a:r>
            <a:r>
              <a:rPr sz="1200" spc="-9" dirty="0" smtClean="0">
                <a:latin typeface="Times New Roman"/>
                <a:cs typeface="Times New Roman"/>
              </a:rPr>
              <a:t>g</a:t>
            </a:r>
            <a:r>
              <a:rPr sz="1200" spc="9"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e</a:t>
            </a:r>
            <a:r>
              <a:rPr sz="1200" spc="9" dirty="0" smtClean="0">
                <a:latin typeface="Times New Roman"/>
                <a:cs typeface="Times New Roman"/>
              </a:rPr>
              <a:t>r</a:t>
            </a:r>
            <a:r>
              <a:rPr sz="1200" spc="-4" dirty="0" smtClean="0">
                <a:latin typeface="Times New Roman"/>
                <a:cs typeface="Times New Roman"/>
              </a:rPr>
              <a:t>a</a:t>
            </a:r>
            <a:r>
              <a:rPr sz="1200" spc="0" dirty="0" smtClean="0">
                <a:latin typeface="Times New Roman"/>
                <a:cs typeface="Times New Roman"/>
              </a:rPr>
              <a:t>l</a:t>
            </a:r>
            <a:r>
              <a:rPr sz="1200" spc="15" dirty="0" smtClean="0">
                <a:latin typeface="Times New Roman"/>
                <a:cs typeface="Times New Roman"/>
              </a:rPr>
              <a:t> </a:t>
            </a:r>
            <a:r>
              <a:rPr sz="1200" spc="0" dirty="0" smtClean="0">
                <a:latin typeface="Times New Roman"/>
                <a:cs typeface="Times New Roman"/>
              </a:rPr>
              <a:t>use</a:t>
            </a:r>
            <a:r>
              <a:rPr sz="1200" spc="4" dirty="0" smtClean="0">
                <a:latin typeface="Times New Roman"/>
                <a:cs typeface="Times New Roman"/>
              </a:rPr>
              <a:t> </a:t>
            </a:r>
            <a:r>
              <a:rPr sz="1200" spc="0" dirty="0" smtClean="0">
                <a:latin typeface="Times New Roman"/>
                <a:cs typeface="Times New Roman"/>
              </a:rPr>
              <a:t>by</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CP</a:t>
            </a:r>
            <a:r>
              <a:rPr sz="1200" spc="0" dirty="0" smtClean="0">
                <a:latin typeface="Times New Roman"/>
                <a:cs typeface="Times New Roman"/>
              </a:rPr>
              <a:t>U. The</a:t>
            </a:r>
            <a:r>
              <a:rPr sz="1200" spc="20" dirty="0" smtClean="0">
                <a:latin typeface="Times New Roman"/>
                <a:cs typeface="Times New Roman"/>
              </a:rPr>
              <a:t> </a:t>
            </a:r>
            <a:r>
              <a:rPr sz="1200" spc="0" dirty="0" smtClean="0">
                <a:latin typeface="Times New Roman"/>
                <a:cs typeface="Times New Roman"/>
              </a:rPr>
              <a:t>so</a:t>
            </a:r>
            <a:r>
              <a:rPr sz="1200" spc="-4" dirty="0" smtClean="0">
                <a:latin typeface="Times New Roman"/>
                <a:cs typeface="Times New Roman"/>
              </a:rPr>
              <a:t>f</a:t>
            </a:r>
            <a:r>
              <a:rPr sz="1200" spc="4" dirty="0" smtClean="0">
                <a:latin typeface="Times New Roman"/>
                <a:cs typeface="Times New Roman"/>
              </a:rPr>
              <a:t>t</a:t>
            </a:r>
            <a:r>
              <a:rPr sz="1200" spc="0" dirty="0" smtClean="0">
                <a:latin typeface="Times New Roman"/>
                <a:cs typeface="Times New Roman"/>
              </a:rPr>
              <a:t>w</a:t>
            </a:r>
            <a:r>
              <a:rPr sz="1200" spc="-4" dirty="0" smtClean="0">
                <a:latin typeface="Times New Roman"/>
                <a:cs typeface="Times New Roman"/>
              </a:rPr>
              <a:t>ar</a:t>
            </a:r>
            <a:r>
              <a:rPr sz="1200" spc="0" dirty="0" smtClean="0">
                <a:latin typeface="Times New Roman"/>
                <a:cs typeface="Times New Roman"/>
              </a:rPr>
              <a:t>e b</a:t>
            </a:r>
            <a:r>
              <a:rPr sz="1200" spc="4" dirty="0" smtClean="0">
                <a:latin typeface="Times New Roman"/>
                <a:cs typeface="Times New Roman"/>
              </a:rPr>
              <a:t>l</a:t>
            </a:r>
            <a:r>
              <a:rPr sz="1200" spc="0" dirty="0" smtClean="0">
                <a:latin typeface="Times New Roman"/>
                <a:cs typeface="Times New Roman"/>
              </a:rPr>
              <a:t>o</a:t>
            </a:r>
            <a:r>
              <a:rPr sz="1200" spc="-4" dirty="0" smtClean="0">
                <a:latin typeface="Times New Roman"/>
                <a:cs typeface="Times New Roman"/>
              </a:rPr>
              <a:t>c</a:t>
            </a:r>
            <a:r>
              <a:rPr sz="1200" spc="0" dirty="0" smtClean="0">
                <a:latin typeface="Times New Roman"/>
                <a:cs typeface="Times New Roman"/>
              </a:rPr>
              <a:t>k</a:t>
            </a:r>
            <a:r>
              <a:rPr sz="1200" spc="4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4" dirty="0" smtClean="0">
                <a:latin typeface="Times New Roman"/>
                <a:cs typeface="Times New Roman"/>
              </a:rPr>
              <a:t>a</a:t>
            </a:r>
            <a:r>
              <a:rPr sz="1200" spc="-9" dirty="0" smtClean="0">
                <a:latin typeface="Times New Roman"/>
                <a:cs typeface="Times New Roman"/>
              </a:rPr>
              <a:t>g</a:t>
            </a:r>
            <a:r>
              <a:rPr sz="1200" spc="9" dirty="0" smtClean="0">
                <a:latin typeface="Times New Roman"/>
                <a:cs typeface="Times New Roman"/>
              </a:rPr>
              <a:t>r</a:t>
            </a:r>
            <a:r>
              <a:rPr sz="1200" spc="-4" dirty="0" smtClean="0">
                <a:latin typeface="Times New Roman"/>
                <a:cs typeface="Times New Roman"/>
              </a:rPr>
              <a:t>a</a:t>
            </a:r>
            <a:r>
              <a:rPr sz="1200" spc="0" dirty="0" smtClean="0">
                <a:latin typeface="Times New Roman"/>
                <a:cs typeface="Times New Roman"/>
              </a:rPr>
              <a:t>m</a:t>
            </a:r>
            <a:r>
              <a:rPr sz="1200" spc="45" dirty="0" smtClean="0">
                <a:latin typeface="Times New Roman"/>
                <a:cs typeface="Times New Roman"/>
              </a:rPr>
              <a:t> </a:t>
            </a:r>
            <a:r>
              <a:rPr sz="1200" spc="-4" dirty="0" smtClean="0">
                <a:latin typeface="Times New Roman"/>
                <a:cs typeface="Times New Roman"/>
              </a:rPr>
              <a:t>fa</a:t>
            </a:r>
            <a:r>
              <a:rPr sz="1200" spc="4" dirty="0" smtClean="0">
                <a:latin typeface="Times New Roman"/>
                <a:cs typeface="Times New Roman"/>
              </a:rPr>
              <a:t>i</a:t>
            </a:r>
            <a:r>
              <a:rPr sz="1200" spc="-4" dirty="0" smtClean="0">
                <a:latin typeface="Times New Roman"/>
                <a:cs typeface="Times New Roman"/>
              </a:rPr>
              <a:t>r</a:t>
            </a:r>
            <a:r>
              <a:rPr sz="1200" spc="4" dirty="0" smtClean="0">
                <a:latin typeface="Times New Roman"/>
                <a:cs typeface="Times New Roman"/>
              </a:rPr>
              <a:t>l</a:t>
            </a:r>
            <a:r>
              <a:rPr sz="1200" spc="0" dirty="0" smtClean="0">
                <a:latin typeface="Times New Roman"/>
                <a:cs typeface="Times New Roman"/>
              </a:rPr>
              <a:t>y</a:t>
            </a:r>
            <a:r>
              <a:rPr sz="1200" spc="40" dirty="0" smtClean="0">
                <a:latin typeface="Times New Roman"/>
                <a:cs typeface="Times New Roman"/>
              </a:rPr>
              <a:t> </a:t>
            </a:r>
            <a:r>
              <a:rPr sz="1200" spc="-4" dirty="0" smtClean="0">
                <a:latin typeface="Times New Roman"/>
                <a:cs typeface="Times New Roman"/>
              </a:rPr>
              <a:t>c</a:t>
            </a:r>
            <a:r>
              <a:rPr sz="1200" spc="4" dirty="0" smtClean="0">
                <a:latin typeface="Times New Roman"/>
                <a:cs typeface="Times New Roman"/>
              </a:rPr>
              <a:t>l</a:t>
            </a:r>
            <a:r>
              <a:rPr sz="1200" spc="0" dirty="0" smtClean="0">
                <a:latin typeface="Times New Roman"/>
                <a:cs typeface="Times New Roman"/>
              </a:rPr>
              <a:t>os</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y</a:t>
            </a:r>
            <a:r>
              <a:rPr sz="1200" spc="30"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a:t>
            </a:r>
            <a:r>
              <a:rPr sz="1200" spc="4" dirty="0" smtClean="0">
                <a:latin typeface="Times New Roman"/>
                <a:cs typeface="Times New Roman"/>
              </a:rPr>
              <a:t>ll</a:t>
            </a:r>
            <a:r>
              <a:rPr sz="1200" spc="0" dirty="0" smtClean="0">
                <a:latin typeface="Times New Roman"/>
                <a:cs typeface="Times New Roman"/>
              </a:rPr>
              <a:t>ows</a:t>
            </a:r>
            <a:r>
              <a:rPr sz="1200" spc="4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35"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45" dirty="0" smtClean="0">
                <a:latin typeface="Times New Roman"/>
                <a:cs typeface="Times New Roman"/>
              </a:rPr>
              <a:t> </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o</a:t>
            </a:r>
            <a:r>
              <a:rPr sz="1200" spc="-4" dirty="0" smtClean="0">
                <a:latin typeface="Times New Roman"/>
                <a:cs typeface="Times New Roman"/>
              </a:rPr>
              <a:t>c</a:t>
            </a:r>
            <a:r>
              <a:rPr sz="1200" spc="0" dirty="0" smtClean="0">
                <a:latin typeface="Times New Roman"/>
                <a:cs typeface="Times New Roman"/>
              </a:rPr>
              <a:t>k</a:t>
            </a:r>
            <a:r>
              <a:rPr sz="1200" spc="4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4" dirty="0" smtClean="0">
                <a:latin typeface="Times New Roman"/>
                <a:cs typeface="Times New Roman"/>
              </a:rPr>
              <a:t>a</a:t>
            </a:r>
            <a:r>
              <a:rPr sz="1200" spc="0" dirty="0" smtClean="0">
                <a:latin typeface="Times New Roman"/>
                <a:cs typeface="Times New Roman"/>
              </a:rPr>
              <a:t>g</a:t>
            </a:r>
            <a:r>
              <a:rPr sz="1200" spc="-4" dirty="0" smtClean="0">
                <a:latin typeface="Times New Roman"/>
                <a:cs typeface="Times New Roman"/>
              </a:rPr>
              <a:t>ra</a:t>
            </a:r>
            <a:r>
              <a:rPr sz="1200" spc="4" dirty="0" smtClean="0">
                <a:latin typeface="Times New Roman"/>
                <a:cs typeface="Times New Roman"/>
              </a:rPr>
              <a:t>m</a:t>
            </a:r>
            <a:r>
              <a:rPr sz="1200" spc="0" dirty="0" smtClean="0">
                <a:latin typeface="Times New Roman"/>
                <a:cs typeface="Times New Roman"/>
              </a:rPr>
              <a:t>,</a:t>
            </a:r>
            <a:r>
              <a:rPr sz="1200" spc="40" dirty="0" smtClean="0">
                <a:latin typeface="Times New Roman"/>
                <a:cs typeface="Times New Roman"/>
              </a:rPr>
              <a:t> </a:t>
            </a:r>
            <a:r>
              <a:rPr sz="1200" spc="0" dirty="0" smtClean="0">
                <a:latin typeface="Times New Roman"/>
                <a:cs typeface="Times New Roman"/>
              </a:rPr>
              <a:t>but</a:t>
            </a:r>
            <a:r>
              <a:rPr sz="1200" spc="30" dirty="0" smtClean="0">
                <a:latin typeface="Times New Roman"/>
                <a:cs typeface="Times New Roman"/>
              </a:rPr>
              <a:t> </a:t>
            </a:r>
            <a:r>
              <a:rPr sz="1200" spc="0" dirty="0" smtClean="0">
                <a:latin typeface="Times New Roman"/>
                <a:cs typeface="Times New Roman"/>
              </a:rPr>
              <a:t>we</a:t>
            </a:r>
            <a:r>
              <a:rPr sz="1200" spc="35" dirty="0" smtClean="0">
                <a:latin typeface="Times New Roman"/>
                <a:cs typeface="Times New Roman"/>
              </a:rPr>
              <a:t> </a:t>
            </a:r>
            <a:r>
              <a:rPr sz="1200" spc="-9" dirty="0" smtClean="0">
                <a:latin typeface="Times New Roman"/>
                <a:cs typeface="Times New Roman"/>
              </a:rPr>
              <a:t>h</a:t>
            </a:r>
            <a:r>
              <a:rPr sz="1200" spc="-14" dirty="0" smtClean="0">
                <a:latin typeface="Times New Roman"/>
                <a:cs typeface="Times New Roman"/>
              </a:rPr>
              <a:t>a</a:t>
            </a:r>
            <a:r>
              <a:rPr sz="1200" spc="-9" dirty="0" smtClean="0">
                <a:latin typeface="Times New Roman"/>
                <a:cs typeface="Times New Roman"/>
              </a:rPr>
              <a:t>v</a:t>
            </a:r>
            <a:r>
              <a:rPr sz="1200" spc="0" dirty="0" smtClean="0">
                <a:latin typeface="Times New Roman"/>
                <a:cs typeface="Times New Roman"/>
              </a:rPr>
              <a:t>e </a:t>
            </a:r>
            <a:r>
              <a:rPr sz="1200" spc="-4" dirty="0" smtClean="0">
                <a:latin typeface="Times New Roman"/>
                <a:cs typeface="Times New Roman"/>
              </a:rPr>
              <a:t>a</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a:t>
            </a:r>
            <a:r>
              <a:rPr sz="1200" spc="50" dirty="0" smtClean="0">
                <a:latin typeface="Times New Roman"/>
                <a:cs typeface="Times New Roman"/>
              </a:rPr>
              <a:t> </a:t>
            </a:r>
            <a:r>
              <a:rPr sz="1200" spc="0" dirty="0" smtClean="0">
                <a:latin typeface="Times New Roman"/>
                <a:cs typeface="Times New Roman"/>
              </a:rPr>
              <a:t>a</a:t>
            </a:r>
            <a:r>
              <a:rPr sz="1200" spc="25" dirty="0" smtClean="0">
                <a:latin typeface="Times New Roman"/>
                <a:cs typeface="Times New Roman"/>
              </a:rPr>
              <a:t> </a:t>
            </a:r>
            <a:r>
              <a:rPr sz="1200" spc="4" dirty="0" smtClean="0">
                <a:latin typeface="Times New Roman"/>
                <a:cs typeface="Times New Roman"/>
              </a:rPr>
              <a:t>tim</a:t>
            </a:r>
            <a:r>
              <a:rPr sz="1200" spc="-4" dirty="0" smtClean="0">
                <a:latin typeface="Times New Roman"/>
                <a:cs typeface="Times New Roman"/>
              </a:rPr>
              <a:t>e</a:t>
            </a:r>
            <a:r>
              <a:rPr sz="1200" spc="0" dirty="0" smtClean="0">
                <a:latin typeface="Times New Roman"/>
                <a:cs typeface="Times New Roman"/>
              </a:rPr>
              <a:t>r</a:t>
            </a:r>
            <a:r>
              <a:rPr sz="1200" spc="3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ol</a:t>
            </a:r>
            <a:r>
              <a:rPr sz="1200" spc="29"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e</a:t>
            </a:r>
            <a:r>
              <a:rPr sz="1200" spc="0" dirty="0" smtClean="0">
                <a:latin typeface="Times New Roman"/>
                <a:cs typeface="Times New Roman"/>
              </a:rPr>
              <a:t>n</a:t>
            </a:r>
            <a:r>
              <a:rPr sz="1200" spc="34" dirty="0" smtClean="0">
                <a:latin typeface="Times New Roman"/>
                <a:cs typeface="Times New Roman"/>
              </a:rPr>
              <a:t> </a:t>
            </a:r>
            <a:r>
              <a:rPr sz="1200" spc="0" dirty="0" smtClean="0">
                <a:latin typeface="Times New Roman"/>
                <a:cs typeface="Times New Roman"/>
              </a:rPr>
              <a:t>we</a:t>
            </a:r>
            <a:r>
              <a:rPr sz="1200" spc="19" dirty="0" smtClean="0">
                <a:latin typeface="Times New Roman"/>
                <a:cs typeface="Times New Roman"/>
              </a:rPr>
              <a:t> </a:t>
            </a:r>
            <a:r>
              <a:rPr sz="1200" spc="-4" dirty="0" smtClean="0">
                <a:latin typeface="Times New Roman"/>
                <a:cs typeface="Times New Roman"/>
              </a:rPr>
              <a:t>re</a:t>
            </a:r>
            <a:r>
              <a:rPr sz="1200" spc="9" dirty="0" smtClean="0">
                <a:latin typeface="Times New Roman"/>
                <a:cs typeface="Times New Roman"/>
              </a:rPr>
              <a:t>a</a:t>
            </a:r>
            <a:r>
              <a:rPr sz="1200" spc="0" dirty="0" smtClean="0">
                <a:latin typeface="Times New Roman"/>
                <a:cs typeface="Times New Roman"/>
              </a:rPr>
              <a:t>d</a:t>
            </a:r>
            <a:r>
              <a:rPr sz="1200" spc="3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19" dirty="0" smtClean="0">
                <a:latin typeface="Times New Roman"/>
                <a:cs typeface="Times New Roman"/>
              </a:rPr>
              <a:t> </a:t>
            </a:r>
            <a:r>
              <a:rPr sz="1200" spc="0" dirty="0" smtClean="0">
                <a:latin typeface="Times New Roman"/>
                <a:cs typeface="Times New Roman"/>
              </a:rPr>
              <a:t>bu</a:t>
            </a:r>
            <a:r>
              <a:rPr sz="1200" spc="4" dirty="0" smtClean="0">
                <a:latin typeface="Times New Roman"/>
                <a:cs typeface="Times New Roman"/>
              </a:rPr>
              <a:t>tt</a:t>
            </a:r>
            <a:r>
              <a:rPr sz="1200" spc="0" dirty="0" smtClean="0">
                <a:latin typeface="Times New Roman"/>
                <a:cs typeface="Times New Roman"/>
              </a:rPr>
              <a:t>ons</a:t>
            </a:r>
            <a:r>
              <a:rPr sz="1200" spc="14" dirty="0" smtClean="0">
                <a:latin typeface="Times New Roman"/>
                <a:cs typeface="Times New Roman"/>
              </a:rPr>
              <a:t> </a:t>
            </a:r>
            <a:r>
              <a:rPr sz="1200" spc="0" dirty="0" smtClean="0">
                <a:latin typeface="Times New Roman"/>
                <a:cs typeface="Times New Roman"/>
              </a:rPr>
              <a:t>on</a:t>
            </a:r>
            <a:r>
              <a:rPr sz="1200" spc="3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19" dirty="0" smtClean="0">
                <a:latin typeface="Times New Roman"/>
                <a:cs typeface="Times New Roman"/>
              </a:rPr>
              <a:t> </a:t>
            </a:r>
            <a:r>
              <a:rPr sz="1200" spc="0" dirty="0" smtClean="0">
                <a:latin typeface="Times New Roman"/>
                <a:cs typeface="Times New Roman"/>
              </a:rPr>
              <a:t>us</a:t>
            </a:r>
            <a:r>
              <a:rPr sz="1200" spc="-4" dirty="0" smtClean="0">
                <a:latin typeface="Times New Roman"/>
                <a:cs typeface="Times New Roman"/>
              </a:rPr>
              <a:t>e</a:t>
            </a:r>
            <a:r>
              <a:rPr sz="1200" spc="0" dirty="0" smtClean="0">
                <a:latin typeface="Times New Roman"/>
                <a:cs typeface="Times New Roman"/>
              </a:rPr>
              <a:t>r</a:t>
            </a:r>
            <a:r>
              <a:rPr sz="1200" spc="1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erfa</a:t>
            </a:r>
            <a:r>
              <a:rPr sz="1200" spc="9" dirty="0" smtClean="0">
                <a:latin typeface="Times New Roman"/>
                <a:cs typeface="Times New Roman"/>
              </a:rPr>
              <a:t>c</a:t>
            </a:r>
            <a:r>
              <a:rPr sz="1200" spc="0" dirty="0" smtClean="0">
                <a:latin typeface="Times New Roman"/>
                <a:cs typeface="Times New Roman"/>
              </a:rPr>
              <a:t>e</a:t>
            </a:r>
            <a:r>
              <a:rPr sz="1200" spc="3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34" dirty="0" smtClean="0">
                <a:latin typeface="Times New Roman"/>
                <a:cs typeface="Times New Roman"/>
              </a:rPr>
              <a:t> </a:t>
            </a:r>
            <a:r>
              <a:rPr sz="1200" spc="-4" dirty="0" smtClean="0">
                <a:latin typeface="Times New Roman"/>
                <a:cs typeface="Times New Roman"/>
              </a:rPr>
              <a:t>re</a:t>
            </a:r>
            <a:r>
              <a:rPr sz="1200" spc="0" dirty="0" smtClean="0">
                <a:latin typeface="Times New Roman"/>
                <a:cs typeface="Times New Roman"/>
              </a:rPr>
              <a:t>nd</a:t>
            </a:r>
            <a:r>
              <a:rPr sz="1200" spc="-4" dirty="0" smtClean="0">
                <a:latin typeface="Times New Roman"/>
                <a:cs typeface="Times New Roman"/>
              </a:rPr>
              <a:t>e</a:t>
            </a:r>
            <a:r>
              <a:rPr sz="1200" spc="0" dirty="0" smtClean="0">
                <a:latin typeface="Times New Roman"/>
                <a:cs typeface="Times New Roman"/>
              </a:rPr>
              <a:t>r</a:t>
            </a:r>
            <a:r>
              <a:rPr sz="1200" spc="29"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a</a:t>
            </a:r>
            <a:r>
              <a:rPr sz="1200" spc="4" dirty="0" smtClean="0">
                <a:latin typeface="Times New Roman"/>
                <a:cs typeface="Times New Roman"/>
              </a:rPr>
              <a:t>t</a:t>
            </a:r>
            <a:r>
              <a:rPr sz="1200" spc="0" dirty="0" smtClean="0">
                <a:latin typeface="Times New Roman"/>
                <a:cs typeface="Times New Roman"/>
              </a:rPr>
              <a:t>a</a:t>
            </a:r>
            <a:r>
              <a:rPr sz="1200" spc="34" dirty="0" smtClean="0">
                <a:latin typeface="Times New Roman"/>
                <a:cs typeface="Times New Roman"/>
              </a:rPr>
              <a:t> </a:t>
            </a:r>
            <a:r>
              <a:rPr sz="1200" spc="0" dirty="0" smtClean="0">
                <a:latin typeface="Times New Roman"/>
                <a:cs typeface="Times New Roman"/>
              </a:rPr>
              <a:t>on</a:t>
            </a:r>
            <a:r>
              <a:rPr sz="1200" spc="4" dirty="0" smtClean="0">
                <a:latin typeface="Times New Roman"/>
                <a:cs typeface="Times New Roman"/>
              </a:rPr>
              <a:t>t</a:t>
            </a:r>
            <a:r>
              <a:rPr sz="1200" spc="0" dirty="0" smtClean="0">
                <a:latin typeface="Times New Roman"/>
                <a:cs typeface="Times New Roman"/>
              </a:rPr>
              <a:t>o</a:t>
            </a:r>
            <a:r>
              <a:rPr sz="1200" spc="2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19"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cre</a:t>
            </a:r>
            <a:r>
              <a:rPr sz="1200" spc="9" dirty="0" smtClean="0">
                <a:latin typeface="Times New Roman"/>
                <a:cs typeface="Times New Roman"/>
              </a:rPr>
              <a:t>e</a:t>
            </a:r>
            <a:r>
              <a:rPr sz="1200" spc="0" dirty="0" smtClean="0">
                <a:latin typeface="Times New Roman"/>
                <a:cs typeface="Times New Roman"/>
              </a:rPr>
              <a:t>n.</a:t>
            </a:r>
            <a:r>
              <a:rPr sz="1200" spc="25" dirty="0" smtClean="0">
                <a:latin typeface="Times New Roman"/>
                <a:cs typeface="Times New Roman"/>
              </a:rPr>
              <a:t> </a:t>
            </a:r>
            <a:r>
              <a:rPr sz="1200" spc="0" dirty="0" smtClean="0">
                <a:latin typeface="Times New Roman"/>
                <a:cs typeface="Times New Roman"/>
              </a:rPr>
              <a:t>To</a:t>
            </a:r>
            <a:r>
              <a:rPr sz="1200" spc="34" dirty="0" smtClean="0">
                <a:latin typeface="Times New Roman"/>
                <a:cs typeface="Times New Roman"/>
              </a:rPr>
              <a:t> </a:t>
            </a:r>
            <a:r>
              <a:rPr sz="1200" spc="-9" dirty="0" smtClean="0">
                <a:latin typeface="Times New Roman"/>
                <a:cs typeface="Times New Roman"/>
              </a:rPr>
              <a:t>h</a:t>
            </a:r>
            <a:r>
              <a:rPr sz="1200" spc="-14" dirty="0" smtClean="0">
                <a:latin typeface="Times New Roman"/>
                <a:cs typeface="Times New Roman"/>
              </a:rPr>
              <a:t>a</a:t>
            </a:r>
            <a:r>
              <a:rPr sz="1200" spc="-9" dirty="0" smtClean="0">
                <a:latin typeface="Times New Roman"/>
                <a:cs typeface="Times New Roman"/>
              </a:rPr>
              <a:t>v</a:t>
            </a:r>
            <a:r>
              <a:rPr sz="1200" spc="0" dirty="0" smtClean="0">
                <a:latin typeface="Times New Roman"/>
                <a:cs typeface="Times New Roman"/>
              </a:rPr>
              <a:t>e</a:t>
            </a:r>
            <a:r>
              <a:rPr sz="1200" spc="-14" dirty="0" smtClean="0">
                <a:latin typeface="Times New Roman"/>
                <a:cs typeface="Times New Roman"/>
              </a:rPr>
              <a:t> </a:t>
            </a:r>
            <a:r>
              <a:rPr sz="1200" spc="0" dirty="0" smtClean="0">
                <a:latin typeface="Times New Roman"/>
                <a:cs typeface="Times New Roman"/>
              </a:rPr>
              <a:t>a </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u</a:t>
            </a:r>
            <a:r>
              <a:rPr sz="1200" spc="4" dirty="0" smtClean="0">
                <a:latin typeface="Times New Roman"/>
                <a:cs typeface="Times New Roman"/>
              </a:rPr>
              <a:t>l</a:t>
            </a:r>
            <a:r>
              <a:rPr sz="1200" spc="0" dirty="0" smtClean="0">
                <a:latin typeface="Times New Roman"/>
                <a:cs typeface="Times New Roman"/>
              </a:rPr>
              <a:t>y</a:t>
            </a:r>
            <a:r>
              <a:rPr sz="1200" spc="270"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l</a:t>
            </a:r>
            <a:r>
              <a:rPr sz="1200" spc="-4" dirty="0" smtClean="0">
                <a:latin typeface="Times New Roman"/>
                <a:cs typeface="Times New Roman"/>
              </a:rPr>
              <a:t>e</a:t>
            </a:r>
            <a:r>
              <a:rPr sz="1200" spc="4" dirty="0" smtClean="0">
                <a:latin typeface="Times New Roman"/>
                <a:cs typeface="Times New Roman"/>
              </a:rPr>
              <a:t>t</a:t>
            </a:r>
            <a:r>
              <a:rPr sz="1200" spc="0" dirty="0" smtClean="0">
                <a:latin typeface="Times New Roman"/>
                <a:cs typeface="Times New Roman"/>
              </a:rPr>
              <a:t>e</a:t>
            </a:r>
            <a:r>
              <a:rPr sz="1200" spc="290" dirty="0" smtClean="0">
                <a:latin typeface="Times New Roman"/>
                <a:cs typeface="Times New Roman"/>
              </a:rPr>
              <a:t> </a:t>
            </a:r>
            <a:r>
              <a:rPr sz="1200" spc="-4" dirty="0" smtClean="0">
                <a:latin typeface="Times New Roman"/>
                <a:cs typeface="Times New Roman"/>
              </a:rPr>
              <a:t>arc</a:t>
            </a:r>
            <a:r>
              <a:rPr sz="1200" spc="0" dirty="0" smtClean="0">
                <a:latin typeface="Times New Roman"/>
                <a:cs typeface="Times New Roman"/>
              </a:rPr>
              <a:t>h</a:t>
            </a:r>
            <a:r>
              <a:rPr sz="1200" spc="4" dirty="0" smtClean="0">
                <a:latin typeface="Times New Roman"/>
                <a:cs typeface="Times New Roman"/>
              </a:rPr>
              <a:t>it</a:t>
            </a:r>
            <a:r>
              <a:rPr sz="1200" spc="-4" dirty="0" smtClean="0">
                <a:latin typeface="Times New Roman"/>
                <a:cs typeface="Times New Roman"/>
              </a:rPr>
              <a:t>e</a:t>
            </a:r>
            <a:r>
              <a:rPr sz="1200" spc="9" dirty="0" smtClean="0">
                <a:latin typeface="Times New Roman"/>
                <a:cs typeface="Times New Roman"/>
              </a:rPr>
              <a:t>c</a:t>
            </a:r>
            <a:r>
              <a:rPr sz="1200" spc="4" dirty="0" smtClean="0">
                <a:latin typeface="Times New Roman"/>
                <a:cs typeface="Times New Roman"/>
              </a:rPr>
              <a:t>t</a:t>
            </a:r>
            <a:r>
              <a:rPr sz="1200" spc="0" dirty="0" smtClean="0">
                <a:latin typeface="Times New Roman"/>
                <a:cs typeface="Times New Roman"/>
              </a:rPr>
              <a:t>u</a:t>
            </a:r>
            <a:r>
              <a:rPr sz="1200" spc="-4" dirty="0" smtClean="0">
                <a:latin typeface="Times New Roman"/>
                <a:cs typeface="Times New Roman"/>
              </a:rPr>
              <a:t>ra</a:t>
            </a:r>
            <a:r>
              <a:rPr sz="1200" spc="0" dirty="0" smtClean="0">
                <a:latin typeface="Times New Roman"/>
                <a:cs typeface="Times New Roman"/>
              </a:rPr>
              <a:t>l  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cr</a:t>
            </a:r>
            <a:r>
              <a:rPr sz="1200" spc="4" dirty="0" smtClean="0">
                <a:latin typeface="Times New Roman"/>
                <a:cs typeface="Times New Roman"/>
              </a:rPr>
              <a:t>i</a:t>
            </a:r>
            <a:r>
              <a:rPr sz="1200" spc="0" dirty="0" smtClean="0">
                <a:latin typeface="Times New Roman"/>
                <a:cs typeface="Times New Roman"/>
              </a:rPr>
              <a:t>p</a:t>
            </a:r>
            <a:r>
              <a:rPr sz="1200" spc="4" dirty="0" smtClean="0">
                <a:latin typeface="Times New Roman"/>
                <a:cs typeface="Times New Roman"/>
              </a:rPr>
              <a:t>ti</a:t>
            </a:r>
            <a:r>
              <a:rPr sz="1200" spc="0" dirty="0" smtClean="0">
                <a:latin typeface="Times New Roman"/>
                <a:cs typeface="Times New Roman"/>
              </a:rPr>
              <a:t>on,</a:t>
            </a:r>
            <a:r>
              <a:rPr sz="1200" spc="285" dirty="0" smtClean="0">
                <a:latin typeface="Times New Roman"/>
                <a:cs typeface="Times New Roman"/>
              </a:rPr>
              <a:t> </a:t>
            </a:r>
            <a:r>
              <a:rPr sz="1200" spc="0" dirty="0" smtClean="0">
                <a:latin typeface="Times New Roman"/>
                <a:cs typeface="Times New Roman"/>
              </a:rPr>
              <a:t>we</a:t>
            </a:r>
            <a:r>
              <a:rPr sz="1200" spc="280" dirty="0" smtClean="0">
                <a:latin typeface="Times New Roman"/>
                <a:cs typeface="Times New Roman"/>
              </a:rPr>
              <a:t> </a:t>
            </a:r>
            <a:r>
              <a:rPr sz="1200" spc="-4" dirty="0" smtClean="0">
                <a:latin typeface="Times New Roman"/>
                <a:cs typeface="Times New Roman"/>
              </a:rPr>
              <a:t>re</a:t>
            </a:r>
            <a:r>
              <a:rPr sz="1200" spc="0" dirty="0" smtClean="0">
                <a:latin typeface="Times New Roman"/>
                <a:cs typeface="Times New Roman"/>
              </a:rPr>
              <a:t>qu</a:t>
            </a:r>
            <a:r>
              <a:rPr sz="1200" spc="4" dirty="0" smtClean="0">
                <a:latin typeface="Times New Roman"/>
                <a:cs typeface="Times New Roman"/>
              </a:rPr>
              <a:t>i</a:t>
            </a:r>
            <a:r>
              <a:rPr sz="1200" spc="-4" dirty="0" smtClean="0">
                <a:latin typeface="Times New Roman"/>
                <a:cs typeface="Times New Roman"/>
              </a:rPr>
              <a:t>r</a:t>
            </a:r>
            <a:r>
              <a:rPr sz="1200" spc="0" dirty="0" smtClean="0">
                <a:latin typeface="Times New Roman"/>
                <a:cs typeface="Times New Roman"/>
              </a:rPr>
              <a:t>e</a:t>
            </a:r>
            <a:r>
              <a:rPr sz="1200" spc="290" dirty="0" smtClean="0">
                <a:latin typeface="Times New Roman"/>
                <a:cs typeface="Times New Roman"/>
              </a:rPr>
              <a:t> </a:t>
            </a:r>
            <a:r>
              <a:rPr sz="1200" spc="4" dirty="0" smtClean="0">
                <a:latin typeface="Times New Roman"/>
                <a:cs typeface="Times New Roman"/>
              </a:rPr>
              <a:t>m</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e</a:t>
            </a:r>
            <a:r>
              <a:rPr sz="1200" spc="29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il</a:t>
            </a:r>
            <a:r>
              <a:rPr sz="1200" spc="0" dirty="0" smtClean="0">
                <a:latin typeface="Times New Roman"/>
                <a:cs typeface="Times New Roman"/>
              </a:rPr>
              <a:t>,</a:t>
            </a:r>
            <a:r>
              <a:rPr sz="1200" spc="285" dirty="0" smtClean="0">
                <a:latin typeface="Times New Roman"/>
                <a:cs typeface="Times New Roman"/>
              </a:rPr>
              <a:t> </a:t>
            </a:r>
            <a:r>
              <a:rPr sz="1200" spc="0" dirty="0" smtClean="0">
                <a:latin typeface="Times New Roman"/>
                <a:cs typeface="Times New Roman"/>
              </a:rPr>
              <a:t>su</a:t>
            </a:r>
            <a:r>
              <a:rPr sz="1200" spc="-4" dirty="0" smtClean="0">
                <a:latin typeface="Times New Roman"/>
                <a:cs typeface="Times New Roman"/>
              </a:rPr>
              <a:t>c</a:t>
            </a:r>
            <a:r>
              <a:rPr sz="1200" spc="0" dirty="0" smtClean="0">
                <a:latin typeface="Times New Roman"/>
                <a:cs typeface="Times New Roman"/>
              </a:rPr>
              <a:t>h</a:t>
            </a:r>
            <a:r>
              <a:rPr sz="1200" spc="285"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s</a:t>
            </a:r>
            <a:r>
              <a:rPr sz="1200" spc="285"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er</a:t>
            </a:r>
            <a:r>
              <a:rPr sz="1200" spc="0" dirty="0" smtClean="0">
                <a:latin typeface="Times New Roman"/>
                <a:cs typeface="Times New Roman"/>
              </a:rPr>
              <a:t>e</a:t>
            </a:r>
            <a:r>
              <a:rPr sz="1200" spc="290" dirty="0" smtClean="0">
                <a:latin typeface="Times New Roman"/>
                <a:cs typeface="Times New Roman"/>
              </a:rPr>
              <a:t> </a:t>
            </a:r>
            <a:r>
              <a:rPr sz="1200" spc="0" dirty="0" smtClean="0">
                <a:latin typeface="Times New Roman"/>
                <a:cs typeface="Times New Roman"/>
              </a:rPr>
              <a:t>un</a:t>
            </a:r>
            <a:r>
              <a:rPr sz="1200" spc="4" dirty="0" smtClean="0">
                <a:latin typeface="Times New Roman"/>
                <a:cs typeface="Times New Roman"/>
              </a:rPr>
              <a:t>it</a:t>
            </a:r>
            <a:r>
              <a:rPr sz="1200" spc="0" dirty="0" smtClean="0">
                <a:latin typeface="Times New Roman"/>
                <a:cs typeface="Times New Roman"/>
              </a:rPr>
              <a:t>s</a:t>
            </a:r>
            <a:r>
              <a:rPr sz="1200" spc="285"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27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so</a:t>
            </a:r>
            <a:r>
              <a:rPr sz="1200" spc="-4" dirty="0" smtClean="0">
                <a:latin typeface="Times New Roman"/>
                <a:cs typeface="Times New Roman"/>
              </a:rPr>
              <a:t>f</a:t>
            </a:r>
            <a:r>
              <a:rPr sz="1200" spc="4" dirty="0" smtClean="0">
                <a:latin typeface="Times New Roman"/>
                <a:cs typeface="Times New Roman"/>
              </a:rPr>
              <a:t>t</a:t>
            </a:r>
            <a:r>
              <a:rPr sz="1200" spc="0" dirty="0" smtClean="0">
                <a:latin typeface="Times New Roman"/>
                <a:cs typeface="Times New Roman"/>
              </a:rPr>
              <a:t>w</a:t>
            </a:r>
            <a:r>
              <a:rPr sz="1200" spc="-4" dirty="0" smtClean="0">
                <a:latin typeface="Times New Roman"/>
                <a:cs typeface="Times New Roman"/>
              </a:rPr>
              <a:t>ar</a:t>
            </a:r>
            <a:r>
              <a:rPr sz="1200" spc="0" dirty="0" smtClean="0">
                <a:latin typeface="Times New Roman"/>
                <a:cs typeface="Times New Roman"/>
              </a:rPr>
              <a:t>e</a:t>
            </a:r>
            <a:r>
              <a:rPr sz="1200" spc="190" dirty="0" smtClean="0">
                <a:latin typeface="Times New Roman"/>
                <a:cs typeface="Times New Roman"/>
              </a:rPr>
              <a:t> </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o</a:t>
            </a:r>
            <a:r>
              <a:rPr sz="1200" spc="-4" dirty="0" smtClean="0">
                <a:latin typeface="Times New Roman"/>
                <a:cs typeface="Times New Roman"/>
              </a:rPr>
              <a:t>c</a:t>
            </a:r>
            <a:r>
              <a:rPr sz="1200" spc="0" dirty="0" smtClean="0">
                <a:latin typeface="Times New Roman"/>
                <a:cs typeface="Times New Roman"/>
              </a:rPr>
              <a:t>k</a:t>
            </a:r>
            <a:r>
              <a:rPr sz="1200" spc="18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4" dirty="0" smtClean="0">
                <a:latin typeface="Times New Roman"/>
                <a:cs typeface="Times New Roman"/>
              </a:rPr>
              <a:t>a</a:t>
            </a:r>
            <a:r>
              <a:rPr sz="1200" spc="0" dirty="0" smtClean="0">
                <a:latin typeface="Times New Roman"/>
                <a:cs typeface="Times New Roman"/>
              </a:rPr>
              <a:t>g</a:t>
            </a:r>
            <a:r>
              <a:rPr sz="1200" spc="-4" dirty="0" smtClean="0">
                <a:latin typeface="Times New Roman"/>
                <a:cs typeface="Times New Roman"/>
              </a:rPr>
              <a:t>ra</a:t>
            </a:r>
            <a:r>
              <a:rPr sz="1200" spc="0" dirty="0" smtClean="0">
                <a:latin typeface="Times New Roman"/>
                <a:cs typeface="Times New Roman"/>
              </a:rPr>
              <a:t>m</a:t>
            </a:r>
            <a:r>
              <a:rPr sz="1200" spc="185"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il</a:t>
            </a:r>
            <a:r>
              <a:rPr sz="1200" spc="0" dirty="0" smtClean="0">
                <a:latin typeface="Times New Roman"/>
                <a:cs typeface="Times New Roman"/>
              </a:rPr>
              <a:t>l</a:t>
            </a:r>
            <a:r>
              <a:rPr sz="1200" spc="185" dirty="0" smtClean="0">
                <a:latin typeface="Times New Roman"/>
                <a:cs typeface="Times New Roman"/>
              </a:rPr>
              <a:t> </a:t>
            </a:r>
            <a:r>
              <a:rPr sz="1200" spc="0" dirty="0" smtClean="0">
                <a:latin typeface="Times New Roman"/>
                <a:cs typeface="Times New Roman"/>
              </a:rPr>
              <a:t>be</a:t>
            </a:r>
            <a:r>
              <a:rPr sz="1200" spc="175" dirty="0" smtClean="0">
                <a:latin typeface="Times New Roman"/>
                <a:cs typeface="Times New Roman"/>
              </a:rPr>
              <a:t> </a:t>
            </a:r>
            <a:r>
              <a:rPr sz="1200" spc="-4" dirty="0" smtClean="0">
                <a:latin typeface="Times New Roman"/>
                <a:cs typeface="Times New Roman"/>
              </a:rPr>
              <a:t>e</a:t>
            </a:r>
            <a:r>
              <a:rPr sz="1200" spc="9" dirty="0" smtClean="0">
                <a:latin typeface="Times New Roman"/>
                <a:cs typeface="Times New Roman"/>
              </a:rPr>
              <a:t>x</a:t>
            </a:r>
            <a:r>
              <a:rPr sz="1200" spc="-4" dirty="0" smtClean="0">
                <a:latin typeface="Times New Roman"/>
                <a:cs typeface="Times New Roman"/>
              </a:rPr>
              <a:t>ec</a:t>
            </a:r>
            <a:r>
              <a:rPr sz="1200" spc="0" dirty="0" smtClean="0">
                <a:latin typeface="Times New Roman"/>
                <a:cs typeface="Times New Roman"/>
              </a:rPr>
              <a:t>u</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d</a:t>
            </a:r>
            <a:r>
              <a:rPr sz="1200" spc="180"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17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175"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ar</a:t>
            </a:r>
            <a:r>
              <a:rPr sz="1200" spc="0" dirty="0" smtClean="0">
                <a:latin typeface="Times New Roman"/>
                <a:cs typeface="Times New Roman"/>
              </a:rPr>
              <a:t>dw</a:t>
            </a:r>
            <a:r>
              <a:rPr sz="1200" spc="9" dirty="0" smtClean="0">
                <a:latin typeface="Times New Roman"/>
                <a:cs typeface="Times New Roman"/>
              </a:rPr>
              <a:t>a</a:t>
            </a:r>
            <a:r>
              <a:rPr sz="1200" spc="-4" dirty="0" smtClean="0">
                <a:latin typeface="Times New Roman"/>
                <a:cs typeface="Times New Roman"/>
              </a:rPr>
              <a:t>r</a:t>
            </a:r>
            <a:r>
              <a:rPr sz="1200" spc="0" dirty="0" smtClean="0">
                <a:latin typeface="Times New Roman"/>
                <a:cs typeface="Times New Roman"/>
              </a:rPr>
              <a:t>e</a:t>
            </a:r>
            <a:r>
              <a:rPr sz="1200" spc="190" dirty="0" smtClean="0">
                <a:latin typeface="Times New Roman"/>
                <a:cs typeface="Times New Roman"/>
              </a:rPr>
              <a:t> </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o</a:t>
            </a:r>
            <a:r>
              <a:rPr sz="1200" spc="-4" dirty="0" smtClean="0">
                <a:latin typeface="Times New Roman"/>
                <a:cs typeface="Times New Roman"/>
              </a:rPr>
              <a:t>c</a:t>
            </a:r>
            <a:r>
              <a:rPr sz="1200" spc="0" dirty="0" smtClean="0">
                <a:latin typeface="Times New Roman"/>
                <a:cs typeface="Times New Roman"/>
              </a:rPr>
              <a:t>k</a:t>
            </a:r>
            <a:r>
              <a:rPr sz="1200" spc="18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4" dirty="0" smtClean="0">
                <a:latin typeface="Times New Roman"/>
                <a:cs typeface="Times New Roman"/>
              </a:rPr>
              <a:t>a</a:t>
            </a:r>
            <a:r>
              <a:rPr sz="1200" spc="0" dirty="0" smtClean="0">
                <a:latin typeface="Times New Roman"/>
                <a:cs typeface="Times New Roman"/>
              </a:rPr>
              <a:t>g</a:t>
            </a:r>
            <a:r>
              <a:rPr sz="1200" spc="-4" dirty="0" smtClean="0">
                <a:latin typeface="Times New Roman"/>
                <a:cs typeface="Times New Roman"/>
              </a:rPr>
              <a:t>ra</a:t>
            </a:r>
            <a:r>
              <a:rPr sz="1200" spc="0" dirty="0" smtClean="0">
                <a:latin typeface="Times New Roman"/>
                <a:cs typeface="Times New Roman"/>
              </a:rPr>
              <a:t>m</a:t>
            </a:r>
            <a:r>
              <a:rPr sz="1200" spc="185"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180"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e</a:t>
            </a:r>
            <a:r>
              <a:rPr sz="1200" spc="0" dirty="0" smtClean="0">
                <a:latin typeface="Times New Roman"/>
                <a:cs typeface="Times New Roman"/>
              </a:rPr>
              <a:t>n</a:t>
            </a:r>
            <a:r>
              <a:rPr sz="1200" spc="190" dirty="0" smtClean="0">
                <a:latin typeface="Times New Roman"/>
                <a:cs typeface="Times New Roman"/>
              </a:rPr>
              <a:t> </a:t>
            </a:r>
            <a:r>
              <a:rPr sz="1200" spc="0" dirty="0" smtClean="0">
                <a:latin typeface="Times New Roman"/>
                <a:cs typeface="Times New Roman"/>
              </a:rPr>
              <a:t>op</a:t>
            </a:r>
            <a:r>
              <a:rPr sz="1200" spc="-4" dirty="0" smtClean="0">
                <a:latin typeface="Times New Roman"/>
                <a:cs typeface="Times New Roman"/>
              </a:rPr>
              <a:t>era</a:t>
            </a:r>
            <a:r>
              <a:rPr sz="1200" spc="4" dirty="0" smtClean="0">
                <a:latin typeface="Times New Roman"/>
                <a:cs typeface="Times New Roman"/>
              </a:rPr>
              <a:t>ti</a:t>
            </a:r>
            <a:r>
              <a:rPr sz="1200" spc="0" dirty="0" smtClean="0">
                <a:latin typeface="Times New Roman"/>
                <a:cs typeface="Times New Roman"/>
              </a:rPr>
              <a:t>ons w</a:t>
            </a:r>
            <a:r>
              <a:rPr sz="1200" spc="4" dirty="0" smtClean="0">
                <a:latin typeface="Times New Roman"/>
                <a:cs typeface="Times New Roman"/>
              </a:rPr>
              <a:t>il</a:t>
            </a:r>
            <a:r>
              <a:rPr sz="1200" spc="0" dirty="0" smtClean="0">
                <a:latin typeface="Times New Roman"/>
                <a:cs typeface="Times New Roman"/>
              </a:rPr>
              <a:t>l</a:t>
            </a:r>
            <a:r>
              <a:rPr sz="1200" spc="-9" dirty="0" smtClean="0">
                <a:latin typeface="Times New Roman"/>
                <a:cs typeface="Times New Roman"/>
              </a:rPr>
              <a:t> </a:t>
            </a:r>
            <a:r>
              <a:rPr sz="1200" spc="0" dirty="0" smtClean="0">
                <a:latin typeface="Times New Roman"/>
                <a:cs typeface="Times New Roman"/>
              </a:rPr>
              <a:t>be</a:t>
            </a:r>
            <a:r>
              <a:rPr sz="1200" spc="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erf</a:t>
            </a:r>
            <a:r>
              <a:rPr sz="1200" spc="0" dirty="0" smtClean="0">
                <a:latin typeface="Times New Roman"/>
                <a:cs typeface="Times New Roman"/>
              </a:rPr>
              <a:t>o</a:t>
            </a:r>
            <a:r>
              <a:rPr sz="1200" spc="-4" dirty="0" smtClean="0">
                <a:latin typeface="Times New Roman"/>
                <a:cs typeface="Times New Roman"/>
              </a:rPr>
              <a:t>r</a:t>
            </a:r>
            <a:r>
              <a:rPr sz="1200" spc="4" dirty="0" smtClean="0">
                <a:latin typeface="Times New Roman"/>
                <a:cs typeface="Times New Roman"/>
              </a:rPr>
              <a:t>m</a:t>
            </a:r>
            <a:r>
              <a:rPr sz="1200" spc="9" dirty="0" smtClean="0">
                <a:latin typeface="Times New Roman"/>
                <a:cs typeface="Times New Roman"/>
              </a:rPr>
              <a:t>e</a:t>
            </a:r>
            <a:r>
              <a:rPr sz="1200" spc="0" dirty="0" smtClean="0">
                <a:latin typeface="Times New Roman"/>
                <a:cs typeface="Times New Roman"/>
              </a:rPr>
              <a:t>d </a:t>
            </a:r>
            <a:r>
              <a:rPr sz="1200" spc="4" dirty="0" smtClean="0">
                <a:latin typeface="Times New Roman"/>
                <a:cs typeface="Times New Roman"/>
              </a:rPr>
              <a:t>i</a:t>
            </a:r>
            <a:r>
              <a:rPr sz="1200" spc="0" dirty="0" smtClean="0">
                <a:latin typeface="Times New Roman"/>
                <a:cs typeface="Times New Roman"/>
              </a:rPr>
              <a:t>n</a:t>
            </a:r>
            <a:r>
              <a:rPr sz="1200" spc="-25" dirty="0" smtClean="0">
                <a:latin typeface="Times New Roman"/>
                <a:cs typeface="Times New Roman"/>
              </a:rPr>
              <a:t> </a:t>
            </a:r>
            <a:r>
              <a:rPr sz="1200" spc="4" dirty="0" smtClean="0">
                <a:latin typeface="Times New Roman"/>
                <a:cs typeface="Times New Roman"/>
              </a:rPr>
              <a:t>tim</a:t>
            </a:r>
            <a:r>
              <a:rPr sz="1200" spc="-4" dirty="0" smtClean="0">
                <a:latin typeface="Times New Roman"/>
                <a:cs typeface="Times New Roman"/>
              </a:rPr>
              <a:t>e</a:t>
            </a:r>
            <a:r>
              <a:rPr sz="1200" spc="0" dirty="0" smtClean="0">
                <a:latin typeface="Times New Roman"/>
                <a:cs typeface="Times New Roman"/>
              </a:rPr>
              <a:t>.</a:t>
            </a:r>
            <a:endParaRPr sz="12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1522476" y="458724"/>
            <a:ext cx="4639056" cy="4943856"/>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4" name="object 4"/>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5" name="object 5"/>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6" name="object 6"/>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2" name="object 2"/>
          <p:cNvSpPr txBox="1"/>
          <p:nvPr/>
        </p:nvSpPr>
        <p:spPr>
          <a:xfrm>
            <a:off x="306070" y="306324"/>
            <a:ext cx="7159625" cy="9445625"/>
          </a:xfrm>
          <a:prstGeom prst="rect">
            <a:avLst/>
          </a:prstGeom>
        </p:spPr>
        <p:txBody>
          <a:bodyPr wrap="square" lIns="0" tIns="1932" rIns="0" bIns="0" rtlCol="0">
            <a:noAutofit/>
          </a:bodyPr>
          <a:lstStyle/>
          <a:p>
            <a:pPr>
              <a:lnSpc>
                <a:spcPts val="750"/>
              </a:lnSpc>
            </a:pPr>
            <a:endParaRPr sz="750"/>
          </a:p>
          <a:p>
            <a:pPr marL="1979930">
              <a:lnSpc>
                <a:spcPct val="95825"/>
              </a:lnSpc>
              <a:spcBef>
                <a:spcPts val="41000"/>
              </a:spcBef>
            </a:pPr>
            <a:r>
              <a:rPr sz="1100" spc="-1" dirty="0" smtClean="0">
                <a:latin typeface="Times New Roman"/>
                <a:cs typeface="Times New Roman"/>
              </a:rPr>
              <a:t>Fig : </a:t>
            </a:r>
            <a:r>
              <a:rPr sz="1100" spc="-1" dirty="0" smtClean="0">
                <a:latin typeface="Arial"/>
                <a:cs typeface="Arial"/>
              </a:rPr>
              <a:t>Hardware and software architectures for the moving map</a:t>
            </a:r>
            <a:r>
              <a:rPr sz="850" spc="-1" dirty="0" smtClean="0">
                <a:latin typeface="Arial"/>
                <a:cs typeface="Arial"/>
              </a:rPr>
              <a:t>.</a:t>
            </a:r>
            <a:endParaRPr sz="850">
              <a:latin typeface="Arial"/>
              <a:cs typeface="Arial"/>
            </a:endParaRPr>
          </a:p>
          <a:p>
            <a:pPr marL="608330" marR="560552" algn="just">
              <a:lnSpc>
                <a:spcPct val="95825"/>
              </a:lnSpc>
              <a:spcBef>
                <a:spcPts val="1389"/>
              </a:spcBef>
            </a:pPr>
            <a:r>
              <a:rPr sz="1200" spc="1" dirty="0" smtClean="0">
                <a:latin typeface="Times New Roman"/>
                <a:cs typeface="Times New Roman"/>
              </a:rPr>
              <a:t>The architectural description tells us what components we need. The component design effort builds those components in conformance to the architecture and specification. The components will in general include both hardware—FPGAs, boards, and so on—and software modules. Some of the components will be ready-made. The CPU, for example, will be a standard component in almost all cases, as will memory chips and many other components .In the moving map, the GPS receiver is a good example of a specialized component that will nonetheless be a predesigned, standard component. We can also make use of standard software modules.</a:t>
            </a:r>
            <a:endParaRPr sz="1200">
              <a:latin typeface="Times New Roman"/>
              <a:cs typeface="Times New Roman"/>
            </a:endParaRPr>
          </a:p>
          <a:p>
            <a:pPr marL="608330" marR="5106167" algn="just">
              <a:lnSpc>
                <a:spcPct val="95825"/>
              </a:lnSpc>
              <a:spcBef>
                <a:spcPts val="1362"/>
              </a:spcBef>
            </a:pPr>
            <a:r>
              <a:rPr sz="1200" b="1" spc="0" dirty="0" smtClean="0">
                <a:latin typeface="Arial"/>
                <a:cs typeface="Arial"/>
              </a:rPr>
              <a:t>System Integration:</a:t>
            </a:r>
            <a:endParaRPr sz="1200">
              <a:latin typeface="Arial"/>
              <a:cs typeface="Arial"/>
            </a:endParaRPr>
          </a:p>
          <a:p>
            <a:pPr marL="608330" marR="559637" algn="just">
              <a:lnSpc>
                <a:spcPct val="95825"/>
              </a:lnSpc>
              <a:spcBef>
                <a:spcPts val="15"/>
              </a:spcBef>
            </a:pPr>
            <a:r>
              <a:rPr sz="1200" dirty="0" smtClean="0">
                <a:latin typeface="Times New Roman"/>
                <a:cs typeface="Times New Roman"/>
              </a:rPr>
              <a:t>On</a:t>
            </a:r>
            <a:r>
              <a:rPr sz="1200" spc="4" dirty="0" smtClean="0">
                <a:latin typeface="Times New Roman"/>
                <a:cs typeface="Times New Roman"/>
              </a:rPr>
              <a:t>l</a:t>
            </a:r>
            <a:r>
              <a:rPr sz="1200" spc="0" dirty="0" smtClean="0">
                <a:latin typeface="Times New Roman"/>
                <a:cs typeface="Times New Roman"/>
              </a:rPr>
              <a:t>y</a:t>
            </a:r>
            <a:r>
              <a:rPr sz="1200" spc="40" dirty="0" smtClean="0">
                <a:latin typeface="Times New Roman"/>
                <a:cs typeface="Times New Roman"/>
              </a:rPr>
              <a:t> </a:t>
            </a:r>
            <a:r>
              <a:rPr sz="1200" spc="-4" dirty="0" smtClean="0">
                <a:latin typeface="Times New Roman"/>
                <a:cs typeface="Times New Roman"/>
              </a:rPr>
              <a:t>af</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r</a:t>
            </a:r>
            <a:r>
              <a:rPr sz="1200" spc="5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0"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pon</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a:t>
            </a:r>
            <a:r>
              <a:rPr sz="1200" spc="45"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a:t>
            </a:r>
            <a:r>
              <a:rPr sz="1200" spc="50" dirty="0" smtClean="0">
                <a:latin typeface="Times New Roman"/>
                <a:cs typeface="Times New Roman"/>
              </a:rPr>
              <a:t> </a:t>
            </a:r>
            <a:r>
              <a:rPr sz="1200" spc="-9" dirty="0" smtClean="0">
                <a:latin typeface="Times New Roman"/>
                <a:cs typeface="Times New Roman"/>
              </a:rPr>
              <a:t>bu</a:t>
            </a:r>
            <a:r>
              <a:rPr sz="1200" spc="-19" dirty="0" smtClean="0">
                <a:latin typeface="Times New Roman"/>
                <a:cs typeface="Times New Roman"/>
              </a:rPr>
              <a:t>il</a:t>
            </a:r>
            <a:r>
              <a:rPr sz="1200" spc="0" dirty="0" smtClean="0">
                <a:latin typeface="Times New Roman"/>
                <a:cs typeface="Times New Roman"/>
              </a:rPr>
              <a:t>t do</a:t>
            </a:r>
            <a:r>
              <a:rPr sz="1200" spc="40" dirty="0" smtClean="0">
                <a:latin typeface="Times New Roman"/>
                <a:cs typeface="Times New Roman"/>
              </a:rPr>
              <a:t> </a:t>
            </a:r>
            <a:r>
              <a:rPr sz="1200" spc="0" dirty="0" smtClean="0">
                <a:latin typeface="Times New Roman"/>
                <a:cs typeface="Times New Roman"/>
              </a:rPr>
              <a:t>we</a:t>
            </a:r>
            <a:r>
              <a:rPr sz="1200" spc="40" dirty="0" smtClean="0">
                <a:latin typeface="Times New Roman"/>
                <a:cs typeface="Times New Roman"/>
              </a:rPr>
              <a:t> </a:t>
            </a:r>
            <a:r>
              <a:rPr sz="1200" spc="-9" dirty="0" smtClean="0">
                <a:latin typeface="Times New Roman"/>
                <a:cs typeface="Times New Roman"/>
              </a:rPr>
              <a:t>h</a:t>
            </a:r>
            <a:r>
              <a:rPr sz="1200" spc="-14" dirty="0" smtClean="0">
                <a:latin typeface="Times New Roman"/>
                <a:cs typeface="Times New Roman"/>
              </a:rPr>
              <a:t>a</a:t>
            </a:r>
            <a:r>
              <a:rPr sz="1200" spc="-9" dirty="0" smtClean="0">
                <a:latin typeface="Times New Roman"/>
                <a:cs typeface="Times New Roman"/>
              </a:rPr>
              <a:t>v</a:t>
            </a:r>
            <a:r>
              <a:rPr sz="1200" spc="0" dirty="0" smtClean="0">
                <a:latin typeface="Times New Roman"/>
                <a:cs typeface="Times New Roman"/>
              </a:rPr>
              <a:t>e</a:t>
            </a:r>
            <a:r>
              <a:rPr sz="1200" spc="1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0"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s</a:t>
            </a:r>
            <a:r>
              <a:rPr sz="1200" spc="-4" dirty="0" smtClean="0">
                <a:latin typeface="Times New Roman"/>
                <a:cs typeface="Times New Roman"/>
              </a:rPr>
              <a:t>fac</a:t>
            </a:r>
            <a:r>
              <a:rPr sz="1200" spc="4" dirty="0" smtClean="0">
                <a:latin typeface="Times New Roman"/>
                <a:cs typeface="Times New Roman"/>
              </a:rPr>
              <a:t>ti</a:t>
            </a:r>
            <a:r>
              <a:rPr sz="1200" spc="0" dirty="0" smtClean="0">
                <a:latin typeface="Times New Roman"/>
                <a:cs typeface="Times New Roman"/>
              </a:rPr>
              <a:t>on</a:t>
            </a:r>
            <a:r>
              <a:rPr sz="1200" spc="55" dirty="0" smtClean="0">
                <a:latin typeface="Times New Roman"/>
                <a:cs typeface="Times New Roman"/>
              </a:rPr>
              <a:t> </a:t>
            </a:r>
            <a:r>
              <a:rPr sz="1200" spc="0" dirty="0" smtClean="0">
                <a:latin typeface="Times New Roman"/>
                <a:cs typeface="Times New Roman"/>
              </a:rPr>
              <a:t>of</a:t>
            </a:r>
            <a:r>
              <a:rPr sz="1200" spc="40" dirty="0" smtClean="0">
                <a:latin typeface="Times New Roman"/>
                <a:cs typeface="Times New Roman"/>
              </a:rPr>
              <a:t> </a:t>
            </a:r>
            <a:r>
              <a:rPr sz="1200" spc="0" dirty="0" smtClean="0">
                <a:latin typeface="Times New Roman"/>
                <a:cs typeface="Times New Roman"/>
              </a:rPr>
              <a:t>pu</a:t>
            </a:r>
            <a:r>
              <a:rPr sz="1200" spc="4" dirty="0" smtClean="0">
                <a:latin typeface="Times New Roman"/>
                <a:cs typeface="Times New Roman"/>
              </a:rPr>
              <a:t>tti</a:t>
            </a:r>
            <a:r>
              <a:rPr sz="1200" spc="0" dirty="0" smtClean="0">
                <a:latin typeface="Times New Roman"/>
                <a:cs typeface="Times New Roman"/>
              </a:rPr>
              <a:t>ng</a:t>
            </a:r>
            <a:r>
              <a:rPr sz="1200" spc="3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m</a:t>
            </a:r>
            <a:r>
              <a:rPr sz="1200" spc="4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9" dirty="0" smtClean="0">
                <a:latin typeface="Times New Roman"/>
                <a:cs typeface="Times New Roman"/>
              </a:rPr>
              <a:t>g</a:t>
            </a:r>
            <a:r>
              <a:rPr sz="1200" spc="9" dirty="0" smtClean="0">
                <a:latin typeface="Times New Roman"/>
                <a:cs typeface="Times New Roman"/>
              </a:rPr>
              <a:t>e</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r</a:t>
            </a:r>
            <a:r>
              <a:rPr sz="1200" spc="50"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s</a:t>
            </a:r>
            <a:r>
              <a:rPr sz="1200" spc="-4" dirty="0" smtClean="0">
                <a:latin typeface="Times New Roman"/>
                <a:cs typeface="Times New Roman"/>
              </a:rPr>
              <a:t>ee</a:t>
            </a:r>
            <a:r>
              <a:rPr sz="1200" spc="4" dirty="0" smtClean="0">
                <a:latin typeface="Times New Roman"/>
                <a:cs typeface="Times New Roman"/>
              </a:rPr>
              <a:t>i</a:t>
            </a:r>
            <a:r>
              <a:rPr sz="1200" spc="0" dirty="0" smtClean="0">
                <a:latin typeface="Times New Roman"/>
                <a:cs typeface="Times New Roman"/>
              </a:rPr>
              <a:t>ng</a:t>
            </a:r>
            <a:r>
              <a:rPr sz="1200" spc="45" dirty="0" smtClean="0">
                <a:latin typeface="Times New Roman"/>
                <a:cs typeface="Times New Roman"/>
              </a:rPr>
              <a:t> </a:t>
            </a:r>
            <a:r>
              <a:rPr sz="1200" spc="0" dirty="0" smtClean="0">
                <a:latin typeface="Times New Roman"/>
                <a:cs typeface="Times New Roman"/>
              </a:rPr>
              <a:t>a</a:t>
            </a:r>
            <a:r>
              <a:rPr sz="1200" spc="29" dirty="0" smtClean="0">
                <a:latin typeface="Times New Roman"/>
                <a:cs typeface="Times New Roman"/>
              </a:rPr>
              <a:t> </a:t>
            </a:r>
            <a:r>
              <a:rPr sz="1200" spc="0" dirty="0" smtClean="0">
                <a:latin typeface="Times New Roman"/>
                <a:cs typeface="Times New Roman"/>
              </a:rPr>
              <a:t>wo</a:t>
            </a:r>
            <a:r>
              <a:rPr sz="1200" spc="-4" dirty="0" smtClean="0">
                <a:latin typeface="Times New Roman"/>
                <a:cs typeface="Times New Roman"/>
              </a:rPr>
              <a:t>r</a:t>
            </a:r>
            <a:r>
              <a:rPr sz="1200" spc="0" dirty="0" smtClean="0">
                <a:latin typeface="Times New Roman"/>
                <a:cs typeface="Times New Roman"/>
              </a:rPr>
              <a:t>k</a:t>
            </a:r>
            <a:r>
              <a:rPr sz="1200" spc="4" dirty="0" smtClean="0">
                <a:latin typeface="Times New Roman"/>
                <a:cs typeface="Times New Roman"/>
              </a:rPr>
              <a:t>i</a:t>
            </a:r>
            <a:r>
              <a:rPr sz="1200" spc="0" dirty="0" smtClean="0">
                <a:latin typeface="Times New Roman"/>
                <a:cs typeface="Times New Roman"/>
              </a:rPr>
              <a:t>ng</a:t>
            </a:r>
            <a:r>
              <a:rPr sz="1200" spc="45"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a:t>
            </a:r>
            <a:r>
              <a:rPr sz="1200" spc="45" dirty="0" smtClean="0">
                <a:latin typeface="Times New Roman"/>
                <a:cs typeface="Times New Roman"/>
              </a:rPr>
              <a:t> </a:t>
            </a:r>
            <a:r>
              <a:rPr sz="1200" spc="0" dirty="0" smtClean="0">
                <a:latin typeface="Times New Roman"/>
                <a:cs typeface="Times New Roman"/>
              </a:rPr>
              <a:t>Of</a:t>
            </a:r>
            <a:r>
              <a:rPr sz="1200" spc="40"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ou</a:t>
            </a:r>
            <a:r>
              <a:rPr sz="1200" spc="-4" dirty="0" smtClean="0">
                <a:latin typeface="Times New Roman"/>
                <a:cs typeface="Times New Roman"/>
              </a:rPr>
              <a:t>r</a:t>
            </a:r>
            <a:r>
              <a:rPr sz="1200" spc="0" dirty="0" smtClean="0">
                <a:latin typeface="Times New Roman"/>
                <a:cs typeface="Times New Roman"/>
              </a:rPr>
              <a:t>s</a:t>
            </a:r>
            <a:r>
              <a:rPr sz="1200" spc="-4" dirty="0" smtClean="0">
                <a:latin typeface="Times New Roman"/>
                <a:cs typeface="Times New Roman"/>
              </a:rPr>
              <a:t>e</a:t>
            </a:r>
            <a:r>
              <a:rPr sz="1200" spc="0" dirty="0" smtClean="0">
                <a:latin typeface="Times New Roman"/>
                <a:cs typeface="Times New Roman"/>
              </a:rPr>
              <a:t>,</a:t>
            </a:r>
            <a:r>
              <a:rPr sz="1200" spc="5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i</a:t>
            </a:r>
            <a:r>
              <a:rPr sz="1200" spc="0" dirty="0" smtClean="0">
                <a:latin typeface="Times New Roman"/>
                <a:cs typeface="Times New Roman"/>
              </a:rPr>
              <a:t>s</a:t>
            </a:r>
            <a:r>
              <a:rPr sz="1200" spc="35" dirty="0" smtClean="0">
                <a:latin typeface="Times New Roman"/>
                <a:cs typeface="Times New Roman"/>
              </a:rPr>
              <a:t> </a:t>
            </a:r>
            <a:r>
              <a:rPr sz="1200" spc="0" dirty="0" smtClean="0">
                <a:latin typeface="Times New Roman"/>
                <a:cs typeface="Times New Roman"/>
              </a:rPr>
              <a:t>ph</a:t>
            </a:r>
            <a:r>
              <a:rPr sz="1200" spc="-4" dirty="0" smtClean="0">
                <a:latin typeface="Times New Roman"/>
                <a:cs typeface="Times New Roman"/>
              </a:rPr>
              <a:t>a</a:t>
            </a:r>
            <a:r>
              <a:rPr sz="1200" spc="0" dirty="0" smtClean="0">
                <a:latin typeface="Times New Roman"/>
                <a:cs typeface="Times New Roman"/>
              </a:rPr>
              <a:t>se</a:t>
            </a:r>
            <a:r>
              <a:rPr sz="1200" spc="40" dirty="0" smtClean="0">
                <a:latin typeface="Times New Roman"/>
                <a:cs typeface="Times New Roman"/>
              </a:rPr>
              <a:t> </a:t>
            </a:r>
            <a:r>
              <a:rPr sz="1200" spc="0" dirty="0" smtClean="0">
                <a:latin typeface="Times New Roman"/>
                <a:cs typeface="Times New Roman"/>
              </a:rPr>
              <a:t>usu</a:t>
            </a:r>
            <a:r>
              <a:rPr sz="1200" spc="-4" dirty="0" smtClean="0">
                <a:latin typeface="Times New Roman"/>
                <a:cs typeface="Times New Roman"/>
              </a:rPr>
              <a:t>a</a:t>
            </a:r>
            <a:r>
              <a:rPr sz="1200" spc="4" dirty="0" smtClean="0">
                <a:latin typeface="Times New Roman"/>
                <a:cs typeface="Times New Roman"/>
              </a:rPr>
              <a:t>ll</a:t>
            </a:r>
            <a:r>
              <a:rPr sz="1200" spc="0" dirty="0" smtClean="0">
                <a:latin typeface="Times New Roman"/>
                <a:cs typeface="Times New Roman"/>
              </a:rPr>
              <a:t>y</a:t>
            </a:r>
            <a:r>
              <a:rPr sz="1200" spc="2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ons</a:t>
            </a:r>
            <a:r>
              <a:rPr sz="1200" spc="4" dirty="0" smtClean="0">
                <a:latin typeface="Times New Roman"/>
                <a:cs typeface="Times New Roman"/>
              </a:rPr>
              <a:t>i</a:t>
            </a:r>
            <a:r>
              <a:rPr sz="1200" spc="0" dirty="0" smtClean="0">
                <a:latin typeface="Times New Roman"/>
                <a:cs typeface="Times New Roman"/>
              </a:rPr>
              <a:t>s</a:t>
            </a:r>
            <a:r>
              <a:rPr sz="1200" spc="4" dirty="0" smtClean="0">
                <a:latin typeface="Times New Roman"/>
                <a:cs typeface="Times New Roman"/>
              </a:rPr>
              <a:t>t</a:t>
            </a:r>
            <a:r>
              <a:rPr sz="1200" spc="0" dirty="0" smtClean="0">
                <a:latin typeface="Times New Roman"/>
                <a:cs typeface="Times New Roman"/>
              </a:rPr>
              <a:t>s</a:t>
            </a:r>
            <a:r>
              <a:rPr sz="1200" spc="35" dirty="0" smtClean="0">
                <a:latin typeface="Times New Roman"/>
                <a:cs typeface="Times New Roman"/>
              </a:rPr>
              <a:t> </a:t>
            </a:r>
            <a:r>
              <a:rPr sz="1200" spc="0" dirty="0" smtClean="0">
                <a:latin typeface="Times New Roman"/>
                <a:cs typeface="Times New Roman"/>
              </a:rPr>
              <a:t>of</a:t>
            </a:r>
            <a:r>
              <a:rPr sz="1200" spc="40" dirty="0" smtClean="0">
                <a:latin typeface="Times New Roman"/>
                <a:cs typeface="Times New Roman"/>
              </a:rPr>
              <a:t> </a:t>
            </a:r>
            <a:r>
              <a:rPr sz="1200" spc="0" dirty="0" smtClean="0">
                <a:latin typeface="Times New Roman"/>
                <a:cs typeface="Times New Roman"/>
              </a:rPr>
              <a:t>a</a:t>
            </a:r>
            <a:r>
              <a:rPr sz="1200" spc="40" dirty="0" smtClean="0">
                <a:latin typeface="Times New Roman"/>
                <a:cs typeface="Times New Roman"/>
              </a:rPr>
              <a:t> </a:t>
            </a:r>
            <a:r>
              <a:rPr sz="1200" spc="-9" dirty="0" smtClean="0">
                <a:latin typeface="Times New Roman"/>
                <a:cs typeface="Times New Roman"/>
              </a:rPr>
              <a:t>lo</a:t>
            </a:r>
            <a:r>
              <a:rPr sz="1200" spc="0" dirty="0" smtClean="0">
                <a:latin typeface="Times New Roman"/>
                <a:cs typeface="Times New Roman"/>
              </a:rPr>
              <a:t>t </a:t>
            </a:r>
            <a:r>
              <a:rPr sz="1200" spc="4" dirty="0" smtClean="0">
                <a:latin typeface="Times New Roman"/>
                <a:cs typeface="Times New Roman"/>
              </a:rPr>
              <a:t>m</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e</a:t>
            </a:r>
            <a:r>
              <a:rPr sz="1200" spc="2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n</a:t>
            </a:r>
            <a:r>
              <a:rPr sz="1200" spc="45" dirty="0" smtClean="0">
                <a:latin typeface="Times New Roman"/>
                <a:cs typeface="Times New Roman"/>
              </a:rPr>
              <a:t> </a:t>
            </a:r>
            <a:r>
              <a:rPr sz="1200" spc="4" dirty="0" smtClean="0">
                <a:latin typeface="Times New Roman"/>
                <a:cs typeface="Times New Roman"/>
              </a:rPr>
              <a:t>j</a:t>
            </a:r>
            <a:r>
              <a:rPr sz="1200" spc="0" dirty="0" smtClean="0">
                <a:latin typeface="Times New Roman"/>
                <a:cs typeface="Times New Roman"/>
              </a:rPr>
              <a:t>ust</a:t>
            </a:r>
            <a:r>
              <a:rPr sz="1200" spc="35"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l</a:t>
            </a:r>
            <a:r>
              <a:rPr sz="1200" spc="0" dirty="0" smtClean="0">
                <a:latin typeface="Times New Roman"/>
                <a:cs typeface="Times New Roman"/>
              </a:rPr>
              <a:t>u</a:t>
            </a:r>
            <a:r>
              <a:rPr sz="1200" spc="-9" dirty="0" smtClean="0">
                <a:latin typeface="Times New Roman"/>
                <a:cs typeface="Times New Roman"/>
              </a:rPr>
              <a:t>g</a:t>
            </a:r>
            <a:r>
              <a:rPr sz="1200" spc="0" dirty="0" smtClean="0">
                <a:latin typeface="Times New Roman"/>
                <a:cs typeface="Times New Roman"/>
              </a:rPr>
              <a:t>g</a:t>
            </a:r>
            <a:r>
              <a:rPr sz="1200" spc="4" dirty="0" smtClean="0">
                <a:latin typeface="Times New Roman"/>
                <a:cs typeface="Times New Roman"/>
              </a:rPr>
              <a:t>i</a:t>
            </a:r>
            <a:r>
              <a:rPr sz="1200" spc="0" dirty="0" smtClean="0">
                <a:latin typeface="Times New Roman"/>
                <a:cs typeface="Times New Roman"/>
              </a:rPr>
              <a:t>ng </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e</a:t>
            </a:r>
            <a:r>
              <a:rPr sz="1200" spc="9" dirty="0" smtClean="0">
                <a:latin typeface="Times New Roman"/>
                <a:cs typeface="Times New Roman"/>
              </a:rPr>
              <a:t>r</a:t>
            </a:r>
            <a:r>
              <a:rPr sz="1200" spc="-9" dirty="0" smtClean="0">
                <a:latin typeface="Times New Roman"/>
                <a:cs typeface="Times New Roman"/>
              </a:rPr>
              <a:t>y</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i</a:t>
            </a:r>
            <a:r>
              <a:rPr sz="1200" spc="0" dirty="0" smtClean="0">
                <a:latin typeface="Times New Roman"/>
                <a:cs typeface="Times New Roman"/>
              </a:rPr>
              <a:t>ng </a:t>
            </a:r>
            <a:r>
              <a:rPr sz="1200" spc="4" dirty="0" smtClean="0">
                <a:latin typeface="Times New Roman"/>
                <a:cs typeface="Times New Roman"/>
              </a:rPr>
              <a:t>t</a:t>
            </a:r>
            <a:r>
              <a:rPr sz="1200" spc="0" dirty="0" smtClean="0">
                <a:latin typeface="Times New Roman"/>
                <a:cs typeface="Times New Roman"/>
              </a:rPr>
              <a:t>o</a:t>
            </a:r>
            <a:r>
              <a:rPr sz="1200" spc="-9" dirty="0" smtClean="0">
                <a:latin typeface="Times New Roman"/>
                <a:cs typeface="Times New Roman"/>
              </a:rPr>
              <a:t>g</a:t>
            </a:r>
            <a:r>
              <a:rPr sz="1200" spc="9" dirty="0" smtClean="0">
                <a:latin typeface="Times New Roman"/>
                <a:cs typeface="Times New Roman"/>
              </a:rPr>
              <a:t>e</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r</a:t>
            </a:r>
            <a:r>
              <a:rPr sz="1200" spc="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9"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nd</a:t>
            </a:r>
            <a:r>
              <a:rPr sz="1200" spc="4" dirty="0" smtClean="0">
                <a:latin typeface="Times New Roman"/>
                <a:cs typeface="Times New Roman"/>
              </a:rPr>
              <a:t>i</a:t>
            </a:r>
            <a:r>
              <a:rPr sz="1200" spc="0" dirty="0" smtClean="0">
                <a:latin typeface="Times New Roman"/>
                <a:cs typeface="Times New Roman"/>
              </a:rPr>
              <a:t>ng b</a:t>
            </a:r>
            <a:r>
              <a:rPr sz="1200" spc="-4" dirty="0" smtClean="0">
                <a:latin typeface="Times New Roman"/>
                <a:cs typeface="Times New Roman"/>
              </a:rPr>
              <a:t>ac</a:t>
            </a:r>
            <a:r>
              <a:rPr sz="1200" spc="0" dirty="0" smtClean="0">
                <a:latin typeface="Times New Roman"/>
                <a:cs typeface="Times New Roman"/>
              </a:rPr>
              <a:t>k. </a:t>
            </a:r>
            <a:r>
              <a:rPr sz="1200" spc="-4" dirty="0" smtClean="0">
                <a:latin typeface="Times New Roman"/>
                <a:cs typeface="Times New Roman"/>
              </a:rPr>
              <a:t>B</a:t>
            </a:r>
            <a:r>
              <a:rPr sz="1200" spc="0" dirty="0" smtClean="0">
                <a:latin typeface="Times New Roman"/>
                <a:cs typeface="Times New Roman"/>
              </a:rPr>
              <a:t>ugs</a:t>
            </a:r>
            <a:r>
              <a:rPr sz="1200" spc="9"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a:t>
            </a:r>
            <a:r>
              <a:rPr sz="1200" spc="4" dirty="0" smtClean="0">
                <a:latin typeface="Times New Roman"/>
                <a:cs typeface="Times New Roman"/>
              </a:rPr>
              <a:t> t</a:t>
            </a:r>
            <a:r>
              <a:rPr sz="1200" spc="-25" dirty="0" smtClean="0">
                <a:latin typeface="Times New Roman"/>
                <a:cs typeface="Times New Roman"/>
              </a:rPr>
              <a:t>y</a:t>
            </a:r>
            <a:r>
              <a:rPr sz="1200" spc="9" dirty="0" smtClean="0">
                <a:latin typeface="Times New Roman"/>
                <a:cs typeface="Times New Roman"/>
              </a:rPr>
              <a:t>p</a:t>
            </a:r>
            <a:r>
              <a:rPr sz="1200" spc="4" dirty="0" smtClean="0">
                <a:latin typeface="Times New Roman"/>
                <a:cs typeface="Times New Roman"/>
              </a:rPr>
              <a:t>i</a:t>
            </a:r>
            <a:r>
              <a:rPr sz="1200" spc="-4" dirty="0" smtClean="0">
                <a:latin typeface="Times New Roman"/>
                <a:cs typeface="Times New Roman"/>
              </a:rPr>
              <a:t>c</a:t>
            </a:r>
            <a:r>
              <a:rPr sz="1200" spc="9" dirty="0" smtClean="0">
                <a:latin typeface="Times New Roman"/>
                <a:cs typeface="Times New Roman"/>
              </a:rPr>
              <a:t>a</a:t>
            </a:r>
            <a:r>
              <a:rPr sz="1200" spc="4" dirty="0" smtClean="0">
                <a:latin typeface="Times New Roman"/>
                <a:cs typeface="Times New Roman"/>
              </a:rPr>
              <a:t>ll</a:t>
            </a:r>
            <a:r>
              <a:rPr sz="1200" spc="0" dirty="0" smtClean="0">
                <a:latin typeface="Times New Roman"/>
                <a:cs typeface="Times New Roman"/>
              </a:rPr>
              <a:t>y </a:t>
            </a:r>
            <a:r>
              <a:rPr sz="1200" spc="-4" dirty="0" smtClean="0">
                <a:latin typeface="Times New Roman"/>
                <a:cs typeface="Times New Roman"/>
              </a:rPr>
              <a:t>f</a:t>
            </a:r>
            <a:r>
              <a:rPr sz="1200" spc="0" dirty="0" smtClean="0">
                <a:latin typeface="Times New Roman"/>
                <a:cs typeface="Times New Roman"/>
              </a:rPr>
              <a:t>ound du</a:t>
            </a:r>
            <a:r>
              <a:rPr sz="1200" spc="-4" dirty="0" smtClean="0">
                <a:latin typeface="Times New Roman"/>
                <a:cs typeface="Times New Roman"/>
              </a:rPr>
              <a:t>r</a:t>
            </a:r>
            <a:r>
              <a:rPr sz="1200" spc="4" dirty="0" smtClean="0">
                <a:latin typeface="Times New Roman"/>
                <a:cs typeface="Times New Roman"/>
              </a:rPr>
              <a:t>i</a:t>
            </a:r>
            <a:r>
              <a:rPr sz="1200" spc="0" dirty="0" smtClean="0">
                <a:latin typeface="Times New Roman"/>
                <a:cs typeface="Times New Roman"/>
              </a:rPr>
              <a:t>ng 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15"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e</a:t>
            </a:r>
            <a:r>
              <a:rPr sz="1200" spc="-9" dirty="0" smtClean="0">
                <a:latin typeface="Times New Roman"/>
                <a:cs typeface="Times New Roman"/>
              </a:rPr>
              <a:t>g</a:t>
            </a:r>
            <a:r>
              <a:rPr sz="1200" spc="9" dirty="0" smtClean="0">
                <a:latin typeface="Times New Roman"/>
                <a:cs typeface="Times New Roman"/>
              </a:rPr>
              <a:t>r</a:t>
            </a:r>
            <a:r>
              <a:rPr sz="1200" spc="-4"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 </a:t>
            </a:r>
            <a:r>
              <a:rPr sz="1200" spc="-4" dirty="0" smtClean="0">
                <a:latin typeface="Times New Roman"/>
                <a:cs typeface="Times New Roman"/>
              </a:rPr>
              <a:t>a</a:t>
            </a:r>
            <a:r>
              <a:rPr sz="1200" spc="0" dirty="0" smtClean="0">
                <a:latin typeface="Times New Roman"/>
                <a:cs typeface="Times New Roman"/>
              </a:rPr>
              <a:t>nd </a:t>
            </a:r>
            <a:r>
              <a:rPr sz="1200" spc="-9" dirty="0" smtClean="0">
                <a:latin typeface="Times New Roman"/>
                <a:cs typeface="Times New Roman"/>
              </a:rPr>
              <a:t>g</a:t>
            </a:r>
            <a:r>
              <a:rPr sz="1200" spc="0" dirty="0" smtClean="0">
                <a:latin typeface="Times New Roman"/>
                <a:cs typeface="Times New Roman"/>
              </a:rPr>
              <a:t>ood</a:t>
            </a:r>
            <a:r>
              <a:rPr sz="1200" spc="250"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l</a:t>
            </a:r>
            <a:r>
              <a:rPr sz="1200" spc="-4" dirty="0" smtClean="0">
                <a:latin typeface="Times New Roman"/>
                <a:cs typeface="Times New Roman"/>
              </a:rPr>
              <a:t>a</a:t>
            </a:r>
            <a:r>
              <a:rPr sz="1200" spc="0" dirty="0" smtClean="0">
                <a:latin typeface="Times New Roman"/>
                <a:cs typeface="Times New Roman"/>
              </a:rPr>
              <a:t>nn</a:t>
            </a:r>
            <a:r>
              <a:rPr sz="1200" spc="4" dirty="0" smtClean="0">
                <a:latin typeface="Times New Roman"/>
                <a:cs typeface="Times New Roman"/>
              </a:rPr>
              <a:t>i</a:t>
            </a:r>
            <a:r>
              <a:rPr sz="1200" spc="0" dirty="0" smtClean="0">
                <a:latin typeface="Times New Roman"/>
                <a:cs typeface="Times New Roman"/>
              </a:rPr>
              <a:t>ng</a:t>
            </a:r>
            <a:r>
              <a:rPr sz="1200" spc="250" dirty="0" smtClean="0">
                <a:latin typeface="Times New Roman"/>
                <a:cs typeface="Times New Roman"/>
              </a:rPr>
              <a:t> </a:t>
            </a:r>
            <a:r>
              <a:rPr sz="1200" spc="-4" dirty="0" smtClean="0">
                <a:latin typeface="Times New Roman"/>
                <a:cs typeface="Times New Roman"/>
              </a:rPr>
              <a:t>ca</a:t>
            </a:r>
            <a:r>
              <a:rPr sz="1200" spc="0" dirty="0" smtClean="0">
                <a:latin typeface="Times New Roman"/>
                <a:cs typeface="Times New Roman"/>
              </a:rPr>
              <a:t>n</a:t>
            </a:r>
            <a:r>
              <a:rPr sz="1200" spc="250"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p</a:t>
            </a:r>
            <a:r>
              <a:rPr sz="1200" spc="250" dirty="0" smtClean="0">
                <a:latin typeface="Times New Roman"/>
                <a:cs typeface="Times New Roman"/>
              </a:rPr>
              <a:t> </a:t>
            </a:r>
            <a:r>
              <a:rPr sz="1200" spc="0" dirty="0" smtClean="0">
                <a:latin typeface="Times New Roman"/>
                <a:cs typeface="Times New Roman"/>
              </a:rPr>
              <a:t>us</a:t>
            </a:r>
            <a:r>
              <a:rPr sz="1200" spc="255" dirty="0" smtClean="0">
                <a:latin typeface="Times New Roman"/>
                <a:cs typeface="Times New Roman"/>
              </a:rPr>
              <a:t> </a:t>
            </a:r>
            <a:r>
              <a:rPr sz="1200" spc="-14" dirty="0" smtClean="0">
                <a:latin typeface="Times New Roman"/>
                <a:cs typeface="Times New Roman"/>
              </a:rPr>
              <a:t>f</a:t>
            </a:r>
            <a:r>
              <a:rPr sz="1200" spc="-9" dirty="0" smtClean="0">
                <a:latin typeface="Times New Roman"/>
                <a:cs typeface="Times New Roman"/>
              </a:rPr>
              <a:t>in</a:t>
            </a:r>
            <a:r>
              <a:rPr sz="1200" spc="0" dirty="0" smtClean="0">
                <a:latin typeface="Times New Roman"/>
                <a:cs typeface="Times New Roman"/>
              </a:rPr>
              <a:t>d</a:t>
            </a:r>
            <a:r>
              <a:rPr sz="1200" spc="20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250" dirty="0" smtClean="0">
                <a:latin typeface="Times New Roman"/>
                <a:cs typeface="Times New Roman"/>
              </a:rPr>
              <a:t> </a:t>
            </a:r>
            <a:r>
              <a:rPr sz="1200" spc="0" dirty="0" smtClean="0">
                <a:latin typeface="Times New Roman"/>
                <a:cs typeface="Times New Roman"/>
              </a:rPr>
              <a:t>bu</a:t>
            </a:r>
            <a:r>
              <a:rPr sz="1200" spc="-9" dirty="0" smtClean="0">
                <a:latin typeface="Times New Roman"/>
                <a:cs typeface="Times New Roman"/>
              </a:rPr>
              <a:t>g</a:t>
            </a:r>
            <a:r>
              <a:rPr sz="1200" spc="0" dirty="0" smtClean="0">
                <a:latin typeface="Times New Roman"/>
                <a:cs typeface="Times New Roman"/>
              </a:rPr>
              <a:t>s</a:t>
            </a:r>
            <a:r>
              <a:rPr sz="1200" spc="255" dirty="0" smtClean="0">
                <a:latin typeface="Times New Roman"/>
                <a:cs typeface="Times New Roman"/>
              </a:rPr>
              <a:t> </a:t>
            </a:r>
            <a:r>
              <a:rPr sz="1200" spc="0" dirty="0" smtClean="0">
                <a:latin typeface="Times New Roman"/>
                <a:cs typeface="Times New Roman"/>
              </a:rPr>
              <a:t>qu</a:t>
            </a:r>
            <a:r>
              <a:rPr sz="1200" spc="4" dirty="0" smtClean="0">
                <a:latin typeface="Times New Roman"/>
                <a:cs typeface="Times New Roman"/>
              </a:rPr>
              <a:t>i</a:t>
            </a:r>
            <a:r>
              <a:rPr sz="1200" spc="-4" dirty="0" smtClean="0">
                <a:latin typeface="Times New Roman"/>
                <a:cs typeface="Times New Roman"/>
              </a:rPr>
              <a:t>c</a:t>
            </a:r>
            <a:r>
              <a:rPr sz="1200" spc="0" dirty="0" smtClean="0">
                <a:latin typeface="Times New Roman"/>
                <a:cs typeface="Times New Roman"/>
              </a:rPr>
              <a:t>k</a:t>
            </a:r>
            <a:r>
              <a:rPr sz="1200" spc="4" dirty="0" smtClean="0">
                <a:latin typeface="Times New Roman"/>
                <a:cs typeface="Times New Roman"/>
              </a:rPr>
              <a:t>l</a:t>
            </a:r>
            <a:r>
              <a:rPr sz="1200" spc="-25" dirty="0" smtClean="0">
                <a:latin typeface="Times New Roman"/>
                <a:cs typeface="Times New Roman"/>
              </a:rPr>
              <a:t>y</a:t>
            </a:r>
            <a:r>
              <a:rPr sz="1200" spc="0" dirty="0" smtClean="0">
                <a:latin typeface="Times New Roman"/>
                <a:cs typeface="Times New Roman"/>
              </a:rPr>
              <a:t>.</a:t>
            </a:r>
            <a:r>
              <a:rPr sz="1200" spc="275" dirty="0" smtClean="0">
                <a:latin typeface="Times New Roman"/>
                <a:cs typeface="Times New Roman"/>
              </a:rPr>
              <a:t> </a:t>
            </a:r>
            <a:r>
              <a:rPr sz="1200" spc="-4" dirty="0" smtClean="0">
                <a:latin typeface="Times New Roman"/>
                <a:cs typeface="Times New Roman"/>
              </a:rPr>
              <a:t>B</a:t>
            </a:r>
            <a:r>
              <a:rPr sz="1200" spc="0" dirty="0" smtClean="0">
                <a:latin typeface="Times New Roman"/>
                <a:cs typeface="Times New Roman"/>
              </a:rPr>
              <a:t>y</a:t>
            </a:r>
            <a:r>
              <a:rPr sz="1200" spc="250" dirty="0" smtClean="0">
                <a:latin typeface="Times New Roman"/>
                <a:cs typeface="Times New Roman"/>
              </a:rPr>
              <a:t> </a:t>
            </a:r>
            <a:r>
              <a:rPr sz="1200" spc="0" dirty="0" smtClean="0">
                <a:latin typeface="Times New Roman"/>
                <a:cs typeface="Times New Roman"/>
              </a:rPr>
              <a:t>bu</a:t>
            </a:r>
            <a:r>
              <a:rPr sz="1200" spc="4" dirty="0" smtClean="0">
                <a:latin typeface="Times New Roman"/>
                <a:cs typeface="Times New Roman"/>
              </a:rPr>
              <a:t>il</a:t>
            </a:r>
            <a:r>
              <a:rPr sz="1200" spc="0" dirty="0" smtClean="0">
                <a:latin typeface="Times New Roman"/>
                <a:cs typeface="Times New Roman"/>
              </a:rPr>
              <a:t>d</a:t>
            </a:r>
            <a:r>
              <a:rPr sz="1200" spc="4" dirty="0" smtClean="0">
                <a:latin typeface="Times New Roman"/>
                <a:cs typeface="Times New Roman"/>
              </a:rPr>
              <a:t>i</a:t>
            </a:r>
            <a:r>
              <a:rPr sz="1200" spc="0" dirty="0" smtClean="0">
                <a:latin typeface="Times New Roman"/>
                <a:cs typeface="Times New Roman"/>
              </a:rPr>
              <a:t>ng</a:t>
            </a:r>
            <a:r>
              <a:rPr sz="1200" spc="240" dirty="0" smtClean="0">
                <a:latin typeface="Times New Roman"/>
                <a:cs typeface="Times New Roman"/>
              </a:rPr>
              <a:t> </a:t>
            </a:r>
            <a:r>
              <a:rPr sz="1200" spc="0" dirty="0" smtClean="0">
                <a:latin typeface="Times New Roman"/>
                <a:cs typeface="Times New Roman"/>
              </a:rPr>
              <a:t>up</a:t>
            </a:r>
            <a:r>
              <a:rPr sz="1200" spc="25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250"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255"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240" dirty="0" smtClean="0">
                <a:latin typeface="Times New Roman"/>
                <a:cs typeface="Times New Roman"/>
              </a:rPr>
              <a:t> </a:t>
            </a:r>
            <a:r>
              <a:rPr sz="1200" spc="0" dirty="0" smtClean="0">
                <a:latin typeface="Times New Roman"/>
                <a:cs typeface="Times New Roman"/>
              </a:rPr>
              <a:t>ph</a:t>
            </a:r>
            <a:r>
              <a:rPr sz="1200" spc="-4" dirty="0" smtClean="0">
                <a:latin typeface="Times New Roman"/>
                <a:cs typeface="Times New Roman"/>
              </a:rPr>
              <a:t>a</a:t>
            </a:r>
            <a:r>
              <a:rPr sz="1200" spc="0" dirty="0" smtClean="0">
                <a:latin typeface="Times New Roman"/>
                <a:cs typeface="Times New Roman"/>
              </a:rPr>
              <a:t>s</a:t>
            </a:r>
            <a:r>
              <a:rPr sz="1200" spc="-4" dirty="0" smtClean="0">
                <a:latin typeface="Times New Roman"/>
                <a:cs typeface="Times New Roman"/>
              </a:rPr>
              <a:t>e</a:t>
            </a:r>
            <a:r>
              <a:rPr sz="1200" spc="0" dirty="0" smtClean="0">
                <a:latin typeface="Times New Roman"/>
                <a:cs typeface="Times New Roman"/>
              </a:rPr>
              <a:t>s</a:t>
            </a:r>
            <a:r>
              <a:rPr sz="1200" spc="265"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a:t>
            </a:r>
            <a:r>
              <a:rPr sz="1200" spc="-4" dirty="0" smtClean="0">
                <a:latin typeface="Times New Roman"/>
                <a:cs typeface="Times New Roman"/>
              </a:rPr>
              <a:t>r</a:t>
            </a:r>
            <a:r>
              <a:rPr sz="1200" spc="0" dirty="0" smtClean="0">
                <a:latin typeface="Times New Roman"/>
                <a:cs typeface="Times New Roman"/>
              </a:rPr>
              <a:t>unn</a:t>
            </a:r>
            <a:r>
              <a:rPr sz="1200" spc="4" dirty="0" smtClean="0">
                <a:latin typeface="Times New Roman"/>
                <a:cs typeface="Times New Roman"/>
              </a:rPr>
              <a:t>i</a:t>
            </a:r>
            <a:r>
              <a:rPr sz="1200" spc="0" dirty="0" smtClean="0">
                <a:latin typeface="Times New Roman"/>
                <a:cs typeface="Times New Roman"/>
              </a:rPr>
              <a:t>ng</a:t>
            </a:r>
            <a:r>
              <a:rPr sz="1200" spc="5"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op</a:t>
            </a:r>
            <a:r>
              <a:rPr sz="1200" spc="-4" dirty="0" smtClean="0">
                <a:latin typeface="Times New Roman"/>
                <a:cs typeface="Times New Roman"/>
              </a:rPr>
              <a:t>er</a:t>
            </a:r>
            <a:r>
              <a:rPr sz="1200" spc="4" dirty="0" smtClean="0">
                <a:latin typeface="Times New Roman"/>
                <a:cs typeface="Times New Roman"/>
              </a:rPr>
              <a:t>l</a:t>
            </a:r>
            <a:r>
              <a:rPr sz="1200" spc="0" dirty="0" smtClean="0">
                <a:latin typeface="Times New Roman"/>
                <a:cs typeface="Times New Roman"/>
              </a:rPr>
              <a:t>y</a:t>
            </a:r>
            <a:r>
              <a:rPr sz="1200" spc="15"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hos</a:t>
            </a:r>
            <a:r>
              <a:rPr sz="1200" spc="-4" dirty="0" smtClean="0">
                <a:latin typeface="Times New Roman"/>
                <a:cs typeface="Times New Roman"/>
              </a:rPr>
              <a:t>e</a:t>
            </a:r>
            <a:r>
              <a:rPr sz="1200" spc="0" dirty="0" smtClean="0">
                <a:latin typeface="Times New Roman"/>
                <a:cs typeface="Times New Roman"/>
              </a:rPr>
              <a:t>n</a:t>
            </a:r>
            <a:r>
              <a:rPr sz="1200" spc="15"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t</a:t>
            </a:r>
            <a:r>
              <a:rPr sz="1200" spc="0" dirty="0" smtClean="0">
                <a:latin typeface="Times New Roman"/>
                <a:cs typeface="Times New Roman"/>
              </a:rPr>
              <a:t>s,</a:t>
            </a:r>
            <a:r>
              <a:rPr sz="1200" spc="5" dirty="0" smtClean="0">
                <a:latin typeface="Times New Roman"/>
                <a:cs typeface="Times New Roman"/>
              </a:rPr>
              <a:t> </a:t>
            </a:r>
            <a:r>
              <a:rPr sz="1200" spc="0" dirty="0" smtClean="0">
                <a:latin typeface="Times New Roman"/>
                <a:cs typeface="Times New Roman"/>
              </a:rPr>
              <a:t>we</a:t>
            </a:r>
            <a:r>
              <a:rPr sz="1200" spc="10" dirty="0" smtClean="0">
                <a:latin typeface="Times New Roman"/>
                <a:cs typeface="Times New Roman"/>
              </a:rPr>
              <a:t> </a:t>
            </a:r>
            <a:r>
              <a:rPr sz="1200" spc="-4" dirty="0" smtClean="0">
                <a:latin typeface="Times New Roman"/>
                <a:cs typeface="Times New Roman"/>
              </a:rPr>
              <a:t>ca</a:t>
            </a:r>
            <a:r>
              <a:rPr sz="1200" spc="0" dirty="0" smtClean="0">
                <a:latin typeface="Times New Roman"/>
                <a:cs typeface="Times New Roman"/>
              </a:rPr>
              <a:t>n</a:t>
            </a:r>
            <a:r>
              <a:rPr sz="1200" spc="15" dirty="0" smtClean="0">
                <a:latin typeface="Times New Roman"/>
                <a:cs typeface="Times New Roman"/>
              </a:rPr>
              <a:t> </a:t>
            </a:r>
            <a:r>
              <a:rPr sz="1200" spc="0" dirty="0" smtClean="0">
                <a:latin typeface="Times New Roman"/>
                <a:cs typeface="Times New Roman"/>
              </a:rPr>
              <a:t>o</a:t>
            </a:r>
            <a:r>
              <a:rPr sz="1200" spc="-4" dirty="0" smtClean="0">
                <a:latin typeface="Times New Roman"/>
                <a:cs typeface="Times New Roman"/>
              </a:rPr>
              <a:t>f</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n</a:t>
            </a:r>
            <a:r>
              <a:rPr sz="1200" spc="15" dirty="0" smtClean="0">
                <a:latin typeface="Times New Roman"/>
                <a:cs typeface="Times New Roman"/>
              </a:rPr>
              <a:t> </a:t>
            </a:r>
            <a:r>
              <a:rPr sz="1200" spc="-4" dirty="0" smtClean="0">
                <a:latin typeface="Times New Roman"/>
                <a:cs typeface="Times New Roman"/>
              </a:rPr>
              <a:t>f</a:t>
            </a:r>
            <a:r>
              <a:rPr sz="1200" spc="4" dirty="0" smtClean="0">
                <a:latin typeface="Times New Roman"/>
                <a:cs typeface="Times New Roman"/>
              </a:rPr>
              <a:t>i</a:t>
            </a:r>
            <a:r>
              <a:rPr sz="1200" spc="0" dirty="0" smtClean="0">
                <a:latin typeface="Times New Roman"/>
                <a:cs typeface="Times New Roman"/>
              </a:rPr>
              <a:t>nd</a:t>
            </a:r>
            <a:r>
              <a:rPr sz="1200" spc="5" dirty="0" smtClean="0">
                <a:latin typeface="Times New Roman"/>
                <a:cs typeface="Times New Roman"/>
              </a:rPr>
              <a:t> </a:t>
            </a:r>
            <a:r>
              <a:rPr sz="1200" spc="0" dirty="0" smtClean="0">
                <a:latin typeface="Times New Roman"/>
                <a:cs typeface="Times New Roman"/>
              </a:rPr>
              <a:t>bu</a:t>
            </a:r>
            <a:r>
              <a:rPr sz="1200" spc="-9" dirty="0" smtClean="0">
                <a:latin typeface="Times New Roman"/>
                <a:cs typeface="Times New Roman"/>
              </a:rPr>
              <a:t>g</a:t>
            </a:r>
            <a:r>
              <a:rPr sz="1200" spc="0" dirty="0" smtClean="0">
                <a:latin typeface="Times New Roman"/>
                <a:cs typeface="Times New Roman"/>
              </a:rPr>
              <a:t>s</a:t>
            </a:r>
            <a:r>
              <a:rPr sz="1200" spc="15" dirty="0" smtClean="0">
                <a:latin typeface="Times New Roman"/>
                <a:cs typeface="Times New Roman"/>
              </a:rPr>
              <a:t> </a:t>
            </a:r>
            <a:r>
              <a:rPr sz="1200" spc="4" dirty="0" smtClean="0">
                <a:latin typeface="Times New Roman"/>
                <a:cs typeface="Times New Roman"/>
              </a:rPr>
              <a:t>m</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e</a:t>
            </a:r>
            <a:r>
              <a:rPr sz="1200" spc="10" dirty="0" smtClean="0">
                <a:latin typeface="Times New Roman"/>
                <a:cs typeface="Times New Roman"/>
              </a:rPr>
              <a:t> </a:t>
            </a:r>
            <a:r>
              <a:rPr sz="1200" spc="-4" dirty="0" smtClean="0">
                <a:latin typeface="Times New Roman"/>
                <a:cs typeface="Times New Roman"/>
              </a:rPr>
              <a:t>ea</a:t>
            </a:r>
            <a:r>
              <a:rPr sz="1200" spc="0" dirty="0" smtClean="0">
                <a:latin typeface="Times New Roman"/>
                <a:cs typeface="Times New Roman"/>
              </a:rPr>
              <a:t>s</a:t>
            </a:r>
            <a:r>
              <a:rPr sz="1200" spc="4" dirty="0" smtClean="0">
                <a:latin typeface="Times New Roman"/>
                <a:cs typeface="Times New Roman"/>
              </a:rPr>
              <a:t>il</a:t>
            </a:r>
            <a:r>
              <a:rPr sz="1200" spc="-9" dirty="0" smtClean="0">
                <a:latin typeface="Times New Roman"/>
                <a:cs typeface="Times New Roman"/>
              </a:rPr>
              <a:t>y</a:t>
            </a:r>
            <a:r>
              <a:rPr sz="1200" spc="0" dirty="0" smtClean="0">
                <a:latin typeface="Times New Roman"/>
                <a:cs typeface="Times New Roman"/>
              </a:rPr>
              <a:t>.</a:t>
            </a:r>
            <a:r>
              <a:rPr sz="1200" spc="15" dirty="0" smtClean="0">
                <a:latin typeface="Times New Roman"/>
                <a:cs typeface="Times New Roman"/>
              </a:rPr>
              <a:t> </a:t>
            </a:r>
            <a:r>
              <a:rPr sz="1200" spc="-14" dirty="0" smtClean="0">
                <a:latin typeface="Times New Roman"/>
                <a:cs typeface="Times New Roman"/>
              </a:rPr>
              <a:t>I</a:t>
            </a:r>
            <a:r>
              <a:rPr sz="1200" spc="0" dirty="0" smtClean="0">
                <a:latin typeface="Times New Roman"/>
                <a:cs typeface="Times New Roman"/>
              </a:rPr>
              <a:t>f</a:t>
            </a:r>
            <a:r>
              <a:rPr sz="1200" spc="25" dirty="0" smtClean="0">
                <a:latin typeface="Times New Roman"/>
                <a:cs typeface="Times New Roman"/>
              </a:rPr>
              <a:t> </a:t>
            </a:r>
            <a:r>
              <a:rPr sz="1200" spc="0" dirty="0" smtClean="0">
                <a:latin typeface="Times New Roman"/>
                <a:cs typeface="Times New Roman"/>
              </a:rPr>
              <a:t>we</a:t>
            </a:r>
            <a:r>
              <a:rPr sz="1200" spc="1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bug</a:t>
            </a:r>
            <a:r>
              <a:rPr sz="1200" spc="15" dirty="0" smtClean="0">
                <a:latin typeface="Times New Roman"/>
                <a:cs typeface="Times New Roman"/>
              </a:rPr>
              <a:t> </a:t>
            </a:r>
            <a:r>
              <a:rPr sz="1200" spc="0" dirty="0" smtClean="0">
                <a:latin typeface="Times New Roman"/>
                <a:cs typeface="Times New Roman"/>
              </a:rPr>
              <a:t>on</a:t>
            </a:r>
            <a:r>
              <a:rPr sz="1200" spc="4" dirty="0" smtClean="0">
                <a:latin typeface="Times New Roman"/>
                <a:cs typeface="Times New Roman"/>
              </a:rPr>
              <a:t>l</a:t>
            </a:r>
            <a:r>
              <a:rPr sz="1200" spc="0" dirty="0" smtClean="0">
                <a:latin typeface="Times New Roman"/>
                <a:cs typeface="Times New Roman"/>
              </a:rPr>
              <a:t>y</a:t>
            </a:r>
            <a:r>
              <a:rPr sz="1200" spc="5" dirty="0" smtClean="0">
                <a:latin typeface="Times New Roman"/>
                <a:cs typeface="Times New Roman"/>
              </a:rPr>
              <a:t> </a:t>
            </a:r>
            <a:r>
              <a:rPr sz="1200" spc="0" dirty="0" smtClean="0">
                <a:latin typeface="Times New Roman"/>
                <a:cs typeface="Times New Roman"/>
              </a:rPr>
              <a:t>a </a:t>
            </a:r>
            <a:r>
              <a:rPr sz="1200" spc="-4" dirty="0" smtClean="0">
                <a:latin typeface="Times New Roman"/>
                <a:cs typeface="Times New Roman"/>
              </a:rPr>
              <a:t>fe</a:t>
            </a:r>
            <a:r>
              <a:rPr sz="1200" spc="0" dirty="0" smtClean="0">
                <a:latin typeface="Times New Roman"/>
                <a:cs typeface="Times New Roman"/>
              </a:rPr>
              <a:t>w </a:t>
            </a:r>
            <a:r>
              <a:rPr sz="1200" spc="4" dirty="0" smtClean="0">
                <a:latin typeface="Times New Roman"/>
                <a:cs typeface="Times New Roman"/>
              </a:rPr>
              <a:t>m</a:t>
            </a:r>
            <a:r>
              <a:rPr sz="1200" spc="0" dirty="0" smtClean="0">
                <a:latin typeface="Times New Roman"/>
                <a:cs typeface="Times New Roman"/>
              </a:rPr>
              <a:t>odu</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s</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t</a:t>
            </a:r>
            <a:r>
              <a:rPr sz="1200" spc="15" dirty="0" smtClean="0">
                <a:latin typeface="Times New Roman"/>
                <a:cs typeface="Times New Roman"/>
              </a:rPr>
              <a:t> </a:t>
            </a:r>
            <a:r>
              <a:rPr sz="1200" spc="0" dirty="0" smtClean="0">
                <a:latin typeface="Times New Roman"/>
                <a:cs typeface="Times New Roman"/>
              </a:rPr>
              <a:t>a</a:t>
            </a:r>
            <a:r>
              <a:rPr sz="1200" spc="4" dirty="0" smtClean="0">
                <a:latin typeface="Times New Roman"/>
                <a:cs typeface="Times New Roman"/>
              </a:rPr>
              <a:t> tim</a:t>
            </a:r>
            <a:r>
              <a:rPr sz="1200" spc="-4" dirty="0" smtClean="0">
                <a:latin typeface="Times New Roman"/>
                <a:cs typeface="Times New Roman"/>
              </a:rPr>
              <a:t>e</a:t>
            </a:r>
            <a:r>
              <a:rPr sz="1200" spc="0" dirty="0" smtClean="0">
                <a:latin typeface="Times New Roman"/>
                <a:cs typeface="Times New Roman"/>
              </a:rPr>
              <a:t>,</a:t>
            </a:r>
            <a:r>
              <a:rPr sz="1200" spc="9" dirty="0" smtClean="0">
                <a:latin typeface="Times New Roman"/>
                <a:cs typeface="Times New Roman"/>
              </a:rPr>
              <a:t> </a:t>
            </a:r>
            <a:r>
              <a:rPr sz="1200" spc="0" dirty="0" smtClean="0">
                <a:latin typeface="Times New Roman"/>
                <a:cs typeface="Times New Roman"/>
              </a:rPr>
              <a:t>we</a:t>
            </a:r>
            <a:r>
              <a:rPr sz="1200" spc="20"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a:t>
            </a:r>
            <a:r>
              <a:rPr sz="1200" spc="20" dirty="0" smtClean="0">
                <a:latin typeface="Times New Roman"/>
                <a:cs typeface="Times New Roman"/>
              </a:rPr>
              <a:t> </a:t>
            </a:r>
            <a:r>
              <a:rPr sz="1200" spc="4" dirty="0" smtClean="0">
                <a:latin typeface="Times New Roman"/>
                <a:cs typeface="Times New Roman"/>
              </a:rPr>
              <a:t>m</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e</a:t>
            </a:r>
            <a:r>
              <a:rPr sz="1200" spc="4" dirty="0" smtClean="0">
                <a:latin typeface="Times New Roman"/>
                <a:cs typeface="Times New Roman"/>
              </a:rPr>
              <a:t> li</a:t>
            </a:r>
            <a:r>
              <a:rPr sz="1200" spc="0" dirty="0" smtClean="0">
                <a:latin typeface="Times New Roman"/>
                <a:cs typeface="Times New Roman"/>
              </a:rPr>
              <a:t>k</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9" dirty="0" smtClean="0">
                <a:latin typeface="Times New Roman"/>
                <a:cs typeface="Times New Roman"/>
              </a:rPr>
              <a:t> </a:t>
            </a:r>
            <a:r>
              <a:rPr sz="1200" spc="0" dirty="0" smtClean="0">
                <a:latin typeface="Times New Roman"/>
                <a:cs typeface="Times New Roman"/>
              </a:rPr>
              <a:t>un</a:t>
            </a:r>
            <a:r>
              <a:rPr sz="1200" spc="-4" dirty="0" smtClean="0">
                <a:latin typeface="Times New Roman"/>
                <a:cs typeface="Times New Roman"/>
              </a:rPr>
              <a:t>c</a:t>
            </a:r>
            <a:r>
              <a:rPr sz="1200" spc="0" dirty="0" smtClean="0">
                <a:latin typeface="Times New Roman"/>
                <a:cs typeface="Times New Roman"/>
              </a:rPr>
              <a:t>ov</a:t>
            </a:r>
            <a:r>
              <a:rPr sz="1200" spc="-4" dirty="0" smtClean="0">
                <a:latin typeface="Times New Roman"/>
                <a:cs typeface="Times New Roman"/>
              </a:rPr>
              <a:t>e</a:t>
            </a:r>
            <a:r>
              <a:rPr sz="1200" spc="0" dirty="0" smtClean="0">
                <a:latin typeface="Times New Roman"/>
                <a:cs typeface="Times New Roman"/>
              </a:rPr>
              <a:t>r</a:t>
            </a:r>
            <a:r>
              <a:rPr sz="1200" spc="2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im</a:t>
            </a:r>
            <a:r>
              <a:rPr sz="1200" spc="0" dirty="0" smtClean="0">
                <a:latin typeface="Times New Roman"/>
                <a:cs typeface="Times New Roman"/>
              </a:rPr>
              <a:t>p</a:t>
            </a:r>
            <a:r>
              <a:rPr sz="1200" spc="4" dirty="0" smtClean="0">
                <a:latin typeface="Times New Roman"/>
                <a:cs typeface="Times New Roman"/>
              </a:rPr>
              <a:t>l</a:t>
            </a:r>
            <a:r>
              <a:rPr sz="1200" spc="0" dirty="0" smtClean="0">
                <a:latin typeface="Times New Roman"/>
                <a:cs typeface="Times New Roman"/>
              </a:rPr>
              <a:t>e</a:t>
            </a:r>
            <a:r>
              <a:rPr sz="1200" spc="4" dirty="0" smtClean="0">
                <a:latin typeface="Times New Roman"/>
                <a:cs typeface="Times New Roman"/>
              </a:rPr>
              <a:t> </a:t>
            </a:r>
            <a:r>
              <a:rPr sz="1200" spc="0" dirty="0" smtClean="0">
                <a:latin typeface="Times New Roman"/>
                <a:cs typeface="Times New Roman"/>
              </a:rPr>
              <a:t>bu</a:t>
            </a:r>
            <a:r>
              <a:rPr sz="1200" spc="-9" dirty="0" smtClean="0">
                <a:latin typeface="Times New Roman"/>
                <a:cs typeface="Times New Roman"/>
              </a:rPr>
              <a:t>g</a:t>
            </a:r>
            <a:r>
              <a:rPr sz="1200" spc="0" dirty="0" smtClean="0">
                <a:latin typeface="Times New Roman"/>
                <a:cs typeface="Times New Roman"/>
              </a:rPr>
              <a:t>s</a:t>
            </a:r>
            <a:r>
              <a:rPr sz="1200" spc="25"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20"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e</a:t>
            </a:r>
            <a:r>
              <a:rPr sz="1200" spc="2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a:t>
            </a:r>
            <a:r>
              <a:rPr sz="1200" spc="-4" dirty="0" smtClean="0">
                <a:latin typeface="Times New Roman"/>
                <a:cs typeface="Times New Roman"/>
              </a:rPr>
              <a:t>ea</a:t>
            </a:r>
            <a:r>
              <a:rPr sz="1200" spc="0" dirty="0" smtClean="0">
                <a:latin typeface="Times New Roman"/>
                <a:cs typeface="Times New Roman"/>
              </a:rPr>
              <a:t>s</a:t>
            </a:r>
            <a:r>
              <a:rPr sz="1200" spc="4" dirty="0" smtClean="0">
                <a:latin typeface="Times New Roman"/>
                <a:cs typeface="Times New Roman"/>
              </a:rPr>
              <a:t>il</a:t>
            </a:r>
            <a:r>
              <a:rPr sz="1200" spc="0" dirty="0" smtClean="0">
                <a:latin typeface="Times New Roman"/>
                <a:cs typeface="Times New Roman"/>
              </a:rPr>
              <a:t>y</a:t>
            </a:r>
            <a:r>
              <a:rPr sz="1200" spc="20" dirty="0" smtClean="0">
                <a:latin typeface="Times New Roman"/>
                <a:cs typeface="Times New Roman"/>
              </a:rPr>
              <a:t> </a:t>
            </a:r>
            <a:r>
              <a:rPr sz="1200" spc="-4" dirty="0" smtClean="0">
                <a:latin typeface="Times New Roman"/>
                <a:cs typeface="Times New Roman"/>
              </a:rPr>
              <a:t>rec</a:t>
            </a:r>
            <a:r>
              <a:rPr sz="1200" spc="0" dirty="0" smtClean="0">
                <a:latin typeface="Times New Roman"/>
                <a:cs typeface="Times New Roman"/>
              </a:rPr>
              <a:t>ogn</a:t>
            </a:r>
            <a:r>
              <a:rPr sz="1200" spc="4" dirty="0" smtClean="0">
                <a:latin typeface="Times New Roman"/>
                <a:cs typeface="Times New Roman"/>
              </a:rPr>
              <a:t>i</a:t>
            </a:r>
            <a:r>
              <a:rPr sz="1200" spc="9" dirty="0" smtClean="0">
                <a:latin typeface="Times New Roman"/>
                <a:cs typeface="Times New Roman"/>
              </a:rPr>
              <a:t>z</a:t>
            </a:r>
            <a:r>
              <a:rPr sz="1200" spc="0" dirty="0" smtClean="0">
                <a:latin typeface="Times New Roman"/>
                <a:cs typeface="Times New Roman"/>
              </a:rPr>
              <a:t>e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a:t>
            </a:r>
            <a:r>
              <a:rPr sz="1200" spc="10" dirty="0" smtClean="0">
                <a:latin typeface="Times New Roman"/>
                <a:cs typeface="Times New Roman"/>
              </a:rPr>
              <a:t> </a:t>
            </a:r>
            <a:r>
              <a:rPr sz="1200" spc="0" dirty="0" smtClean="0">
                <a:latin typeface="Times New Roman"/>
                <a:cs typeface="Times New Roman"/>
              </a:rPr>
              <a:t>On</a:t>
            </a:r>
            <a:r>
              <a:rPr sz="1200" spc="4" dirty="0" smtClean="0">
                <a:latin typeface="Times New Roman"/>
                <a:cs typeface="Times New Roman"/>
              </a:rPr>
              <a:t>l</a:t>
            </a:r>
            <a:r>
              <a:rPr sz="1200" spc="0" dirty="0" smtClean="0">
                <a:latin typeface="Times New Roman"/>
                <a:cs typeface="Times New Roman"/>
              </a:rPr>
              <a:t>y</a:t>
            </a:r>
            <a:r>
              <a:rPr sz="1200" spc="10" dirty="0" smtClean="0">
                <a:latin typeface="Times New Roman"/>
                <a:cs typeface="Times New Roman"/>
              </a:rPr>
              <a:t> </a:t>
            </a:r>
            <a:r>
              <a:rPr sz="1200" spc="0" dirty="0" smtClean="0">
                <a:latin typeface="Times New Roman"/>
                <a:cs typeface="Times New Roman"/>
              </a:rPr>
              <a:t>by</a:t>
            </a:r>
            <a:r>
              <a:rPr sz="1200" spc="10" dirty="0" smtClean="0">
                <a:latin typeface="Times New Roman"/>
                <a:cs typeface="Times New Roman"/>
              </a:rPr>
              <a:t> </a:t>
            </a:r>
            <a:r>
              <a:rPr sz="1200" spc="-4" dirty="0" smtClean="0">
                <a:latin typeface="Times New Roman"/>
                <a:cs typeface="Times New Roman"/>
              </a:rPr>
              <a:t>f</a:t>
            </a:r>
            <a:r>
              <a:rPr sz="1200" spc="4" dirty="0" smtClean="0">
                <a:latin typeface="Times New Roman"/>
                <a:cs typeface="Times New Roman"/>
              </a:rPr>
              <a:t>i</a:t>
            </a:r>
            <a:r>
              <a:rPr sz="1200" spc="9" dirty="0" smtClean="0">
                <a:latin typeface="Times New Roman"/>
                <a:cs typeface="Times New Roman"/>
              </a:rPr>
              <a:t>x</a:t>
            </a:r>
            <a:r>
              <a:rPr sz="1200" spc="-9" dirty="0" smtClean="0">
                <a:latin typeface="Times New Roman"/>
                <a:cs typeface="Times New Roman"/>
              </a:rPr>
              <a:t>i</a:t>
            </a:r>
            <a:r>
              <a:rPr sz="1200" spc="0" dirty="0" smtClean="0">
                <a:latin typeface="Times New Roman"/>
                <a:cs typeface="Times New Roman"/>
              </a:rPr>
              <a:t>ng</a:t>
            </a:r>
            <a:r>
              <a:rPr sz="1200" spc="2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im</a:t>
            </a:r>
            <a:r>
              <a:rPr sz="1200" spc="0" dirty="0" smtClean="0">
                <a:latin typeface="Times New Roman"/>
                <a:cs typeface="Times New Roman"/>
              </a:rPr>
              <a:t>p</a:t>
            </a:r>
            <a:r>
              <a:rPr sz="1200" spc="-9" dirty="0" smtClean="0">
                <a:latin typeface="Times New Roman"/>
                <a:cs typeface="Times New Roman"/>
              </a:rPr>
              <a:t>l</a:t>
            </a:r>
            <a:r>
              <a:rPr sz="1200" spc="0" dirty="0" smtClean="0">
                <a:latin typeface="Times New Roman"/>
                <a:cs typeface="Times New Roman"/>
              </a:rPr>
              <a:t>e</a:t>
            </a:r>
            <a:r>
              <a:rPr sz="1200" spc="20" dirty="0" smtClean="0">
                <a:latin typeface="Times New Roman"/>
                <a:cs typeface="Times New Roman"/>
              </a:rPr>
              <a:t> </a:t>
            </a:r>
            <a:r>
              <a:rPr sz="1200" spc="0" dirty="0" smtClean="0">
                <a:latin typeface="Times New Roman"/>
                <a:cs typeface="Times New Roman"/>
              </a:rPr>
              <a:t>bu</a:t>
            </a:r>
            <a:r>
              <a:rPr sz="1200" spc="-9" dirty="0" smtClean="0">
                <a:latin typeface="Times New Roman"/>
                <a:cs typeface="Times New Roman"/>
              </a:rPr>
              <a:t>g</a:t>
            </a:r>
            <a:r>
              <a:rPr sz="1200" spc="0" dirty="0" smtClean="0">
                <a:latin typeface="Times New Roman"/>
                <a:cs typeface="Times New Roman"/>
              </a:rPr>
              <a:t>s</a:t>
            </a:r>
            <a:r>
              <a:rPr sz="1200" spc="25" dirty="0" smtClean="0">
                <a:latin typeface="Times New Roman"/>
                <a:cs typeface="Times New Roman"/>
              </a:rPr>
              <a:t> </a:t>
            </a:r>
            <a:r>
              <a:rPr sz="1200" spc="-4" dirty="0" smtClean="0">
                <a:latin typeface="Times New Roman"/>
                <a:cs typeface="Times New Roman"/>
              </a:rPr>
              <a:t>ear</a:t>
            </a:r>
            <a:r>
              <a:rPr sz="1200" spc="4" dirty="0" smtClean="0">
                <a:latin typeface="Times New Roman"/>
                <a:cs typeface="Times New Roman"/>
              </a:rPr>
              <a:t>l</a:t>
            </a:r>
            <a:r>
              <a:rPr sz="1200" spc="0" dirty="0" smtClean="0">
                <a:latin typeface="Times New Roman"/>
                <a:cs typeface="Times New Roman"/>
              </a:rPr>
              <a:t>y</a:t>
            </a:r>
            <a:r>
              <a:rPr sz="1200" spc="20"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il</a:t>
            </a:r>
            <a:r>
              <a:rPr sz="1200" spc="0" dirty="0" smtClean="0">
                <a:latin typeface="Times New Roman"/>
                <a:cs typeface="Times New Roman"/>
              </a:rPr>
              <a:t>l we</a:t>
            </a:r>
            <a:r>
              <a:rPr sz="1200" spc="20" dirty="0" smtClean="0">
                <a:latin typeface="Times New Roman"/>
                <a:cs typeface="Times New Roman"/>
              </a:rPr>
              <a:t> </a:t>
            </a:r>
            <a:r>
              <a:rPr sz="1200" spc="0" dirty="0" smtClean="0">
                <a:latin typeface="Times New Roman"/>
                <a:cs typeface="Times New Roman"/>
              </a:rPr>
              <a:t>be</a:t>
            </a:r>
            <a:r>
              <a:rPr sz="1200" spc="20"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e</a:t>
            </a:r>
            <a:r>
              <a:rPr sz="1200" spc="2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10" dirty="0" smtClean="0">
                <a:latin typeface="Times New Roman"/>
                <a:cs typeface="Times New Roman"/>
              </a:rPr>
              <a:t> </a:t>
            </a:r>
            <a:r>
              <a:rPr sz="1200" spc="0" dirty="0" smtClean="0">
                <a:latin typeface="Times New Roman"/>
                <a:cs typeface="Times New Roman"/>
              </a:rPr>
              <a:t>un</a:t>
            </a:r>
            <a:r>
              <a:rPr sz="1200" spc="-4" dirty="0" smtClean="0">
                <a:latin typeface="Times New Roman"/>
                <a:cs typeface="Times New Roman"/>
              </a:rPr>
              <a:t>c</a:t>
            </a:r>
            <a:r>
              <a:rPr sz="1200" spc="0" dirty="0" smtClean="0">
                <a:latin typeface="Times New Roman"/>
                <a:cs typeface="Times New Roman"/>
              </a:rPr>
              <a:t>ov</a:t>
            </a:r>
            <a:r>
              <a:rPr sz="1200" spc="-4" dirty="0" smtClean="0">
                <a:latin typeface="Times New Roman"/>
                <a:cs typeface="Times New Roman"/>
              </a:rPr>
              <a:t>e</a:t>
            </a:r>
            <a:r>
              <a:rPr sz="1200" spc="0" dirty="0" smtClean="0">
                <a:latin typeface="Times New Roman"/>
                <a:cs typeface="Times New Roman"/>
              </a:rPr>
              <a:t>r</a:t>
            </a:r>
            <a:r>
              <a:rPr sz="1200" spc="2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m</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e</a:t>
            </a:r>
            <a:r>
              <a:rPr sz="1200" spc="20"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x</a:t>
            </a:r>
            <a:r>
              <a:rPr sz="1200" spc="20" dirty="0" smtClean="0">
                <a:latin typeface="Times New Roman"/>
                <a:cs typeface="Times New Roman"/>
              </a:rPr>
              <a:t> </a:t>
            </a:r>
            <a:r>
              <a:rPr sz="1200" spc="0" dirty="0" smtClean="0">
                <a:latin typeface="Times New Roman"/>
                <a:cs typeface="Times New Roman"/>
              </a:rPr>
              <a:t>or obs</a:t>
            </a:r>
            <a:r>
              <a:rPr sz="1200" spc="-4" dirty="0" smtClean="0">
                <a:latin typeface="Times New Roman"/>
                <a:cs typeface="Times New Roman"/>
              </a:rPr>
              <a:t>c</a:t>
            </a:r>
            <a:r>
              <a:rPr sz="1200" spc="0" dirty="0" smtClean="0">
                <a:latin typeface="Times New Roman"/>
                <a:cs typeface="Times New Roman"/>
              </a:rPr>
              <a:t>u</a:t>
            </a:r>
            <a:r>
              <a:rPr sz="1200" spc="-4" dirty="0" smtClean="0">
                <a:latin typeface="Times New Roman"/>
                <a:cs typeface="Times New Roman"/>
              </a:rPr>
              <a:t>r</a:t>
            </a:r>
            <a:r>
              <a:rPr sz="1200" spc="0" dirty="0" smtClean="0">
                <a:latin typeface="Times New Roman"/>
                <a:cs typeface="Times New Roman"/>
              </a:rPr>
              <a:t>e</a:t>
            </a:r>
            <a:r>
              <a:rPr sz="1200" spc="9" dirty="0" smtClean="0">
                <a:latin typeface="Times New Roman"/>
                <a:cs typeface="Times New Roman"/>
              </a:rPr>
              <a:t> </a:t>
            </a:r>
            <a:r>
              <a:rPr sz="1200" spc="0" dirty="0" smtClean="0">
                <a:latin typeface="Times New Roman"/>
                <a:cs typeface="Times New Roman"/>
              </a:rPr>
              <a:t>bu</a:t>
            </a:r>
            <a:r>
              <a:rPr sz="1200" spc="-9" dirty="0" smtClean="0">
                <a:latin typeface="Times New Roman"/>
                <a:cs typeface="Times New Roman"/>
              </a:rPr>
              <a:t>g</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4" dirty="0" smtClean="0">
                <a:latin typeface="Times New Roman"/>
                <a:cs typeface="Times New Roman"/>
              </a:rPr>
              <a:t> </a:t>
            </a:r>
            <a:r>
              <a:rPr sz="1200" spc="-4" dirty="0" smtClean="0">
                <a:latin typeface="Times New Roman"/>
                <a:cs typeface="Times New Roman"/>
              </a:rPr>
              <a:t>ca</a:t>
            </a:r>
            <a:r>
              <a:rPr sz="1200" spc="0" dirty="0" smtClean="0">
                <a:latin typeface="Times New Roman"/>
                <a:cs typeface="Times New Roman"/>
              </a:rPr>
              <a:t>n be</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ti</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e</a:t>
            </a:r>
            <a:r>
              <a:rPr sz="1200" spc="0" dirty="0" smtClean="0">
                <a:latin typeface="Times New Roman"/>
                <a:cs typeface="Times New Roman"/>
              </a:rPr>
              <a:t>d on</a:t>
            </a:r>
            <a:r>
              <a:rPr sz="1200" spc="4" dirty="0" smtClean="0">
                <a:latin typeface="Times New Roman"/>
                <a:cs typeface="Times New Roman"/>
              </a:rPr>
              <a:t>l</a:t>
            </a:r>
            <a:r>
              <a:rPr sz="1200" spc="0" dirty="0" smtClean="0">
                <a:latin typeface="Times New Roman"/>
                <a:cs typeface="Times New Roman"/>
              </a:rPr>
              <a:t>y by </a:t>
            </a:r>
            <a:r>
              <a:rPr sz="1200" spc="-9" dirty="0" smtClean="0">
                <a:latin typeface="Times New Roman"/>
                <a:cs typeface="Times New Roman"/>
              </a:rPr>
              <a:t>g</a:t>
            </a:r>
            <a:r>
              <a:rPr sz="1200" spc="4" dirty="0" smtClean="0">
                <a:latin typeface="Times New Roman"/>
                <a:cs typeface="Times New Roman"/>
              </a:rPr>
              <a:t>i</a:t>
            </a:r>
            <a:r>
              <a:rPr sz="1200" spc="0" dirty="0" smtClean="0">
                <a:latin typeface="Times New Roman"/>
                <a:cs typeface="Times New Roman"/>
              </a:rPr>
              <a:t>v</a:t>
            </a:r>
            <a:r>
              <a:rPr sz="1200" spc="4" dirty="0" smtClean="0">
                <a:latin typeface="Times New Roman"/>
                <a:cs typeface="Times New Roman"/>
              </a:rPr>
              <a:t>i</a:t>
            </a:r>
            <a:r>
              <a:rPr sz="1200" spc="0" dirty="0" smtClean="0">
                <a:latin typeface="Times New Roman"/>
                <a:cs typeface="Times New Roman"/>
              </a:rPr>
              <a:t>ng </a:t>
            </a:r>
            <a:r>
              <a:rPr sz="1200" spc="4" dirty="0" smtClean="0">
                <a:latin typeface="Times New Roman"/>
                <a:cs typeface="Times New Roman"/>
              </a:rPr>
              <a:t>t</a:t>
            </a:r>
            <a:r>
              <a:rPr sz="1200" spc="0" dirty="0" smtClean="0">
                <a:latin typeface="Times New Roman"/>
                <a:cs typeface="Times New Roman"/>
              </a:rPr>
              <a:t>he</a:t>
            </a:r>
            <a:r>
              <a:rPr sz="1200" spc="9"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4" dirty="0" smtClean="0">
                <a:latin typeface="Times New Roman"/>
                <a:cs typeface="Times New Roman"/>
              </a:rPr>
              <a:t> </a:t>
            </a:r>
            <a:r>
              <a:rPr sz="1200" spc="0" dirty="0" smtClean="0">
                <a:latin typeface="Times New Roman"/>
                <a:cs typeface="Times New Roman"/>
              </a:rPr>
              <a:t>a</a:t>
            </a:r>
            <a:r>
              <a:rPr sz="1200" spc="9"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ar</a:t>
            </a:r>
            <a:r>
              <a:rPr sz="1200" spc="0" dirty="0" smtClean="0">
                <a:latin typeface="Times New Roman"/>
                <a:cs typeface="Times New Roman"/>
              </a:rPr>
              <a:t>d</a:t>
            </a:r>
            <a:r>
              <a:rPr sz="1200" spc="-59" dirty="0" smtClean="0">
                <a:latin typeface="Times New Roman"/>
                <a:cs typeface="Times New Roman"/>
              </a:rPr>
              <a:t> </a:t>
            </a:r>
            <a:r>
              <a:rPr sz="1200" spc="0" dirty="0" smtClean="0">
                <a:latin typeface="Times New Roman"/>
                <a:cs typeface="Times New Roman"/>
              </a:rPr>
              <a:t>wo</a:t>
            </a:r>
            <a:r>
              <a:rPr sz="1200" spc="-4" dirty="0" smtClean="0">
                <a:latin typeface="Times New Roman"/>
                <a:cs typeface="Times New Roman"/>
              </a:rPr>
              <a:t>r</a:t>
            </a:r>
            <a:r>
              <a:rPr sz="1200" spc="0" dirty="0" smtClean="0">
                <a:latin typeface="Times New Roman"/>
                <a:cs typeface="Times New Roman"/>
              </a:rPr>
              <a:t>kout</a:t>
            </a:r>
            <a:endParaRPr sz="120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1104900" y="9494520"/>
            <a:ext cx="5554980" cy="762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4" name="object 4"/>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5" name="object 5"/>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6" name="object 6"/>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2" name="object 2"/>
          <p:cNvSpPr txBox="1"/>
          <p:nvPr/>
        </p:nvSpPr>
        <p:spPr>
          <a:xfrm>
            <a:off x="306070" y="306324"/>
            <a:ext cx="7159625" cy="9445625"/>
          </a:xfrm>
          <a:prstGeom prst="rect">
            <a:avLst/>
          </a:prstGeom>
        </p:spPr>
        <p:txBody>
          <a:bodyPr wrap="square" lIns="0" tIns="0" rIns="0" bIns="0" rtlCol="0">
            <a:noAutofit/>
          </a:bodyPr>
          <a:lstStyle/>
          <a:p>
            <a:pPr>
              <a:lnSpc>
                <a:spcPts val="1000"/>
              </a:lnSpc>
            </a:pPr>
            <a:endParaRPr sz="1000" dirty="0"/>
          </a:p>
          <a:p>
            <a:pPr marL="615949">
              <a:lnSpc>
                <a:spcPct val="95825"/>
              </a:lnSpc>
              <a:spcBef>
                <a:spcPts val="1405"/>
              </a:spcBef>
            </a:pPr>
            <a:r>
              <a:rPr sz="1400" b="1" u="heavy" spc="-4" dirty="0" smtClean="0">
                <a:solidFill>
                  <a:srgbClr val="6D2D9F"/>
                </a:solidFill>
                <a:latin typeface="Times New Roman"/>
                <a:cs typeface="Times New Roman"/>
              </a:rPr>
              <a:t>C</a:t>
            </a:r>
            <a:r>
              <a:rPr sz="1400" b="1" u="heavy" spc="0" dirty="0" smtClean="0">
                <a:solidFill>
                  <a:srgbClr val="6D2D9F"/>
                </a:solidFill>
                <a:latin typeface="Times New Roman"/>
                <a:cs typeface="Times New Roman"/>
              </a:rPr>
              <a:t>h</a:t>
            </a:r>
            <a:r>
              <a:rPr sz="1400" b="1" u="heavy" spc="4" dirty="0" smtClean="0">
                <a:solidFill>
                  <a:srgbClr val="6D2D9F"/>
                </a:solidFill>
                <a:latin typeface="Times New Roman"/>
                <a:cs typeface="Times New Roman"/>
              </a:rPr>
              <a:t>a</a:t>
            </a:r>
            <a:r>
              <a:rPr sz="1400" b="1" u="heavy" spc="0" dirty="0" smtClean="0">
                <a:solidFill>
                  <a:srgbClr val="6D2D9F"/>
                </a:solidFill>
                <a:latin typeface="Times New Roman"/>
                <a:cs typeface="Times New Roman"/>
              </a:rPr>
              <a:t>r</a:t>
            </a:r>
            <a:r>
              <a:rPr sz="1400" b="1" u="heavy" spc="-4" dirty="0" smtClean="0">
                <a:solidFill>
                  <a:srgbClr val="6D2D9F"/>
                </a:solidFill>
                <a:latin typeface="Times New Roman"/>
                <a:cs typeface="Times New Roman"/>
              </a:rPr>
              <a:t>a</a:t>
            </a:r>
            <a:r>
              <a:rPr sz="1400" b="1" u="heavy" spc="0" dirty="0" smtClean="0">
                <a:solidFill>
                  <a:srgbClr val="6D2D9F"/>
                </a:solidFill>
                <a:latin typeface="Times New Roman"/>
                <a:cs typeface="Times New Roman"/>
              </a:rPr>
              <a:t>cte</a:t>
            </a:r>
            <a:r>
              <a:rPr sz="1400" b="1" u="heavy" spc="-9" dirty="0" smtClean="0">
                <a:solidFill>
                  <a:srgbClr val="6D2D9F"/>
                </a:solidFill>
                <a:latin typeface="Times New Roman"/>
                <a:cs typeface="Times New Roman"/>
              </a:rPr>
              <a:t>r</a:t>
            </a:r>
            <a:r>
              <a:rPr sz="1400" b="1" u="heavy" spc="4" dirty="0" smtClean="0">
                <a:solidFill>
                  <a:srgbClr val="6D2D9F"/>
                </a:solidFill>
                <a:latin typeface="Times New Roman"/>
                <a:cs typeface="Times New Roman"/>
              </a:rPr>
              <a:t>i</a:t>
            </a:r>
            <a:r>
              <a:rPr sz="1400" b="1" u="heavy" spc="-4" dirty="0" smtClean="0">
                <a:solidFill>
                  <a:srgbClr val="6D2D9F"/>
                </a:solidFill>
                <a:latin typeface="Times New Roman"/>
                <a:cs typeface="Times New Roman"/>
              </a:rPr>
              <a:t>s</a:t>
            </a:r>
            <a:r>
              <a:rPr sz="1400" b="1" u="heavy" spc="0" dirty="0" smtClean="0">
                <a:solidFill>
                  <a:srgbClr val="6D2D9F"/>
                </a:solidFill>
                <a:latin typeface="Times New Roman"/>
                <a:cs typeface="Times New Roman"/>
              </a:rPr>
              <a:t>t</a:t>
            </a:r>
            <a:r>
              <a:rPr sz="1400" b="1" u="heavy" spc="-4" dirty="0" smtClean="0">
                <a:solidFill>
                  <a:srgbClr val="6D2D9F"/>
                </a:solidFill>
                <a:latin typeface="Times New Roman"/>
                <a:cs typeface="Times New Roman"/>
              </a:rPr>
              <a:t>i</a:t>
            </a:r>
            <a:r>
              <a:rPr sz="1400" b="1" u="heavy" spc="0" dirty="0" smtClean="0">
                <a:solidFill>
                  <a:srgbClr val="6D2D9F"/>
                </a:solidFill>
                <a:latin typeface="Times New Roman"/>
                <a:cs typeface="Times New Roman"/>
              </a:rPr>
              <a:t>cs</a:t>
            </a:r>
            <a:r>
              <a:rPr sz="1400" b="1" u="heavy" spc="-11" dirty="0" smtClean="0">
                <a:solidFill>
                  <a:srgbClr val="6D2D9F"/>
                </a:solidFill>
                <a:latin typeface="Times New Roman"/>
                <a:cs typeface="Times New Roman"/>
              </a:rPr>
              <a:t> </a:t>
            </a:r>
            <a:r>
              <a:rPr sz="1400" b="1" u="heavy" spc="4" dirty="0" smtClean="0">
                <a:solidFill>
                  <a:srgbClr val="6D2D9F"/>
                </a:solidFill>
                <a:latin typeface="Times New Roman"/>
                <a:cs typeface="Times New Roman"/>
              </a:rPr>
              <a:t>o</a:t>
            </a:r>
            <a:r>
              <a:rPr sz="1400" b="1" u="heavy" spc="0" dirty="0" smtClean="0">
                <a:solidFill>
                  <a:srgbClr val="6D2D9F"/>
                </a:solidFill>
                <a:latin typeface="Times New Roman"/>
                <a:cs typeface="Times New Roman"/>
              </a:rPr>
              <a:t>f</a:t>
            </a:r>
            <a:r>
              <a:rPr sz="1400" b="1" u="heavy" spc="-41" dirty="0" smtClean="0">
                <a:solidFill>
                  <a:srgbClr val="6D2D9F"/>
                </a:solidFill>
                <a:latin typeface="Times New Roman"/>
                <a:cs typeface="Times New Roman"/>
              </a:rPr>
              <a:t> </a:t>
            </a:r>
            <a:r>
              <a:rPr sz="1400" b="1" u="heavy" spc="0" dirty="0" smtClean="0">
                <a:solidFill>
                  <a:srgbClr val="6D2D9F"/>
                </a:solidFill>
                <a:latin typeface="Times New Roman"/>
                <a:cs typeface="Times New Roman"/>
              </a:rPr>
              <a:t>E</a:t>
            </a:r>
            <a:r>
              <a:rPr sz="1400" b="1" u="heavy" spc="-19" dirty="0" smtClean="0">
                <a:solidFill>
                  <a:srgbClr val="6D2D9F"/>
                </a:solidFill>
                <a:latin typeface="Times New Roman"/>
                <a:cs typeface="Times New Roman"/>
              </a:rPr>
              <a:t>m</a:t>
            </a:r>
            <a:r>
              <a:rPr sz="1400" b="1" u="heavy" spc="0" dirty="0" smtClean="0">
                <a:solidFill>
                  <a:srgbClr val="6D2D9F"/>
                </a:solidFill>
                <a:latin typeface="Times New Roman"/>
                <a:cs typeface="Times New Roman"/>
              </a:rPr>
              <a:t>bedded</a:t>
            </a:r>
            <a:r>
              <a:rPr sz="1400" b="1" u="heavy" spc="-31" dirty="0" smtClean="0">
                <a:solidFill>
                  <a:srgbClr val="6D2D9F"/>
                </a:solidFill>
                <a:latin typeface="Times New Roman"/>
                <a:cs typeface="Times New Roman"/>
              </a:rPr>
              <a:t> </a:t>
            </a:r>
            <a:r>
              <a:rPr sz="1400" b="1" u="heavy" spc="4" dirty="0" smtClean="0">
                <a:solidFill>
                  <a:srgbClr val="6D2D9F"/>
                </a:solidFill>
                <a:latin typeface="Times New Roman"/>
                <a:cs typeface="Times New Roman"/>
              </a:rPr>
              <a:t>s</a:t>
            </a:r>
            <a:r>
              <a:rPr sz="1400" b="1" u="heavy" spc="-4" dirty="0" smtClean="0">
                <a:solidFill>
                  <a:srgbClr val="6D2D9F"/>
                </a:solidFill>
                <a:latin typeface="Times New Roman"/>
                <a:cs typeface="Times New Roman"/>
              </a:rPr>
              <a:t>ys</a:t>
            </a:r>
            <a:r>
              <a:rPr sz="1400" b="1" u="heavy" spc="0" dirty="0" smtClean="0">
                <a:solidFill>
                  <a:srgbClr val="6D2D9F"/>
                </a:solidFill>
                <a:latin typeface="Times New Roman"/>
                <a:cs typeface="Times New Roman"/>
              </a:rPr>
              <a:t>te</a:t>
            </a:r>
            <a:r>
              <a:rPr sz="1400" b="1" u="heavy" spc="-19" dirty="0" smtClean="0">
                <a:solidFill>
                  <a:srgbClr val="6D2D9F"/>
                </a:solidFill>
                <a:latin typeface="Times New Roman"/>
                <a:cs typeface="Times New Roman"/>
              </a:rPr>
              <a:t>m</a:t>
            </a:r>
            <a:r>
              <a:rPr sz="1400" b="1" u="heavy" spc="4" dirty="0" smtClean="0">
                <a:solidFill>
                  <a:srgbClr val="6D2D9F"/>
                </a:solidFill>
                <a:latin typeface="Times New Roman"/>
                <a:cs typeface="Times New Roman"/>
              </a:rPr>
              <a:t>s</a:t>
            </a:r>
            <a:r>
              <a:rPr sz="1400" b="1" spc="0" dirty="0" smtClean="0">
                <a:latin typeface="Times New Roman"/>
                <a:cs typeface="Times New Roman"/>
              </a:rPr>
              <a:t>:                        </a:t>
            </a:r>
            <a:r>
              <a:rPr sz="1400" b="1" spc="9" dirty="0" smtClean="0">
                <a:latin typeface="Times New Roman"/>
                <a:cs typeface="Times New Roman"/>
              </a:rPr>
              <a:t> </a:t>
            </a:r>
            <a:endParaRPr lang="en-US" sz="1400" b="1" spc="9" dirty="0" smtClean="0">
              <a:latin typeface="Times New Roman"/>
              <a:cs typeface="Times New Roman"/>
            </a:endParaRPr>
          </a:p>
          <a:p>
            <a:pPr marL="615949">
              <a:lnSpc>
                <a:spcPct val="95825"/>
              </a:lnSpc>
              <a:spcBef>
                <a:spcPts val="1405"/>
              </a:spcBef>
            </a:pPr>
            <a:r>
              <a:rPr sz="1200" spc="0" dirty="0" smtClean="0">
                <a:latin typeface="Times New Roman"/>
                <a:cs typeface="Times New Roman"/>
              </a:rPr>
              <a:t>Embedded </a:t>
            </a:r>
            <a:r>
              <a:rPr sz="1200" spc="0" dirty="0" smtClean="0">
                <a:latin typeface="Times New Roman"/>
                <a:cs typeface="Times New Roman"/>
              </a:rPr>
              <a:t>systems possess certain specific characteristics and these are unique to each</a:t>
            </a:r>
            <a:endParaRPr sz="1200" dirty="0">
              <a:latin typeface="Times New Roman"/>
              <a:cs typeface="Times New Roman"/>
            </a:endParaRPr>
          </a:p>
          <a:p>
            <a:pPr marL="608330">
              <a:lnSpc>
                <a:spcPts val="1345"/>
              </a:lnSpc>
              <a:spcBef>
                <a:spcPts val="67"/>
              </a:spcBef>
            </a:pPr>
            <a:r>
              <a:rPr sz="1200" spc="0" dirty="0" smtClean="0">
                <a:latin typeface="Times New Roman"/>
                <a:cs typeface="Times New Roman"/>
              </a:rPr>
              <a:t>Embedded system.</a:t>
            </a:r>
            <a:endParaRPr sz="1200" dirty="0">
              <a:latin typeface="Times New Roman"/>
              <a:cs typeface="Times New Roman"/>
            </a:endParaRPr>
          </a:p>
          <a:p>
            <a:pPr marL="836930">
              <a:lnSpc>
                <a:spcPct val="95825"/>
              </a:lnSpc>
              <a:spcBef>
                <a:spcPts val="1108"/>
              </a:spcBef>
            </a:pPr>
            <a:r>
              <a:rPr sz="1200" spc="-9" dirty="0" smtClean="0">
                <a:latin typeface="Times New Roman"/>
                <a:cs typeface="Times New Roman"/>
              </a:rPr>
              <a:t>1</a:t>
            </a:r>
            <a:r>
              <a:rPr sz="1200" spc="0" dirty="0" smtClean="0">
                <a:latin typeface="Times New Roman"/>
                <a:cs typeface="Times New Roman"/>
              </a:rPr>
              <a:t>.  </a:t>
            </a:r>
            <a:r>
              <a:rPr sz="1200" spc="10" dirty="0" smtClean="0">
                <a:latin typeface="Times New Roman"/>
                <a:cs typeface="Times New Roman"/>
              </a:rPr>
              <a:t> </a:t>
            </a:r>
            <a:r>
              <a:rPr sz="1200" spc="0" dirty="0" smtClean="0">
                <a:latin typeface="Times New Roman"/>
                <a:cs typeface="Times New Roman"/>
              </a:rPr>
              <a:t>App</a:t>
            </a:r>
            <a:r>
              <a:rPr sz="1200" spc="4" dirty="0" smtClean="0">
                <a:latin typeface="Times New Roman"/>
                <a:cs typeface="Times New Roman"/>
              </a:rPr>
              <a:t>li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 </a:t>
            </a:r>
            <a:r>
              <a:rPr sz="1200" spc="-4" dirty="0" smtClean="0">
                <a:latin typeface="Times New Roman"/>
                <a:cs typeface="Times New Roman"/>
              </a:rPr>
              <a:t>a</a:t>
            </a:r>
            <a:r>
              <a:rPr sz="1200" spc="0" dirty="0" smtClean="0">
                <a:latin typeface="Times New Roman"/>
                <a:cs typeface="Times New Roman"/>
              </a:rPr>
              <a:t>nd do</a:t>
            </a:r>
            <a:r>
              <a:rPr sz="1200" spc="4" dirty="0" smtClean="0">
                <a:latin typeface="Times New Roman"/>
                <a:cs typeface="Times New Roman"/>
              </a:rPr>
              <a:t>m</a:t>
            </a:r>
            <a:r>
              <a:rPr sz="1200" spc="-4" dirty="0" smtClean="0">
                <a:latin typeface="Times New Roman"/>
                <a:cs typeface="Times New Roman"/>
              </a:rPr>
              <a:t>a</a:t>
            </a:r>
            <a:r>
              <a:rPr sz="1200" spc="4" dirty="0" smtClean="0">
                <a:latin typeface="Times New Roman"/>
                <a:cs typeface="Times New Roman"/>
              </a:rPr>
              <a:t>i</a:t>
            </a:r>
            <a:r>
              <a:rPr sz="1200" spc="0" dirty="0" smtClean="0">
                <a:latin typeface="Times New Roman"/>
                <a:cs typeface="Times New Roman"/>
              </a:rPr>
              <a:t>n</a:t>
            </a:r>
            <a:r>
              <a:rPr sz="1200" spc="9" dirty="0" smtClean="0">
                <a:latin typeface="Times New Roman"/>
                <a:cs typeface="Times New Roman"/>
              </a:rPr>
              <a:t> </a:t>
            </a:r>
            <a:r>
              <a:rPr sz="1200" spc="0" dirty="0" smtClean="0">
                <a:latin typeface="Times New Roman"/>
                <a:cs typeface="Times New Roman"/>
              </a:rPr>
              <a:t>sp</a:t>
            </a:r>
            <a:r>
              <a:rPr sz="1200" spc="-4" dirty="0" smtClean="0">
                <a:latin typeface="Times New Roman"/>
                <a:cs typeface="Times New Roman"/>
              </a:rPr>
              <a:t>ec</a:t>
            </a:r>
            <a:r>
              <a:rPr sz="1200" spc="4" dirty="0" smtClean="0">
                <a:latin typeface="Times New Roman"/>
                <a:cs typeface="Times New Roman"/>
              </a:rPr>
              <a:t>i</a:t>
            </a:r>
            <a:r>
              <a:rPr sz="1200" spc="-4" dirty="0" smtClean="0">
                <a:latin typeface="Times New Roman"/>
                <a:cs typeface="Times New Roman"/>
              </a:rPr>
              <a:t>f</a:t>
            </a:r>
            <a:r>
              <a:rPr sz="1200" spc="4" dirty="0" smtClean="0">
                <a:latin typeface="Times New Roman"/>
                <a:cs typeface="Times New Roman"/>
              </a:rPr>
              <a:t>i</a:t>
            </a:r>
            <a:r>
              <a:rPr sz="1200" spc="0" dirty="0" smtClean="0">
                <a:latin typeface="Times New Roman"/>
                <a:cs typeface="Times New Roman"/>
              </a:rPr>
              <a:t>c</a:t>
            </a:r>
            <a:endParaRPr sz="1200" dirty="0">
              <a:latin typeface="Times New Roman"/>
              <a:cs typeface="Times New Roman"/>
            </a:endParaRPr>
          </a:p>
          <a:p>
            <a:pPr marL="836930">
              <a:lnSpc>
                <a:spcPct val="95825"/>
              </a:lnSpc>
              <a:spcBef>
                <a:spcPts val="1212"/>
              </a:spcBef>
            </a:pPr>
            <a:r>
              <a:rPr sz="1200" spc="-9" dirty="0" smtClean="0">
                <a:latin typeface="Times New Roman"/>
                <a:cs typeface="Times New Roman"/>
              </a:rPr>
              <a:t>2</a:t>
            </a:r>
            <a:r>
              <a:rPr sz="1200" spc="0" dirty="0" smtClean="0">
                <a:latin typeface="Times New Roman"/>
                <a:cs typeface="Times New Roman"/>
              </a:rPr>
              <a:t>.  </a:t>
            </a:r>
            <a:r>
              <a:rPr sz="1200" spc="10" dirty="0" smtClean="0">
                <a:latin typeface="Times New Roman"/>
                <a:cs typeface="Times New Roman"/>
              </a:rPr>
              <a:t> </a:t>
            </a:r>
            <a:r>
              <a:rPr sz="1200" spc="4" dirty="0" smtClean="0">
                <a:latin typeface="Times New Roman"/>
                <a:cs typeface="Times New Roman"/>
              </a:rPr>
              <a:t>R</a:t>
            </a:r>
            <a:r>
              <a:rPr sz="1200" spc="-4" dirty="0" smtClean="0">
                <a:latin typeface="Times New Roman"/>
                <a:cs typeface="Times New Roman"/>
              </a:rPr>
              <a:t>eac</a:t>
            </a:r>
            <a:r>
              <a:rPr sz="1200" spc="4" dirty="0" smtClean="0">
                <a:latin typeface="Times New Roman"/>
                <a:cs typeface="Times New Roman"/>
              </a:rPr>
              <a:t>ti</a:t>
            </a:r>
            <a:r>
              <a:rPr sz="1200" spc="0" dirty="0" smtClean="0">
                <a:latin typeface="Times New Roman"/>
                <a:cs typeface="Times New Roman"/>
              </a:rPr>
              <a:t>ve</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a:t>
            </a:r>
            <a:r>
              <a:rPr sz="1200" spc="4" dirty="0" smtClean="0">
                <a:latin typeface="Times New Roman"/>
                <a:cs typeface="Times New Roman"/>
              </a:rPr>
              <a:t>R</a:t>
            </a:r>
            <a:r>
              <a:rPr sz="1200" spc="-4" dirty="0" smtClean="0">
                <a:latin typeface="Times New Roman"/>
                <a:cs typeface="Times New Roman"/>
              </a:rPr>
              <a:t>ea</a:t>
            </a:r>
            <a:r>
              <a:rPr sz="1200" spc="0" dirty="0" smtClean="0">
                <a:latin typeface="Times New Roman"/>
                <a:cs typeface="Times New Roman"/>
              </a:rPr>
              <a:t>l</a:t>
            </a:r>
            <a:r>
              <a:rPr sz="1200" spc="-19" dirty="0" smtClean="0">
                <a:latin typeface="Times New Roman"/>
                <a:cs typeface="Times New Roman"/>
              </a:rPr>
              <a:t> </a:t>
            </a:r>
            <a:r>
              <a:rPr sz="1200" spc="0" dirty="0" smtClean="0">
                <a:latin typeface="Times New Roman"/>
                <a:cs typeface="Times New Roman"/>
              </a:rPr>
              <a:t>T</a:t>
            </a:r>
            <a:r>
              <a:rPr sz="1200" spc="4" dirty="0" smtClean="0">
                <a:latin typeface="Times New Roman"/>
                <a:cs typeface="Times New Roman"/>
              </a:rPr>
              <a:t>im</a:t>
            </a:r>
            <a:r>
              <a:rPr sz="1200" spc="0" dirty="0" smtClean="0">
                <a:latin typeface="Times New Roman"/>
                <a:cs typeface="Times New Roman"/>
              </a:rPr>
              <a:t>e</a:t>
            </a:r>
            <a:endParaRPr sz="1200" dirty="0">
              <a:latin typeface="Times New Roman"/>
              <a:cs typeface="Times New Roman"/>
            </a:endParaRPr>
          </a:p>
          <a:p>
            <a:pPr marL="836930">
              <a:lnSpc>
                <a:spcPct val="95825"/>
              </a:lnSpc>
              <a:spcBef>
                <a:spcPts val="1212"/>
              </a:spcBef>
            </a:pPr>
            <a:r>
              <a:rPr sz="1200" spc="-9" dirty="0" smtClean="0">
                <a:latin typeface="Times New Roman"/>
                <a:cs typeface="Times New Roman"/>
              </a:rPr>
              <a:t>3</a:t>
            </a:r>
            <a:r>
              <a:rPr sz="1200" spc="0" dirty="0" smtClean="0">
                <a:latin typeface="Times New Roman"/>
                <a:cs typeface="Times New Roman"/>
              </a:rPr>
              <a:t>.  </a:t>
            </a:r>
            <a:r>
              <a:rPr sz="1200" spc="10" dirty="0" smtClean="0">
                <a:latin typeface="Times New Roman"/>
                <a:cs typeface="Times New Roman"/>
              </a:rPr>
              <a:t> </a:t>
            </a:r>
            <a:r>
              <a:rPr sz="1200" spc="0" dirty="0" smtClean="0">
                <a:latin typeface="Times New Roman"/>
                <a:cs typeface="Times New Roman"/>
              </a:rPr>
              <a:t>Op</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s </a:t>
            </a:r>
            <a:r>
              <a:rPr sz="1200" spc="4" dirty="0" smtClean="0">
                <a:latin typeface="Times New Roman"/>
                <a:cs typeface="Times New Roman"/>
              </a:rPr>
              <a:t>i</a:t>
            </a:r>
            <a:r>
              <a:rPr sz="1200" spc="0" dirty="0" smtClean="0">
                <a:latin typeface="Times New Roman"/>
                <a:cs typeface="Times New Roman"/>
              </a:rPr>
              <a:t>n h</a:t>
            </a:r>
            <a:r>
              <a:rPr sz="1200" spc="-4" dirty="0" smtClean="0">
                <a:latin typeface="Times New Roman"/>
                <a:cs typeface="Times New Roman"/>
              </a:rPr>
              <a:t>ar</a:t>
            </a:r>
            <a:r>
              <a:rPr sz="1200" spc="0" dirty="0" smtClean="0">
                <a:latin typeface="Times New Roman"/>
                <a:cs typeface="Times New Roman"/>
              </a:rPr>
              <a:t>sh</a:t>
            </a:r>
            <a:r>
              <a:rPr sz="1200" spc="-25"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nv</a:t>
            </a:r>
            <a:r>
              <a:rPr sz="1200" spc="4" dirty="0" smtClean="0">
                <a:latin typeface="Times New Roman"/>
                <a:cs typeface="Times New Roman"/>
              </a:rPr>
              <a:t>i</a:t>
            </a:r>
            <a:r>
              <a:rPr sz="1200" spc="-4" dirty="0" smtClean="0">
                <a:latin typeface="Times New Roman"/>
                <a:cs typeface="Times New Roman"/>
              </a:rPr>
              <a:t>r</a:t>
            </a:r>
            <a:r>
              <a:rPr sz="1200" spc="0" dirty="0" smtClean="0">
                <a:latin typeface="Times New Roman"/>
                <a:cs typeface="Times New Roman"/>
              </a:rPr>
              <a:t>on</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a:t>
            </a:r>
            <a:endParaRPr sz="1200" dirty="0">
              <a:latin typeface="Times New Roman"/>
              <a:cs typeface="Times New Roman"/>
            </a:endParaRPr>
          </a:p>
          <a:p>
            <a:pPr marL="836930">
              <a:lnSpc>
                <a:spcPct val="95825"/>
              </a:lnSpc>
              <a:spcBef>
                <a:spcPts val="1188"/>
              </a:spcBef>
            </a:pPr>
            <a:r>
              <a:rPr sz="1200" spc="-9" dirty="0" smtClean="0">
                <a:latin typeface="Times New Roman"/>
                <a:cs typeface="Times New Roman"/>
              </a:rPr>
              <a:t>4</a:t>
            </a:r>
            <a:r>
              <a:rPr sz="1200" spc="0" dirty="0" smtClean="0">
                <a:latin typeface="Times New Roman"/>
                <a:cs typeface="Times New Roman"/>
              </a:rPr>
              <a:t>.  </a:t>
            </a:r>
            <a:r>
              <a:rPr sz="1200" spc="1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0"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r</a:t>
            </a:r>
            <a:r>
              <a:rPr sz="1200" spc="4" dirty="0" smtClean="0">
                <a:latin typeface="Times New Roman"/>
                <a:cs typeface="Times New Roman"/>
              </a:rPr>
              <a:t>i</a:t>
            </a:r>
            <a:r>
              <a:rPr sz="1200" spc="0" dirty="0" smtClean="0">
                <a:latin typeface="Times New Roman"/>
                <a:cs typeface="Times New Roman"/>
              </a:rPr>
              <a:t>bu</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d</a:t>
            </a:r>
            <a:endParaRPr sz="1200" dirty="0">
              <a:latin typeface="Times New Roman"/>
              <a:cs typeface="Times New Roman"/>
            </a:endParaRPr>
          </a:p>
          <a:p>
            <a:pPr marL="836930">
              <a:lnSpc>
                <a:spcPct val="95825"/>
              </a:lnSpc>
              <a:spcBef>
                <a:spcPts val="1212"/>
              </a:spcBef>
            </a:pPr>
            <a:r>
              <a:rPr sz="1200" spc="-9" dirty="0" smtClean="0">
                <a:latin typeface="Times New Roman"/>
                <a:cs typeface="Times New Roman"/>
              </a:rPr>
              <a:t>5</a:t>
            </a:r>
            <a:r>
              <a:rPr sz="1200" spc="0" dirty="0" smtClean="0">
                <a:latin typeface="Times New Roman"/>
                <a:cs typeface="Times New Roman"/>
              </a:rPr>
              <a:t>.  </a:t>
            </a:r>
            <a:r>
              <a:rPr sz="1200" spc="10" dirty="0" smtClean="0">
                <a:latin typeface="Times New Roman"/>
                <a:cs typeface="Times New Roman"/>
              </a:rPr>
              <a:t> </a:t>
            </a:r>
            <a:r>
              <a:rPr sz="1200" spc="4" dirty="0" smtClean="0">
                <a:latin typeface="Times New Roman"/>
                <a:cs typeface="Times New Roman"/>
              </a:rPr>
              <a:t>Sm</a:t>
            </a:r>
            <a:r>
              <a:rPr sz="1200" spc="-4" dirty="0" smtClean="0">
                <a:latin typeface="Times New Roman"/>
                <a:cs typeface="Times New Roman"/>
              </a:rPr>
              <a:t>a</a:t>
            </a:r>
            <a:r>
              <a:rPr sz="1200" spc="4" dirty="0" smtClean="0">
                <a:latin typeface="Times New Roman"/>
                <a:cs typeface="Times New Roman"/>
              </a:rPr>
              <a:t>l</a:t>
            </a:r>
            <a:r>
              <a:rPr sz="1200" spc="0" dirty="0" smtClean="0">
                <a:latin typeface="Times New Roman"/>
                <a:cs typeface="Times New Roman"/>
              </a:rPr>
              <a:t>l</a:t>
            </a:r>
            <a:r>
              <a:rPr sz="1200" spc="-9" dirty="0" smtClean="0">
                <a:latin typeface="Times New Roman"/>
                <a:cs typeface="Times New Roman"/>
              </a:rPr>
              <a:t> </a:t>
            </a:r>
            <a:r>
              <a:rPr sz="1200" spc="4" dirty="0" smtClean="0">
                <a:latin typeface="Times New Roman"/>
                <a:cs typeface="Times New Roman"/>
              </a:rPr>
              <a:t>Si</a:t>
            </a:r>
            <a:r>
              <a:rPr sz="1200" spc="-4" dirty="0" smtClean="0">
                <a:latin typeface="Times New Roman"/>
                <a:cs typeface="Times New Roman"/>
              </a:rPr>
              <a:t>z</a:t>
            </a:r>
            <a:r>
              <a:rPr sz="1200" spc="0" dirty="0" smtClean="0">
                <a:latin typeface="Times New Roman"/>
                <a:cs typeface="Times New Roman"/>
              </a:rPr>
              <a:t>e</a:t>
            </a:r>
            <a:r>
              <a:rPr sz="1200" spc="-4" dirty="0" smtClean="0">
                <a:latin typeface="Times New Roman"/>
                <a:cs typeface="Times New Roman"/>
              </a:rPr>
              <a:t> a</a:t>
            </a:r>
            <a:r>
              <a:rPr sz="1200" spc="0" dirty="0" smtClean="0">
                <a:latin typeface="Times New Roman"/>
                <a:cs typeface="Times New Roman"/>
              </a:rPr>
              <a:t>nd</a:t>
            </a:r>
            <a:r>
              <a:rPr sz="1200" spc="-25"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e</a:t>
            </a:r>
            <a:r>
              <a:rPr sz="1200" spc="4" dirty="0" smtClean="0">
                <a:latin typeface="Times New Roman"/>
                <a:cs typeface="Times New Roman"/>
              </a:rPr>
              <a:t>i</a:t>
            </a:r>
            <a:r>
              <a:rPr sz="1200" spc="0" dirty="0" smtClean="0">
                <a:latin typeface="Times New Roman"/>
                <a:cs typeface="Times New Roman"/>
              </a:rPr>
              <a:t>ght</a:t>
            </a:r>
            <a:endParaRPr sz="1200" dirty="0">
              <a:latin typeface="Times New Roman"/>
              <a:cs typeface="Times New Roman"/>
            </a:endParaRPr>
          </a:p>
          <a:p>
            <a:pPr marL="836930">
              <a:lnSpc>
                <a:spcPct val="95825"/>
              </a:lnSpc>
              <a:spcBef>
                <a:spcPts val="1212"/>
              </a:spcBef>
            </a:pPr>
            <a:r>
              <a:rPr sz="1200" spc="-9" dirty="0" smtClean="0">
                <a:latin typeface="Times New Roman"/>
                <a:cs typeface="Times New Roman"/>
              </a:rPr>
              <a:t>6</a:t>
            </a:r>
            <a:r>
              <a:rPr sz="1200" spc="0" dirty="0" smtClean="0">
                <a:latin typeface="Times New Roman"/>
                <a:cs typeface="Times New Roman"/>
              </a:rPr>
              <a:t>.  </a:t>
            </a:r>
            <a:r>
              <a:rPr sz="1200" spc="10" dirty="0" smtClean="0">
                <a:latin typeface="Times New Roman"/>
                <a:cs typeface="Times New Roman"/>
              </a:rPr>
              <a:t> </a:t>
            </a:r>
            <a:r>
              <a:rPr sz="1200" spc="4" dirty="0" smtClean="0">
                <a:latin typeface="Times New Roman"/>
                <a:cs typeface="Times New Roman"/>
              </a:rPr>
              <a:t>P</a:t>
            </a:r>
            <a:r>
              <a:rPr sz="1200" spc="0" dirty="0" smtClean="0">
                <a:latin typeface="Times New Roman"/>
                <a:cs typeface="Times New Roman"/>
              </a:rPr>
              <a:t>ow</a:t>
            </a:r>
            <a:r>
              <a:rPr sz="1200" spc="-4" dirty="0" smtClean="0">
                <a:latin typeface="Times New Roman"/>
                <a:cs typeface="Times New Roman"/>
              </a:rPr>
              <a:t>e</a:t>
            </a:r>
            <a:r>
              <a:rPr sz="1200" spc="0" dirty="0" smtClean="0">
                <a:latin typeface="Times New Roman"/>
                <a:cs typeface="Times New Roman"/>
              </a:rPr>
              <a:t>r</a:t>
            </a:r>
            <a:r>
              <a:rPr sz="1200" spc="-14"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ce</a:t>
            </a:r>
            <a:r>
              <a:rPr sz="1200" spc="9" dirty="0" smtClean="0">
                <a:latin typeface="Times New Roman"/>
                <a:cs typeface="Times New Roman"/>
              </a:rPr>
              <a:t>r</a:t>
            </a:r>
            <a:r>
              <a:rPr sz="1200" spc="0" dirty="0" smtClean="0">
                <a:latin typeface="Times New Roman"/>
                <a:cs typeface="Times New Roman"/>
              </a:rPr>
              <a:t>ns</a:t>
            </a:r>
            <a:endParaRPr sz="1200" dirty="0">
              <a:latin typeface="Times New Roman"/>
              <a:cs typeface="Times New Roman"/>
            </a:endParaRPr>
          </a:p>
          <a:p>
            <a:pPr marL="836930">
              <a:lnSpc>
                <a:spcPct val="95825"/>
              </a:lnSpc>
              <a:spcBef>
                <a:spcPts val="1188"/>
              </a:spcBef>
            </a:pPr>
            <a:r>
              <a:rPr sz="1200" spc="-9" dirty="0" smtClean="0">
                <a:latin typeface="Times New Roman"/>
                <a:cs typeface="Times New Roman"/>
              </a:rPr>
              <a:t>7</a:t>
            </a:r>
            <a:r>
              <a:rPr sz="1200" spc="0" dirty="0" smtClean="0">
                <a:latin typeface="Times New Roman"/>
                <a:cs typeface="Times New Roman"/>
              </a:rPr>
              <a:t>.  </a:t>
            </a:r>
            <a:r>
              <a:rPr sz="1200" spc="10" dirty="0" smtClean="0">
                <a:latin typeface="Times New Roman"/>
                <a:cs typeface="Times New Roman"/>
              </a:rPr>
              <a:t> </a:t>
            </a:r>
            <a:r>
              <a:rPr sz="1200" spc="4" dirty="0" smtClean="0">
                <a:latin typeface="Times New Roman"/>
                <a:cs typeface="Times New Roman"/>
              </a:rPr>
              <a:t>Si</a:t>
            </a:r>
            <a:r>
              <a:rPr sz="1200" spc="0" dirty="0" smtClean="0">
                <a:latin typeface="Times New Roman"/>
                <a:cs typeface="Times New Roman"/>
              </a:rPr>
              <a:t>n</a:t>
            </a:r>
            <a:r>
              <a:rPr sz="1200" spc="-9" dirty="0" smtClean="0">
                <a:latin typeface="Times New Roman"/>
                <a:cs typeface="Times New Roman"/>
              </a:rPr>
              <a:t>g</a:t>
            </a:r>
            <a:r>
              <a:rPr sz="1200" spc="4" dirty="0" smtClean="0">
                <a:latin typeface="Times New Roman"/>
                <a:cs typeface="Times New Roman"/>
              </a:rPr>
              <a:t>l</a:t>
            </a:r>
            <a:r>
              <a:rPr sz="1200" spc="-4" dirty="0" smtClean="0">
                <a:latin typeface="Times New Roman"/>
                <a:cs typeface="Times New Roman"/>
              </a:rPr>
              <a:t>e-</a:t>
            </a:r>
            <a:r>
              <a:rPr sz="1200" spc="9" dirty="0" smtClean="0">
                <a:latin typeface="Times New Roman"/>
                <a:cs typeface="Times New Roman"/>
              </a:rPr>
              <a:t>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a:t>
            </a:r>
            <a:r>
              <a:rPr sz="1200" spc="-4" dirty="0" smtClean="0">
                <a:latin typeface="Times New Roman"/>
                <a:cs typeface="Times New Roman"/>
              </a:rPr>
              <a:t>e</a:t>
            </a:r>
            <a:r>
              <a:rPr sz="1200" spc="0" dirty="0" smtClean="0">
                <a:latin typeface="Times New Roman"/>
                <a:cs typeface="Times New Roman"/>
              </a:rPr>
              <a:t>d</a:t>
            </a:r>
            <a:endParaRPr sz="1200" dirty="0">
              <a:latin typeface="Times New Roman"/>
              <a:cs typeface="Times New Roman"/>
            </a:endParaRPr>
          </a:p>
          <a:p>
            <a:pPr marL="836930">
              <a:lnSpc>
                <a:spcPct val="95825"/>
              </a:lnSpc>
              <a:spcBef>
                <a:spcPts val="1224"/>
              </a:spcBef>
            </a:pPr>
            <a:r>
              <a:rPr sz="1200" spc="-9" dirty="0" smtClean="0">
                <a:latin typeface="Times New Roman"/>
                <a:cs typeface="Times New Roman"/>
              </a:rPr>
              <a:t>8</a:t>
            </a:r>
            <a:r>
              <a:rPr sz="1200" spc="0" dirty="0" smtClean="0">
                <a:latin typeface="Times New Roman"/>
                <a:cs typeface="Times New Roman"/>
              </a:rPr>
              <a:t>.  </a:t>
            </a:r>
            <a:r>
              <a:rPr sz="1200" spc="10"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x </a:t>
            </a:r>
            <a:r>
              <a:rPr sz="1200" spc="-4" dirty="0" smtClean="0">
                <a:latin typeface="Times New Roman"/>
                <a:cs typeface="Times New Roman"/>
              </a:rPr>
              <a:t>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a:t>
            </a:r>
            <a:r>
              <a:rPr sz="1200" spc="-4" dirty="0" smtClean="0">
                <a:latin typeface="Times New Roman"/>
                <a:cs typeface="Times New Roman"/>
              </a:rPr>
              <a:t>a</a:t>
            </a:r>
            <a:r>
              <a:rPr sz="1200" spc="4" dirty="0" smtClean="0">
                <a:latin typeface="Times New Roman"/>
                <a:cs typeface="Times New Roman"/>
              </a:rPr>
              <a:t>lit</a:t>
            </a:r>
            <a:r>
              <a:rPr sz="1200" spc="0" dirty="0" smtClean="0">
                <a:latin typeface="Times New Roman"/>
                <a:cs typeface="Times New Roman"/>
              </a:rPr>
              <a:t>y</a:t>
            </a:r>
            <a:endParaRPr sz="1200" dirty="0">
              <a:latin typeface="Times New Roman"/>
              <a:cs typeface="Times New Roman"/>
            </a:endParaRPr>
          </a:p>
          <a:p>
            <a:pPr marL="836930">
              <a:lnSpc>
                <a:spcPct val="95825"/>
              </a:lnSpc>
              <a:spcBef>
                <a:spcPts val="1200"/>
              </a:spcBef>
            </a:pPr>
            <a:r>
              <a:rPr sz="1200" spc="-9" dirty="0" smtClean="0">
                <a:latin typeface="Times New Roman"/>
                <a:cs typeface="Times New Roman"/>
              </a:rPr>
              <a:t>9</a:t>
            </a:r>
            <a:r>
              <a:rPr sz="1200" spc="0" dirty="0" smtClean="0">
                <a:latin typeface="Times New Roman"/>
                <a:cs typeface="Times New Roman"/>
              </a:rPr>
              <a:t>.  </a:t>
            </a:r>
            <a:r>
              <a:rPr sz="1200" spc="10" dirty="0" smtClean="0">
                <a:latin typeface="Times New Roman"/>
                <a:cs typeface="Times New Roman"/>
              </a:rPr>
              <a:t> </a:t>
            </a:r>
            <a:r>
              <a:rPr sz="1200" spc="0" dirty="0" smtClean="0">
                <a:latin typeface="Times New Roman"/>
                <a:cs typeface="Times New Roman"/>
              </a:rPr>
              <a:t>T</a:t>
            </a:r>
            <a:r>
              <a:rPr sz="1200" spc="4" dirty="0" smtClean="0">
                <a:latin typeface="Times New Roman"/>
                <a:cs typeface="Times New Roman"/>
              </a:rPr>
              <a:t>i</a:t>
            </a:r>
            <a:r>
              <a:rPr sz="1200" spc="-9" dirty="0" smtClean="0">
                <a:latin typeface="Times New Roman"/>
                <a:cs typeface="Times New Roman"/>
              </a:rPr>
              <a:t>g</a:t>
            </a:r>
            <a:r>
              <a:rPr sz="1200" spc="0" dirty="0" smtClean="0">
                <a:latin typeface="Times New Roman"/>
                <a:cs typeface="Times New Roman"/>
              </a:rPr>
              <a:t>h</a:t>
            </a:r>
            <a:r>
              <a:rPr sz="1200" spc="4" dirty="0" smtClean="0">
                <a:latin typeface="Times New Roman"/>
                <a:cs typeface="Times New Roman"/>
              </a:rPr>
              <a:t>tl</a:t>
            </a:r>
            <a:r>
              <a:rPr sz="1200" spc="-9" dirty="0" smtClean="0">
                <a:latin typeface="Times New Roman"/>
                <a:cs typeface="Times New Roman"/>
              </a:rPr>
              <a:t>y</a:t>
            </a:r>
            <a:r>
              <a:rPr sz="1200" spc="9" dirty="0" smtClean="0">
                <a:latin typeface="Times New Roman"/>
                <a:cs typeface="Times New Roman"/>
              </a:rPr>
              <a:t>-c</a:t>
            </a:r>
            <a:r>
              <a:rPr sz="1200" spc="0" dirty="0" smtClean="0">
                <a:latin typeface="Times New Roman"/>
                <a:cs typeface="Times New Roman"/>
              </a:rPr>
              <a:t>ons</a:t>
            </a:r>
            <a:r>
              <a:rPr sz="1200" spc="4" dirty="0" smtClean="0">
                <a:latin typeface="Times New Roman"/>
                <a:cs typeface="Times New Roman"/>
              </a:rPr>
              <a:t>t</a:t>
            </a:r>
            <a:r>
              <a:rPr sz="1200" spc="-4" dirty="0" smtClean="0">
                <a:latin typeface="Times New Roman"/>
                <a:cs typeface="Times New Roman"/>
              </a:rPr>
              <a:t>ra</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e</a:t>
            </a:r>
            <a:r>
              <a:rPr sz="1200" spc="0" dirty="0" smtClean="0">
                <a:latin typeface="Times New Roman"/>
                <a:cs typeface="Times New Roman"/>
              </a:rPr>
              <a:t>d</a:t>
            </a:r>
            <a:endParaRPr sz="1200" dirty="0">
              <a:latin typeface="Times New Roman"/>
              <a:cs typeface="Times New Roman"/>
            </a:endParaRPr>
          </a:p>
          <a:p>
            <a:pPr marL="836930">
              <a:lnSpc>
                <a:spcPct val="95825"/>
              </a:lnSpc>
              <a:spcBef>
                <a:spcPts val="1212"/>
              </a:spcBef>
            </a:pPr>
            <a:r>
              <a:rPr sz="1200" spc="0" dirty="0" smtClean="0">
                <a:latin typeface="Times New Roman"/>
                <a:cs typeface="Times New Roman"/>
              </a:rPr>
              <a:t>10. Safety-critical</a:t>
            </a:r>
            <a:endParaRPr sz="1200" dirty="0">
              <a:latin typeface="Times New Roman"/>
              <a:cs typeface="Times New Roman"/>
            </a:endParaRPr>
          </a:p>
          <a:p>
            <a:pPr marL="608330">
              <a:lnSpc>
                <a:spcPct val="95825"/>
              </a:lnSpc>
              <a:spcBef>
                <a:spcPts val="1284"/>
              </a:spcBef>
            </a:pPr>
            <a:r>
              <a:rPr sz="1200" b="1" spc="-9" dirty="0" smtClean="0">
                <a:solidFill>
                  <a:srgbClr val="00AD50"/>
                </a:solidFill>
                <a:latin typeface="Times New Roman"/>
                <a:cs typeface="Times New Roman"/>
              </a:rPr>
              <a:t>1</a:t>
            </a:r>
            <a:r>
              <a:rPr sz="1200" b="1" spc="0" dirty="0" smtClean="0">
                <a:solidFill>
                  <a:srgbClr val="00AD50"/>
                </a:solidFill>
                <a:latin typeface="Times New Roman"/>
                <a:cs typeface="Times New Roman"/>
              </a:rPr>
              <a:t>.  </a:t>
            </a:r>
            <a:r>
              <a:rPr sz="1200" b="1" spc="4" dirty="0" smtClean="0">
                <a:solidFill>
                  <a:srgbClr val="00AD50"/>
                </a:solidFill>
                <a:latin typeface="Times New Roman"/>
                <a:cs typeface="Times New Roman"/>
              </a:rPr>
              <a:t> </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ppli</a:t>
            </a:r>
            <a:r>
              <a:rPr sz="1200" b="1" spc="-4" dirty="0" smtClean="0">
                <a:solidFill>
                  <a:srgbClr val="00AD50"/>
                </a:solidFill>
                <a:latin typeface="Times New Roman"/>
                <a:cs typeface="Times New Roman"/>
              </a:rPr>
              <a:t>c</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t</a:t>
            </a:r>
            <a:r>
              <a:rPr sz="1200" b="1" spc="4" dirty="0" smtClean="0">
                <a:solidFill>
                  <a:srgbClr val="00AD50"/>
                </a:solidFill>
                <a:latin typeface="Times New Roman"/>
                <a:cs typeface="Times New Roman"/>
              </a:rPr>
              <a:t>i</a:t>
            </a:r>
            <a:r>
              <a:rPr sz="1200" b="1" spc="0" dirty="0" smtClean="0">
                <a:solidFill>
                  <a:srgbClr val="00AD50"/>
                </a:solidFill>
                <a:latin typeface="Times New Roman"/>
                <a:cs typeface="Times New Roman"/>
              </a:rPr>
              <a:t>on</a:t>
            </a:r>
            <a:r>
              <a:rPr sz="1200" b="1" spc="-4" dirty="0" smtClean="0">
                <a:solidFill>
                  <a:srgbClr val="00AD50"/>
                </a:solidFill>
                <a:latin typeface="Times New Roman"/>
                <a:cs typeface="Times New Roman"/>
              </a:rPr>
              <a:t> </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n</a:t>
            </a:r>
            <a:r>
              <a:rPr sz="1200" b="1" spc="0" dirty="0" smtClean="0">
                <a:solidFill>
                  <a:srgbClr val="00AD50"/>
                </a:solidFill>
                <a:latin typeface="Times New Roman"/>
                <a:cs typeface="Times New Roman"/>
              </a:rPr>
              <a:t>d</a:t>
            </a:r>
            <a:r>
              <a:rPr sz="1200" b="1" spc="-4" dirty="0" smtClean="0">
                <a:solidFill>
                  <a:srgbClr val="00AD50"/>
                </a:solidFill>
                <a:latin typeface="Times New Roman"/>
                <a:cs typeface="Times New Roman"/>
              </a:rPr>
              <a:t> </a:t>
            </a:r>
            <a:r>
              <a:rPr sz="1200" b="1" spc="0" dirty="0" smtClean="0">
                <a:solidFill>
                  <a:srgbClr val="00AD50"/>
                </a:solidFill>
                <a:latin typeface="Times New Roman"/>
                <a:cs typeface="Times New Roman"/>
              </a:rPr>
              <a:t>Do</a:t>
            </a:r>
            <a:r>
              <a:rPr sz="1200" b="1" spc="-4" dirty="0" smtClean="0">
                <a:solidFill>
                  <a:srgbClr val="00AD50"/>
                </a:solidFill>
                <a:latin typeface="Times New Roman"/>
                <a:cs typeface="Times New Roman"/>
              </a:rPr>
              <a:t>m</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i</a:t>
            </a:r>
            <a:r>
              <a:rPr sz="1200" b="1" spc="0" dirty="0" smtClean="0">
                <a:solidFill>
                  <a:srgbClr val="00AD50"/>
                </a:solidFill>
                <a:latin typeface="Times New Roman"/>
                <a:cs typeface="Times New Roman"/>
              </a:rPr>
              <a:t>n</a:t>
            </a:r>
            <a:r>
              <a:rPr sz="1200" b="1" spc="29" dirty="0" smtClean="0">
                <a:solidFill>
                  <a:srgbClr val="00AD50"/>
                </a:solidFill>
                <a:latin typeface="Times New Roman"/>
                <a:cs typeface="Times New Roman"/>
              </a:rPr>
              <a:t> </a:t>
            </a:r>
            <a:r>
              <a:rPr sz="1200" b="1" spc="4" dirty="0" smtClean="0">
                <a:solidFill>
                  <a:srgbClr val="00AD50"/>
                </a:solidFill>
                <a:latin typeface="Times New Roman"/>
                <a:cs typeface="Times New Roman"/>
              </a:rPr>
              <a:t>S</a:t>
            </a:r>
            <a:r>
              <a:rPr sz="1200" b="1" spc="-4" dirty="0" smtClean="0">
                <a:solidFill>
                  <a:srgbClr val="00AD50"/>
                </a:solidFill>
                <a:latin typeface="Times New Roman"/>
                <a:cs typeface="Times New Roman"/>
              </a:rPr>
              <a:t>pec</a:t>
            </a:r>
            <a:r>
              <a:rPr sz="1200" b="1" spc="4" dirty="0" smtClean="0">
                <a:solidFill>
                  <a:srgbClr val="00AD50"/>
                </a:solidFill>
                <a:latin typeface="Times New Roman"/>
                <a:cs typeface="Times New Roman"/>
              </a:rPr>
              <a:t>i</a:t>
            </a:r>
            <a:r>
              <a:rPr sz="1200" b="1" spc="9" dirty="0" smtClean="0">
                <a:solidFill>
                  <a:srgbClr val="00AD50"/>
                </a:solidFill>
                <a:latin typeface="Times New Roman"/>
                <a:cs typeface="Times New Roman"/>
              </a:rPr>
              <a:t>f</a:t>
            </a:r>
            <a:r>
              <a:rPr sz="1200" b="1" spc="4" dirty="0" smtClean="0">
                <a:solidFill>
                  <a:srgbClr val="00AD50"/>
                </a:solidFill>
                <a:latin typeface="Times New Roman"/>
                <a:cs typeface="Times New Roman"/>
              </a:rPr>
              <a:t>i</a:t>
            </a:r>
            <a:r>
              <a:rPr sz="1200" b="1" spc="-4" dirty="0" smtClean="0">
                <a:solidFill>
                  <a:srgbClr val="00AD50"/>
                </a:solidFill>
                <a:latin typeface="Times New Roman"/>
                <a:cs typeface="Times New Roman"/>
              </a:rPr>
              <a:t>c:</a:t>
            </a:r>
            <a:r>
              <a:rPr sz="1200" b="1" spc="0" dirty="0" smtClean="0">
                <a:solidFill>
                  <a:srgbClr val="00AD50"/>
                </a:solidFill>
                <a:latin typeface="Times New Roman"/>
                <a:cs typeface="Times New Roman"/>
              </a:rPr>
              <a:t>-</a:t>
            </a:r>
            <a:endParaRPr sz="1200" dirty="0">
              <a:latin typeface="Times New Roman"/>
              <a:cs typeface="Times New Roman"/>
            </a:endParaRPr>
          </a:p>
          <a:p>
            <a:pPr marL="1065530" marR="563120" indent="-228600" algn="just">
              <a:lnSpc>
                <a:spcPts val="1330"/>
              </a:lnSpc>
              <a:spcBef>
                <a:spcPts val="1490"/>
              </a:spcBef>
            </a:pPr>
            <a:r>
              <a:rPr sz="1200" dirty="0" smtClean="0">
                <a:latin typeface="Arial"/>
                <a:cs typeface="Arial"/>
              </a:rPr>
              <a:t>•</a:t>
            </a:r>
            <a:r>
              <a:rPr sz="1200" spc="149" dirty="0" smtClean="0">
                <a:latin typeface="Arial"/>
                <a:cs typeface="Arial"/>
              </a:rPr>
              <a:t> </a:t>
            </a:r>
            <a:r>
              <a:rPr sz="1200" spc="0" dirty="0" smtClean="0">
                <a:latin typeface="Times New Roman"/>
                <a:cs typeface="Times New Roman"/>
              </a:rPr>
              <a:t>E</a:t>
            </a:r>
            <a:r>
              <a:rPr sz="1200" spc="-4" dirty="0" smtClean="0">
                <a:latin typeface="Times New Roman"/>
                <a:cs typeface="Times New Roman"/>
              </a:rPr>
              <a:t>ac</a:t>
            </a:r>
            <a:r>
              <a:rPr sz="1200" spc="0" dirty="0" smtClean="0">
                <a:latin typeface="Times New Roman"/>
                <a:cs typeface="Times New Roman"/>
              </a:rPr>
              <a:t>h</a:t>
            </a:r>
            <a:r>
              <a:rPr sz="1200" spc="119" dirty="0" smtClean="0">
                <a:latin typeface="Times New Roman"/>
                <a:cs typeface="Times New Roman"/>
              </a:rPr>
              <a:t> </a:t>
            </a:r>
            <a:r>
              <a:rPr sz="1200" spc="0" dirty="0" smtClean="0">
                <a:latin typeface="Times New Roman"/>
                <a:cs typeface="Times New Roman"/>
              </a:rPr>
              <a:t>E.S</a:t>
            </a:r>
            <a:r>
              <a:rPr sz="1200" spc="114"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s</a:t>
            </a:r>
            <a:r>
              <a:rPr sz="1200" spc="109" dirty="0" smtClean="0">
                <a:latin typeface="Times New Roman"/>
                <a:cs typeface="Times New Roman"/>
              </a:rPr>
              <a:t> </a:t>
            </a:r>
            <a:r>
              <a:rPr sz="1200" spc="-4" dirty="0" smtClean="0">
                <a:latin typeface="Times New Roman"/>
                <a:cs typeface="Times New Roman"/>
              </a:rPr>
              <a:t>ce</a:t>
            </a:r>
            <a:r>
              <a:rPr sz="1200" spc="9" dirty="0" smtClean="0">
                <a:latin typeface="Times New Roman"/>
                <a:cs typeface="Times New Roman"/>
              </a:rPr>
              <a:t>r</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i</a:t>
            </a:r>
            <a:r>
              <a:rPr sz="1200" spc="0" dirty="0" smtClean="0">
                <a:latin typeface="Times New Roman"/>
                <a:cs typeface="Times New Roman"/>
              </a:rPr>
              <a:t>n</a:t>
            </a:r>
            <a:r>
              <a:rPr sz="1200" spc="109"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ons</a:t>
            </a:r>
            <a:r>
              <a:rPr sz="1200" spc="10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10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erf</a:t>
            </a:r>
            <a:r>
              <a:rPr sz="1200" spc="0" dirty="0" smtClean="0">
                <a:latin typeface="Times New Roman"/>
                <a:cs typeface="Times New Roman"/>
              </a:rPr>
              <a:t>o</a:t>
            </a:r>
            <a:r>
              <a:rPr sz="1200" spc="9" dirty="0" smtClean="0">
                <a:latin typeface="Times New Roman"/>
                <a:cs typeface="Times New Roman"/>
              </a:rPr>
              <a:t>r</a:t>
            </a:r>
            <a:r>
              <a:rPr sz="1200" spc="0" dirty="0" smtClean="0">
                <a:latin typeface="Times New Roman"/>
                <a:cs typeface="Times New Roman"/>
              </a:rPr>
              <a:t>m</a:t>
            </a:r>
            <a:r>
              <a:rPr sz="1200" spc="10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10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y</a:t>
            </a:r>
            <a:r>
              <a:rPr sz="1200" spc="119"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a:t>
            </a:r>
            <a:r>
              <a:rPr sz="1200" spc="10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op</a:t>
            </a:r>
            <a:r>
              <a:rPr sz="1200" spc="-4" dirty="0" smtClean="0">
                <a:latin typeface="Times New Roman"/>
                <a:cs typeface="Times New Roman"/>
              </a:rPr>
              <a:t>e</a:t>
            </a:r>
            <a:r>
              <a:rPr sz="1200" spc="0" dirty="0" smtClean="0">
                <a:latin typeface="Times New Roman"/>
                <a:cs typeface="Times New Roman"/>
              </a:rPr>
              <a:t>d</a:t>
            </a:r>
            <a:r>
              <a:rPr sz="1200" spc="11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109" dirty="0" smtClean="0">
                <a:latin typeface="Times New Roman"/>
                <a:cs typeface="Times New Roman"/>
              </a:rPr>
              <a:t> </a:t>
            </a:r>
            <a:r>
              <a:rPr sz="1200" spc="0" dirty="0" smtClean="0">
                <a:latin typeface="Times New Roman"/>
                <a:cs typeface="Times New Roman"/>
              </a:rPr>
              <a:t>su</a:t>
            </a:r>
            <a:r>
              <a:rPr sz="1200" spc="-4" dirty="0" smtClean="0">
                <a:latin typeface="Times New Roman"/>
                <a:cs typeface="Times New Roman"/>
              </a:rPr>
              <a:t>c</a:t>
            </a:r>
            <a:r>
              <a:rPr sz="1200" spc="0" dirty="0" smtClean="0">
                <a:latin typeface="Times New Roman"/>
                <a:cs typeface="Times New Roman"/>
              </a:rPr>
              <a:t>h</a:t>
            </a:r>
            <a:r>
              <a:rPr sz="1200" spc="119" dirty="0" smtClean="0">
                <a:latin typeface="Times New Roman"/>
                <a:cs typeface="Times New Roman"/>
              </a:rPr>
              <a:t> </a:t>
            </a:r>
            <a:r>
              <a:rPr sz="1200" spc="0" dirty="0" smtClean="0">
                <a:latin typeface="Times New Roman"/>
                <a:cs typeface="Times New Roman"/>
              </a:rPr>
              <a:t>a</a:t>
            </a:r>
            <a:r>
              <a:rPr sz="1200" spc="104" dirty="0" smtClean="0">
                <a:latin typeface="Times New Roman"/>
                <a:cs typeface="Times New Roman"/>
              </a:rPr>
              <a:t> </a:t>
            </a:r>
            <a:r>
              <a:rPr sz="1200" spc="-9" dirty="0" smtClean="0">
                <a:latin typeface="Times New Roman"/>
                <a:cs typeface="Times New Roman"/>
              </a:rPr>
              <a:t>m</a:t>
            </a:r>
            <a:r>
              <a:rPr sz="1200" spc="-14" dirty="0" smtClean="0">
                <a:latin typeface="Times New Roman"/>
                <a:cs typeface="Times New Roman"/>
              </a:rPr>
              <a:t>a</a:t>
            </a:r>
            <a:r>
              <a:rPr sz="1200" spc="-9" dirty="0" smtClean="0">
                <a:latin typeface="Times New Roman"/>
                <a:cs typeface="Times New Roman"/>
              </a:rPr>
              <a:t>nn</a:t>
            </a:r>
            <a:r>
              <a:rPr sz="1200" spc="-14" dirty="0" smtClean="0">
                <a:latin typeface="Times New Roman"/>
                <a:cs typeface="Times New Roman"/>
              </a:rPr>
              <a:t>e</a:t>
            </a:r>
            <a:r>
              <a:rPr sz="1200" spc="0" dirty="0" smtClean="0">
                <a:latin typeface="Times New Roman"/>
                <a:cs typeface="Times New Roman"/>
              </a:rPr>
              <a:t>r</a:t>
            </a:r>
            <a:r>
              <a:rPr sz="1200" spc="6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109" dirty="0" smtClean="0">
                <a:latin typeface="Times New Roman"/>
                <a:cs typeface="Times New Roman"/>
              </a:rPr>
              <a:t> </a:t>
            </a:r>
            <a:r>
              <a:rPr sz="1200" spc="0" dirty="0" smtClean="0">
                <a:latin typeface="Times New Roman"/>
                <a:cs typeface="Times New Roman"/>
              </a:rPr>
              <a:t>do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nd</a:t>
            </a:r>
            <a:r>
              <a:rPr sz="1200" spc="-4" dirty="0" smtClean="0">
                <a:latin typeface="Times New Roman"/>
                <a:cs typeface="Times New Roman"/>
              </a:rPr>
              <a:t>e</a:t>
            </a:r>
            <a:r>
              <a:rPr sz="1200" spc="0" dirty="0" smtClean="0">
                <a:latin typeface="Times New Roman"/>
                <a:cs typeface="Times New Roman"/>
              </a:rPr>
              <a:t>d </a:t>
            </a:r>
            <a:r>
              <a:rPr sz="1200" spc="-4" dirty="0" smtClean="0">
                <a:latin typeface="Times New Roman"/>
                <a:cs typeface="Times New Roman"/>
              </a:rPr>
              <a:t>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ons</a:t>
            </a:r>
            <a:r>
              <a:rPr sz="1200" spc="34" dirty="0" smtClean="0">
                <a:latin typeface="Times New Roman"/>
                <a:cs typeface="Times New Roman"/>
              </a:rPr>
              <a:t> </a:t>
            </a:r>
            <a:r>
              <a:rPr sz="1200" spc="0" dirty="0" smtClean="0">
                <a:latin typeface="Times New Roman"/>
                <a:cs typeface="Times New Roman"/>
              </a:rPr>
              <a:t>on</a:t>
            </a:r>
            <a:r>
              <a:rPr sz="1200" spc="4" dirty="0" smtClean="0">
                <a:latin typeface="Times New Roman"/>
                <a:cs typeface="Times New Roman"/>
              </a:rPr>
              <a:t>l</a:t>
            </a:r>
            <a:r>
              <a:rPr sz="1200" spc="-25" dirty="0" smtClean="0">
                <a:latin typeface="Times New Roman"/>
                <a:cs typeface="Times New Roman"/>
              </a:rPr>
              <a:t>y</a:t>
            </a:r>
            <a:r>
              <a:rPr sz="1200" spc="0" dirty="0" smtClean="0">
                <a:latin typeface="Times New Roman"/>
                <a:cs typeface="Times New Roman"/>
              </a:rPr>
              <a:t>.</a:t>
            </a:r>
            <a:endParaRPr sz="1200" dirty="0">
              <a:latin typeface="Times New Roman"/>
              <a:cs typeface="Times New Roman"/>
            </a:endParaRPr>
          </a:p>
          <a:p>
            <a:pPr marL="836930">
              <a:lnSpc>
                <a:spcPct val="95825"/>
              </a:lnSpc>
              <a:spcBef>
                <a:spcPts val="1169"/>
              </a:spcBef>
            </a:pPr>
            <a:r>
              <a:rPr sz="1200" spc="0" dirty="0" smtClean="0">
                <a:latin typeface="Arial"/>
                <a:cs typeface="Arial"/>
              </a:rPr>
              <a:t>•  </a:t>
            </a:r>
            <a:r>
              <a:rPr sz="1200" spc="24" dirty="0" smtClean="0">
                <a:latin typeface="Arial"/>
                <a:cs typeface="Arial"/>
              </a:rPr>
              <a:t> </a:t>
            </a:r>
            <a:r>
              <a:rPr sz="1200" spc="0" dirty="0" smtClean="0">
                <a:latin typeface="Times New Roman"/>
                <a:cs typeface="Times New Roman"/>
              </a:rPr>
              <a:t>Th</a:t>
            </a:r>
            <a:r>
              <a:rPr sz="1200" spc="-4" dirty="0" smtClean="0">
                <a:latin typeface="Times New Roman"/>
                <a:cs typeface="Times New Roman"/>
              </a:rPr>
              <a:t>e</a:t>
            </a:r>
            <a:r>
              <a:rPr sz="1200" spc="0" dirty="0" smtClean="0">
                <a:latin typeface="Times New Roman"/>
                <a:cs typeface="Times New Roman"/>
              </a:rPr>
              <a:t>y </a:t>
            </a:r>
            <a:r>
              <a:rPr sz="1200" spc="-4" dirty="0" smtClean="0">
                <a:latin typeface="Times New Roman"/>
                <a:cs typeface="Times New Roman"/>
              </a:rPr>
              <a:t>ca</a:t>
            </a:r>
            <a:r>
              <a:rPr sz="1200" spc="0" dirty="0" smtClean="0">
                <a:latin typeface="Times New Roman"/>
                <a:cs typeface="Times New Roman"/>
              </a:rPr>
              <a:t>nnot</a:t>
            </a:r>
            <a:r>
              <a:rPr sz="1200" spc="14" dirty="0" smtClean="0">
                <a:latin typeface="Times New Roman"/>
                <a:cs typeface="Times New Roman"/>
              </a:rPr>
              <a:t> </a:t>
            </a:r>
            <a:r>
              <a:rPr sz="1200" spc="0" dirty="0" smtClean="0">
                <a:latin typeface="Times New Roman"/>
                <a:cs typeface="Times New Roman"/>
              </a:rPr>
              <a:t>be</a:t>
            </a:r>
            <a:r>
              <a:rPr sz="1200" spc="-4" dirty="0" smtClean="0">
                <a:latin typeface="Times New Roman"/>
                <a:cs typeface="Times New Roman"/>
              </a:rPr>
              <a:t> </a:t>
            </a:r>
            <a:r>
              <a:rPr sz="1200" spc="0" dirty="0" smtClean="0">
                <a:latin typeface="Times New Roman"/>
                <a:cs typeface="Times New Roman"/>
              </a:rPr>
              <a:t>us</a:t>
            </a:r>
            <a:r>
              <a:rPr sz="1200" spc="-4"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a:t>
            </a:r>
            <a:r>
              <a:rPr sz="1200" spc="-4" dirty="0" smtClean="0">
                <a:latin typeface="Times New Roman"/>
                <a:cs typeface="Times New Roman"/>
              </a:rPr>
              <a:t> a</a:t>
            </a:r>
            <a:r>
              <a:rPr sz="1200" spc="0" dirty="0" smtClean="0">
                <a:latin typeface="Times New Roman"/>
                <a:cs typeface="Times New Roman"/>
              </a:rPr>
              <a:t>ny o</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r</a:t>
            </a:r>
            <a:r>
              <a:rPr sz="1200" spc="-64" dirty="0" smtClean="0">
                <a:latin typeface="Times New Roman"/>
                <a:cs typeface="Times New Roman"/>
              </a:rPr>
              <a:t> </a:t>
            </a:r>
            <a:r>
              <a:rPr sz="1200" spc="0" dirty="0" smtClean="0">
                <a:latin typeface="Times New Roman"/>
                <a:cs typeface="Times New Roman"/>
              </a:rPr>
              <a:t>pu</a:t>
            </a:r>
            <a:r>
              <a:rPr sz="1200" spc="-4" dirty="0" smtClean="0">
                <a:latin typeface="Times New Roman"/>
                <a:cs typeface="Times New Roman"/>
              </a:rPr>
              <a:t>r</a:t>
            </a:r>
            <a:r>
              <a:rPr sz="1200" spc="0" dirty="0" smtClean="0">
                <a:latin typeface="Times New Roman"/>
                <a:cs typeface="Times New Roman"/>
              </a:rPr>
              <a:t>pos</a:t>
            </a:r>
            <a:r>
              <a:rPr sz="1200" spc="-4" dirty="0" smtClean="0">
                <a:latin typeface="Times New Roman"/>
                <a:cs typeface="Times New Roman"/>
              </a:rPr>
              <a:t>e</a:t>
            </a:r>
            <a:r>
              <a:rPr sz="1200" spc="0" dirty="0" smtClean="0">
                <a:latin typeface="Times New Roman"/>
                <a:cs typeface="Times New Roman"/>
              </a:rPr>
              <a:t>.</a:t>
            </a:r>
            <a:endParaRPr sz="1200" dirty="0">
              <a:latin typeface="Times New Roman"/>
              <a:cs typeface="Times New Roman"/>
            </a:endParaRPr>
          </a:p>
          <a:p>
            <a:pPr marL="1065530" marR="563742" indent="-228600" algn="just">
              <a:lnSpc>
                <a:spcPct val="100424"/>
              </a:lnSpc>
              <a:spcBef>
                <a:spcPts val="1470"/>
              </a:spcBef>
            </a:pPr>
            <a:r>
              <a:rPr sz="1200" spc="18" dirty="0" smtClean="0">
                <a:latin typeface="Arial"/>
                <a:cs typeface="Arial"/>
              </a:rPr>
              <a:t>• </a:t>
            </a:r>
            <a:r>
              <a:rPr sz="1200" spc="7" dirty="0" smtClean="0">
                <a:latin typeface="Times New Roman"/>
                <a:cs typeface="Times New Roman"/>
              </a:rPr>
              <a:t>Ex – The embedded control units of the microwave oven cannot be replaced with AC‟S embedded control unit because the embedded control units of microwave oven and AC are specifically designed to perform certain specific tasks.</a:t>
            </a:r>
            <a:endParaRPr sz="1200" dirty="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1254252" y="2362200"/>
            <a:ext cx="4780788" cy="5071872"/>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4" name="object 4"/>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5" name="object 5"/>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6" name="object 6"/>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2" name="object 2"/>
          <p:cNvSpPr txBox="1"/>
          <p:nvPr/>
        </p:nvSpPr>
        <p:spPr>
          <a:xfrm>
            <a:off x="306070" y="306324"/>
            <a:ext cx="7159625" cy="9445625"/>
          </a:xfrm>
          <a:prstGeom prst="rect">
            <a:avLst/>
          </a:prstGeom>
        </p:spPr>
        <p:txBody>
          <a:bodyPr wrap="square" lIns="0" tIns="226" rIns="0" bIns="0" rtlCol="0">
            <a:noAutofit/>
          </a:bodyPr>
          <a:lstStyle/>
          <a:p>
            <a:pPr>
              <a:lnSpc>
                <a:spcPts val="550"/>
              </a:lnSpc>
            </a:pPr>
            <a:endParaRPr sz="550"/>
          </a:p>
          <a:p>
            <a:pPr marL="608330">
              <a:lnSpc>
                <a:spcPct val="97696"/>
              </a:lnSpc>
              <a:spcBef>
                <a:spcPts val="1000"/>
              </a:spcBef>
            </a:pPr>
            <a:r>
              <a:rPr sz="1100" b="1" spc="-1" dirty="0" smtClean="0">
                <a:solidFill>
                  <a:srgbClr val="6D2D9F"/>
                </a:solidFill>
                <a:latin typeface="Cambria"/>
                <a:cs typeface="Cambria"/>
              </a:rPr>
              <a:t>T,VINAYSIMHA REDDY, Dept. of ECE, MRCET</a:t>
            </a:r>
            <a:endParaRPr sz="1100">
              <a:latin typeface="Cambria"/>
              <a:cs typeface="Cambria"/>
            </a:endParaRPr>
          </a:p>
          <a:p>
            <a:pPr marL="608330">
              <a:lnSpc>
                <a:spcPct val="95825"/>
              </a:lnSpc>
              <a:spcBef>
                <a:spcPts val="2739"/>
              </a:spcBef>
            </a:pPr>
            <a:r>
              <a:rPr sz="1200" b="1" spc="-9" dirty="0" smtClean="0">
                <a:solidFill>
                  <a:srgbClr val="00AD50"/>
                </a:solidFill>
                <a:latin typeface="Times New Roman"/>
                <a:cs typeface="Times New Roman"/>
              </a:rPr>
              <a:t>2</a:t>
            </a:r>
            <a:r>
              <a:rPr sz="1200" b="1" spc="0" dirty="0" smtClean="0">
                <a:solidFill>
                  <a:srgbClr val="00AD50"/>
                </a:solidFill>
                <a:latin typeface="Times New Roman"/>
                <a:cs typeface="Times New Roman"/>
              </a:rPr>
              <a:t>.  </a:t>
            </a:r>
            <a:r>
              <a:rPr sz="1200" b="1" spc="24" dirty="0" smtClean="0">
                <a:solidFill>
                  <a:srgbClr val="00AD50"/>
                </a:solidFill>
                <a:latin typeface="Times New Roman"/>
                <a:cs typeface="Times New Roman"/>
              </a:rPr>
              <a:t> </a:t>
            </a:r>
            <a:r>
              <a:rPr sz="1200" b="1" spc="0" dirty="0" smtClean="0">
                <a:solidFill>
                  <a:srgbClr val="00AD50"/>
                </a:solidFill>
                <a:latin typeface="Times New Roman"/>
                <a:cs typeface="Times New Roman"/>
              </a:rPr>
              <a:t>R</a:t>
            </a:r>
            <a:r>
              <a:rPr sz="1200" b="1" spc="-4" dirty="0" smtClean="0">
                <a:solidFill>
                  <a:srgbClr val="00AD50"/>
                </a:solidFill>
                <a:latin typeface="Times New Roman"/>
                <a:cs typeface="Times New Roman"/>
              </a:rPr>
              <a:t>e</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c</a:t>
            </a:r>
            <a:r>
              <a:rPr sz="1200" b="1" spc="9" dirty="0" smtClean="0">
                <a:solidFill>
                  <a:srgbClr val="00AD50"/>
                </a:solidFill>
                <a:latin typeface="Times New Roman"/>
                <a:cs typeface="Times New Roman"/>
              </a:rPr>
              <a:t>t</a:t>
            </a:r>
            <a:r>
              <a:rPr sz="1200" b="1" spc="4" dirty="0" smtClean="0">
                <a:solidFill>
                  <a:srgbClr val="00AD50"/>
                </a:solidFill>
                <a:latin typeface="Times New Roman"/>
                <a:cs typeface="Times New Roman"/>
              </a:rPr>
              <a:t>i</a:t>
            </a:r>
            <a:r>
              <a:rPr sz="1200" b="1" spc="0" dirty="0" smtClean="0">
                <a:solidFill>
                  <a:srgbClr val="00AD50"/>
                </a:solidFill>
                <a:latin typeface="Times New Roman"/>
                <a:cs typeface="Times New Roman"/>
              </a:rPr>
              <a:t>ve</a:t>
            </a:r>
            <a:r>
              <a:rPr sz="1200" b="1" spc="-4" dirty="0" smtClean="0">
                <a:solidFill>
                  <a:srgbClr val="00AD50"/>
                </a:solidFill>
                <a:latin typeface="Times New Roman"/>
                <a:cs typeface="Times New Roman"/>
              </a:rPr>
              <a:t> </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n</a:t>
            </a:r>
            <a:r>
              <a:rPr sz="1200" b="1" spc="0" dirty="0" smtClean="0">
                <a:solidFill>
                  <a:srgbClr val="00AD50"/>
                </a:solidFill>
                <a:latin typeface="Times New Roman"/>
                <a:cs typeface="Times New Roman"/>
              </a:rPr>
              <a:t>d</a:t>
            </a:r>
            <a:r>
              <a:rPr sz="1200" b="1" spc="4" dirty="0" smtClean="0">
                <a:solidFill>
                  <a:srgbClr val="00AD50"/>
                </a:solidFill>
                <a:latin typeface="Times New Roman"/>
                <a:cs typeface="Times New Roman"/>
              </a:rPr>
              <a:t> </a:t>
            </a:r>
            <a:r>
              <a:rPr sz="1200" b="1" spc="0" dirty="0" smtClean="0">
                <a:solidFill>
                  <a:srgbClr val="00AD50"/>
                </a:solidFill>
                <a:latin typeface="Times New Roman"/>
                <a:cs typeface="Times New Roman"/>
              </a:rPr>
              <a:t>R</a:t>
            </a:r>
            <a:r>
              <a:rPr sz="1200" b="1" spc="-4" dirty="0" smtClean="0">
                <a:solidFill>
                  <a:srgbClr val="00AD50"/>
                </a:solidFill>
                <a:latin typeface="Times New Roman"/>
                <a:cs typeface="Times New Roman"/>
              </a:rPr>
              <a:t>e</a:t>
            </a:r>
            <a:r>
              <a:rPr sz="1200" b="1" spc="0" dirty="0" smtClean="0">
                <a:solidFill>
                  <a:srgbClr val="00AD50"/>
                </a:solidFill>
                <a:latin typeface="Times New Roman"/>
                <a:cs typeface="Times New Roman"/>
              </a:rPr>
              <a:t>al</a:t>
            </a:r>
            <a:r>
              <a:rPr sz="1200" b="1" spc="-9" dirty="0" smtClean="0">
                <a:solidFill>
                  <a:srgbClr val="00AD50"/>
                </a:solidFill>
                <a:latin typeface="Times New Roman"/>
                <a:cs typeface="Times New Roman"/>
              </a:rPr>
              <a:t> </a:t>
            </a:r>
            <a:r>
              <a:rPr sz="1200" b="1" spc="4" dirty="0" smtClean="0">
                <a:solidFill>
                  <a:srgbClr val="00AD50"/>
                </a:solidFill>
                <a:latin typeface="Times New Roman"/>
                <a:cs typeface="Times New Roman"/>
              </a:rPr>
              <a:t>Ti</a:t>
            </a:r>
            <a:r>
              <a:rPr sz="1200" b="1" spc="-14" dirty="0" smtClean="0">
                <a:solidFill>
                  <a:srgbClr val="00AD50"/>
                </a:solidFill>
                <a:latin typeface="Times New Roman"/>
                <a:cs typeface="Times New Roman"/>
              </a:rPr>
              <a:t>m</a:t>
            </a:r>
            <a:r>
              <a:rPr sz="1200" b="1" spc="9" dirty="0" smtClean="0">
                <a:solidFill>
                  <a:srgbClr val="00AD50"/>
                </a:solidFill>
                <a:latin typeface="Times New Roman"/>
                <a:cs typeface="Times New Roman"/>
              </a:rPr>
              <a:t>e</a:t>
            </a:r>
            <a:r>
              <a:rPr sz="1200" b="1" spc="-4" dirty="0" smtClean="0">
                <a:solidFill>
                  <a:srgbClr val="00AD50"/>
                </a:solidFill>
                <a:latin typeface="Times New Roman"/>
                <a:cs typeface="Times New Roman"/>
              </a:rPr>
              <a:t>:</a:t>
            </a:r>
            <a:r>
              <a:rPr sz="1200" b="1" spc="0" dirty="0" smtClean="0">
                <a:solidFill>
                  <a:srgbClr val="00AD50"/>
                </a:solidFill>
                <a:latin typeface="Times New Roman"/>
                <a:cs typeface="Times New Roman"/>
              </a:rPr>
              <a:t>-</a:t>
            </a:r>
            <a:endParaRPr sz="1200">
              <a:latin typeface="Times New Roman"/>
              <a:cs typeface="Times New Roman"/>
            </a:endParaRPr>
          </a:p>
          <a:p>
            <a:pPr marL="1065530" marR="562061" indent="-228600" algn="just">
              <a:lnSpc>
                <a:spcPts val="1340"/>
              </a:lnSpc>
              <a:spcBef>
                <a:spcPts val="1543"/>
              </a:spcBef>
              <a:tabLst>
                <a:tab pos="1054100" algn="l"/>
              </a:tabLst>
            </a:pPr>
            <a:r>
              <a:rPr sz="1200" spc="0" dirty="0" smtClean="0">
                <a:latin typeface="Arial"/>
                <a:cs typeface="Arial"/>
              </a:rPr>
              <a:t>	</a:t>
            </a:r>
            <a:r>
              <a:rPr sz="1200" spc="0" dirty="0" smtClean="0">
                <a:latin typeface="Times New Roman"/>
                <a:cs typeface="Times New Roman"/>
              </a:rPr>
              <a:t>E.S</a:t>
            </a:r>
            <a:r>
              <a:rPr sz="1200" spc="39"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a:t>
            </a:r>
            <a:r>
              <a:rPr sz="1200" spc="5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34"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ons</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nt</a:t>
            </a:r>
            <a:r>
              <a:rPr sz="1200" spc="50"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era</a:t>
            </a:r>
            <a:r>
              <a:rPr sz="1200" spc="9"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a:t>
            </a:r>
            <a:r>
              <a:rPr sz="1200" spc="34"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it</a:t>
            </a:r>
            <a:r>
              <a:rPr sz="1200" spc="0" dirty="0" smtClean="0">
                <a:latin typeface="Times New Roman"/>
                <a:cs typeface="Times New Roman"/>
              </a:rPr>
              <a:t>h</a:t>
            </a:r>
            <a:r>
              <a:rPr sz="1200" spc="5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4" dirty="0" smtClean="0">
                <a:latin typeface="Times New Roman"/>
                <a:cs typeface="Times New Roman"/>
              </a:rPr>
              <a:t> </a:t>
            </a:r>
            <a:r>
              <a:rPr sz="1200" spc="-4" dirty="0" smtClean="0">
                <a:latin typeface="Times New Roman"/>
                <a:cs typeface="Times New Roman"/>
              </a:rPr>
              <a:t>rea</a:t>
            </a:r>
            <a:r>
              <a:rPr sz="1200" spc="0" dirty="0" smtClean="0">
                <a:latin typeface="Times New Roman"/>
                <a:cs typeface="Times New Roman"/>
              </a:rPr>
              <a:t>l</a:t>
            </a:r>
            <a:r>
              <a:rPr sz="1200" spc="50" dirty="0" smtClean="0">
                <a:latin typeface="Times New Roman"/>
                <a:cs typeface="Times New Roman"/>
              </a:rPr>
              <a:t> </a:t>
            </a:r>
            <a:r>
              <a:rPr sz="1200" spc="0" dirty="0" smtClean="0">
                <a:latin typeface="Times New Roman"/>
                <a:cs typeface="Times New Roman"/>
              </a:rPr>
              <a:t>wo</a:t>
            </a:r>
            <a:r>
              <a:rPr sz="1200" spc="-4" dirty="0" smtClean="0">
                <a:latin typeface="Times New Roman"/>
                <a:cs typeface="Times New Roman"/>
              </a:rPr>
              <a:t>r</a:t>
            </a:r>
            <a:r>
              <a:rPr sz="1200" spc="4" dirty="0" smtClean="0">
                <a:latin typeface="Times New Roman"/>
                <a:cs typeface="Times New Roman"/>
              </a:rPr>
              <a:t>l</a:t>
            </a:r>
            <a:r>
              <a:rPr sz="1200" spc="0" dirty="0" smtClean="0">
                <a:latin typeface="Times New Roman"/>
                <a:cs typeface="Times New Roman"/>
              </a:rPr>
              <a:t>d</a:t>
            </a:r>
            <a:r>
              <a:rPr sz="1200" spc="5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r</a:t>
            </a:r>
            <a:r>
              <a:rPr sz="1200" spc="0" dirty="0" smtClean="0">
                <a:latin typeface="Times New Roman"/>
                <a:cs typeface="Times New Roman"/>
              </a:rPr>
              <a:t>ough</a:t>
            </a:r>
            <a:r>
              <a:rPr sz="1200" spc="50"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e</a:t>
            </a:r>
            <a:r>
              <a:rPr sz="1200" spc="0" dirty="0" smtClean="0">
                <a:latin typeface="Times New Roman"/>
                <a:cs typeface="Times New Roman"/>
              </a:rPr>
              <a:t>nso</a:t>
            </a:r>
            <a:r>
              <a:rPr sz="1200" spc="-4" dirty="0" smtClean="0">
                <a:latin typeface="Times New Roman"/>
                <a:cs typeface="Times New Roman"/>
              </a:rPr>
              <a:t>r</a:t>
            </a:r>
            <a:r>
              <a:rPr sz="1200" spc="0" dirty="0" smtClean="0">
                <a:latin typeface="Times New Roman"/>
                <a:cs typeface="Times New Roman"/>
              </a:rPr>
              <a:t>s</a:t>
            </a:r>
            <a:r>
              <a:rPr sz="1200" spc="50"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50" dirty="0" smtClean="0">
                <a:latin typeface="Times New Roman"/>
                <a:cs typeface="Times New Roman"/>
              </a:rPr>
              <a:t> </a:t>
            </a:r>
            <a:r>
              <a:rPr sz="1200" spc="0" dirty="0" smtClean="0">
                <a:latin typeface="Times New Roman"/>
                <a:cs typeface="Times New Roman"/>
              </a:rPr>
              <a:t>us</a:t>
            </a:r>
            <a:r>
              <a:rPr sz="1200" spc="-4" dirty="0" smtClean="0">
                <a:latin typeface="Times New Roman"/>
                <a:cs typeface="Times New Roman"/>
              </a:rPr>
              <a:t>er-</a:t>
            </a:r>
            <a:r>
              <a:rPr sz="1200" spc="0" dirty="0" smtClean="0">
                <a:latin typeface="Times New Roman"/>
                <a:cs typeface="Times New Roman"/>
              </a:rPr>
              <a:t>d</a:t>
            </a:r>
            <a:r>
              <a:rPr sz="1200" spc="9" dirty="0" smtClean="0">
                <a:latin typeface="Times New Roman"/>
                <a:cs typeface="Times New Roman"/>
              </a:rPr>
              <a:t>e</a:t>
            </a:r>
            <a:r>
              <a:rPr sz="1200" spc="-4" dirty="0" smtClean="0">
                <a:latin typeface="Times New Roman"/>
                <a:cs typeface="Times New Roman"/>
              </a:rPr>
              <a:t>f</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e</a:t>
            </a:r>
            <a:r>
              <a:rPr sz="1200" spc="0" dirty="0" smtClean="0">
                <a:latin typeface="Times New Roman"/>
                <a:cs typeface="Times New Roman"/>
              </a:rPr>
              <a:t>d</a:t>
            </a:r>
            <a:r>
              <a:rPr sz="1200" spc="50"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nput d</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i</a:t>
            </a:r>
            <a:r>
              <a:rPr sz="1200" spc="-4" dirty="0" smtClean="0">
                <a:latin typeface="Times New Roman"/>
                <a:cs typeface="Times New Roman"/>
              </a:rPr>
              <a:t>ce</a:t>
            </a:r>
            <a:r>
              <a:rPr sz="1200" spc="0" dirty="0" smtClean="0">
                <a:latin typeface="Times New Roman"/>
                <a:cs typeface="Times New Roman"/>
              </a:rPr>
              <a:t>s</a:t>
            </a:r>
            <a:r>
              <a:rPr sz="1200" spc="14"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i</a:t>
            </a:r>
            <a:r>
              <a:rPr sz="1200" spc="-4" dirty="0" smtClean="0">
                <a:latin typeface="Times New Roman"/>
                <a:cs typeface="Times New Roman"/>
              </a:rPr>
              <a:t>c</a:t>
            </a:r>
            <a:r>
              <a:rPr sz="1200" spc="0" dirty="0" smtClean="0">
                <a:latin typeface="Times New Roman"/>
                <a:cs typeface="Times New Roman"/>
              </a:rPr>
              <a:t>h </a:t>
            </a:r>
            <a:r>
              <a:rPr sz="1200" spc="-4" dirty="0" smtClean="0">
                <a:latin typeface="Times New Roman"/>
                <a:cs typeface="Times New Roman"/>
              </a:rPr>
              <a:t>ar</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onn</a:t>
            </a:r>
            <a:r>
              <a:rPr sz="1200" spc="-4" dirty="0" smtClean="0">
                <a:latin typeface="Times New Roman"/>
                <a:cs typeface="Times New Roman"/>
              </a:rPr>
              <a:t>e</a:t>
            </a:r>
            <a:r>
              <a:rPr sz="1200" spc="9" dirty="0" smtClean="0">
                <a:latin typeface="Times New Roman"/>
                <a:cs typeface="Times New Roman"/>
              </a:rPr>
              <a:t>c</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d </a:t>
            </a:r>
            <a:r>
              <a:rPr sz="1200" spc="4" dirty="0" smtClean="0">
                <a:latin typeface="Times New Roman"/>
                <a:cs typeface="Times New Roman"/>
              </a:rPr>
              <a:t>t</a:t>
            </a:r>
            <a:r>
              <a:rPr sz="1200" spc="0" dirty="0" smtClean="0">
                <a:latin typeface="Times New Roman"/>
                <a:cs typeface="Times New Roman"/>
              </a:rPr>
              <a:t>o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nput</a:t>
            </a:r>
            <a:r>
              <a:rPr sz="1200" spc="4" dirty="0" smtClean="0">
                <a:latin typeface="Times New Roman"/>
                <a:cs typeface="Times New Roman"/>
              </a:rPr>
              <a:t> </a:t>
            </a:r>
            <a:r>
              <a:rPr sz="1200" spc="0" dirty="0" smtClean="0">
                <a:latin typeface="Times New Roman"/>
                <a:cs typeface="Times New Roman"/>
              </a:rPr>
              <a:t>po</a:t>
            </a:r>
            <a:r>
              <a:rPr sz="1200" spc="-4" dirty="0" smtClean="0">
                <a:latin typeface="Times New Roman"/>
                <a:cs typeface="Times New Roman"/>
              </a:rPr>
              <a:t>r</a:t>
            </a:r>
            <a:r>
              <a:rPr sz="1200" spc="0" dirty="0" smtClean="0">
                <a:latin typeface="Times New Roman"/>
                <a:cs typeface="Times New Roman"/>
              </a:rPr>
              <a:t>t</a:t>
            </a:r>
            <a:r>
              <a:rPr sz="1200" spc="4" dirty="0" smtClean="0">
                <a:latin typeface="Times New Roman"/>
                <a:cs typeface="Times New Roman"/>
              </a:rPr>
              <a:t> </a:t>
            </a:r>
            <a:r>
              <a:rPr sz="1200" spc="0" dirty="0" smtClean="0">
                <a:latin typeface="Times New Roman"/>
                <a:cs typeface="Times New Roman"/>
              </a:rPr>
              <a:t>of</a:t>
            </a:r>
            <a:r>
              <a:rPr sz="1200" spc="-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a:t>
            </a:r>
            <a:endParaRPr sz="1200">
              <a:latin typeface="Times New Roman"/>
              <a:cs typeface="Times New Roman"/>
            </a:endParaRPr>
          </a:p>
          <a:p>
            <a:pPr marL="1065530" marR="565733" indent="-228600" algn="just">
              <a:lnSpc>
                <a:spcPct val="98316"/>
              </a:lnSpc>
              <a:spcBef>
                <a:spcPts val="1419"/>
              </a:spcBef>
              <a:tabLst>
                <a:tab pos="1054100" algn="l"/>
              </a:tabLst>
            </a:pPr>
            <a:r>
              <a:rPr sz="1200" spc="0" dirty="0" smtClean="0">
                <a:latin typeface="Arial"/>
                <a:cs typeface="Arial"/>
              </a:rPr>
              <a:t>	</a:t>
            </a:r>
            <a:r>
              <a:rPr sz="1200" spc="0" dirty="0" smtClean="0">
                <a:latin typeface="Times New Roman"/>
                <a:cs typeface="Times New Roman"/>
              </a:rPr>
              <a:t>Any</a:t>
            </a:r>
            <a:r>
              <a:rPr sz="1200" spc="11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ng</a:t>
            </a:r>
            <a:r>
              <a:rPr sz="1200" spc="-4" dirty="0" smtClean="0">
                <a:latin typeface="Times New Roman"/>
                <a:cs typeface="Times New Roman"/>
              </a:rPr>
              <a:t>e</a:t>
            </a:r>
            <a:r>
              <a:rPr sz="1200" spc="0" dirty="0" smtClean="0">
                <a:latin typeface="Times New Roman"/>
                <a:cs typeface="Times New Roman"/>
              </a:rPr>
              <a:t>s</a:t>
            </a:r>
            <a:r>
              <a:rPr sz="1200" spc="11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11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114" dirty="0" smtClean="0">
                <a:latin typeface="Times New Roman"/>
                <a:cs typeface="Times New Roman"/>
              </a:rPr>
              <a:t> </a:t>
            </a:r>
            <a:r>
              <a:rPr sz="1200" spc="-4" dirty="0" smtClean="0">
                <a:latin typeface="Times New Roman"/>
                <a:cs typeface="Times New Roman"/>
              </a:rPr>
              <a:t>rea</a:t>
            </a:r>
            <a:r>
              <a:rPr sz="1200" spc="0" dirty="0" smtClean="0">
                <a:latin typeface="Times New Roman"/>
                <a:cs typeface="Times New Roman"/>
              </a:rPr>
              <a:t>l</a:t>
            </a:r>
            <a:r>
              <a:rPr sz="1200" spc="125" dirty="0" smtClean="0">
                <a:latin typeface="Times New Roman"/>
                <a:cs typeface="Times New Roman"/>
              </a:rPr>
              <a:t> </a:t>
            </a:r>
            <a:r>
              <a:rPr sz="1200" spc="0" dirty="0" smtClean="0">
                <a:latin typeface="Times New Roman"/>
                <a:cs typeface="Times New Roman"/>
              </a:rPr>
              <a:t>wo</a:t>
            </a:r>
            <a:r>
              <a:rPr sz="1200" spc="-4" dirty="0" smtClean="0">
                <a:latin typeface="Times New Roman"/>
                <a:cs typeface="Times New Roman"/>
              </a:rPr>
              <a:t>r</a:t>
            </a:r>
            <a:r>
              <a:rPr sz="1200" spc="4" dirty="0" smtClean="0">
                <a:latin typeface="Times New Roman"/>
                <a:cs typeface="Times New Roman"/>
              </a:rPr>
              <a:t>l</a:t>
            </a:r>
            <a:r>
              <a:rPr sz="1200" spc="0" dirty="0" smtClean="0">
                <a:latin typeface="Times New Roman"/>
                <a:cs typeface="Times New Roman"/>
              </a:rPr>
              <a:t>d</a:t>
            </a:r>
            <a:r>
              <a:rPr sz="1200" spc="119"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a:t>
            </a:r>
            <a:r>
              <a:rPr sz="1200" spc="129" dirty="0" smtClean="0">
                <a:latin typeface="Times New Roman"/>
                <a:cs typeface="Times New Roman"/>
              </a:rPr>
              <a:t> </a:t>
            </a:r>
            <a:r>
              <a:rPr sz="1200" spc="-4" dirty="0" smtClean="0">
                <a:latin typeface="Times New Roman"/>
                <a:cs typeface="Times New Roman"/>
              </a:rPr>
              <a:t>ca</a:t>
            </a:r>
            <a:r>
              <a:rPr sz="1200" spc="0" dirty="0" smtClean="0">
                <a:latin typeface="Times New Roman"/>
                <a:cs typeface="Times New Roman"/>
              </a:rPr>
              <a:t>p</a:t>
            </a:r>
            <a:r>
              <a:rPr sz="1200" spc="4" dirty="0" smtClean="0">
                <a:latin typeface="Times New Roman"/>
                <a:cs typeface="Times New Roman"/>
              </a:rPr>
              <a:t>t</a:t>
            </a:r>
            <a:r>
              <a:rPr sz="1200" spc="0" dirty="0" smtClean="0">
                <a:latin typeface="Times New Roman"/>
                <a:cs typeface="Times New Roman"/>
              </a:rPr>
              <a:t>u</a:t>
            </a:r>
            <a:r>
              <a:rPr sz="1200" spc="-4" dirty="0" smtClean="0">
                <a:latin typeface="Times New Roman"/>
                <a:cs typeface="Times New Roman"/>
              </a:rPr>
              <a:t>r</a:t>
            </a:r>
            <a:r>
              <a:rPr sz="1200" spc="9" dirty="0" smtClean="0">
                <a:latin typeface="Times New Roman"/>
                <a:cs typeface="Times New Roman"/>
              </a:rPr>
              <a:t>e</a:t>
            </a:r>
            <a:r>
              <a:rPr sz="1200" spc="0" dirty="0" smtClean="0">
                <a:latin typeface="Times New Roman"/>
                <a:cs typeface="Times New Roman"/>
              </a:rPr>
              <a:t>d</a:t>
            </a:r>
            <a:r>
              <a:rPr sz="1200" spc="119" dirty="0" smtClean="0">
                <a:latin typeface="Times New Roman"/>
                <a:cs typeface="Times New Roman"/>
              </a:rPr>
              <a:t> </a:t>
            </a:r>
            <a:r>
              <a:rPr sz="1200" spc="0" dirty="0" smtClean="0">
                <a:latin typeface="Times New Roman"/>
                <a:cs typeface="Times New Roman"/>
              </a:rPr>
              <a:t>by</a:t>
            </a:r>
            <a:r>
              <a:rPr sz="1200" spc="11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114"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e</a:t>
            </a:r>
            <a:r>
              <a:rPr sz="1200" spc="0" dirty="0" smtClean="0">
                <a:latin typeface="Times New Roman"/>
                <a:cs typeface="Times New Roman"/>
              </a:rPr>
              <a:t>nso</a:t>
            </a:r>
            <a:r>
              <a:rPr sz="1200" spc="-4" dirty="0" smtClean="0">
                <a:latin typeface="Times New Roman"/>
                <a:cs typeface="Times New Roman"/>
              </a:rPr>
              <a:t>r</a:t>
            </a:r>
            <a:r>
              <a:rPr sz="1200" spc="0" dirty="0" smtClean="0">
                <a:latin typeface="Times New Roman"/>
                <a:cs typeface="Times New Roman"/>
              </a:rPr>
              <a:t>s</a:t>
            </a:r>
            <a:r>
              <a:rPr sz="1200" spc="119" dirty="0" smtClean="0">
                <a:latin typeface="Times New Roman"/>
                <a:cs typeface="Times New Roman"/>
              </a:rPr>
              <a:t> </a:t>
            </a:r>
            <a:r>
              <a:rPr sz="1200" spc="0" dirty="0" smtClean="0">
                <a:latin typeface="Times New Roman"/>
                <a:cs typeface="Times New Roman"/>
              </a:rPr>
              <a:t>or</a:t>
            </a:r>
            <a:r>
              <a:rPr sz="1200" spc="11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nput</a:t>
            </a:r>
            <a:r>
              <a:rPr sz="1200" spc="109"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i</a:t>
            </a:r>
            <a:r>
              <a:rPr sz="1200" spc="-4" dirty="0" smtClean="0">
                <a:latin typeface="Times New Roman"/>
                <a:cs typeface="Times New Roman"/>
              </a:rPr>
              <a:t>ce</a:t>
            </a:r>
            <a:r>
              <a:rPr sz="1200" spc="0" dirty="0" smtClean="0">
                <a:latin typeface="Times New Roman"/>
                <a:cs typeface="Times New Roman"/>
              </a:rPr>
              <a:t>s</a:t>
            </a:r>
            <a:r>
              <a:rPr sz="1200" spc="13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109" dirty="0" smtClean="0">
                <a:latin typeface="Times New Roman"/>
                <a:cs typeface="Times New Roman"/>
              </a:rPr>
              <a:t> </a:t>
            </a:r>
            <a:r>
              <a:rPr sz="1200" spc="-4" dirty="0" smtClean="0">
                <a:latin typeface="Times New Roman"/>
                <a:cs typeface="Times New Roman"/>
              </a:rPr>
              <a:t>re</a:t>
            </a:r>
            <a:r>
              <a:rPr sz="1200" spc="9" dirty="0" smtClean="0">
                <a:latin typeface="Times New Roman"/>
                <a:cs typeface="Times New Roman"/>
              </a:rPr>
              <a:t>a</a:t>
            </a:r>
            <a:r>
              <a:rPr sz="1200" spc="0" dirty="0" smtClean="0">
                <a:latin typeface="Times New Roman"/>
                <a:cs typeface="Times New Roman"/>
              </a:rPr>
              <a:t>l</a:t>
            </a:r>
            <a:r>
              <a:rPr sz="1200" spc="125" dirty="0" smtClean="0">
                <a:latin typeface="Times New Roman"/>
                <a:cs typeface="Times New Roman"/>
              </a:rPr>
              <a:t> </a:t>
            </a:r>
            <a:r>
              <a:rPr sz="1200" spc="4" dirty="0" smtClean="0">
                <a:latin typeface="Times New Roman"/>
                <a:cs typeface="Times New Roman"/>
              </a:rPr>
              <a:t>tim</a:t>
            </a:r>
            <a:r>
              <a:rPr sz="1200" spc="0" dirty="0" smtClean="0">
                <a:latin typeface="Times New Roman"/>
                <a:cs typeface="Times New Roman"/>
              </a:rPr>
              <a:t>e </a:t>
            </a:r>
            <a:r>
              <a:rPr sz="1200" spc="-4" dirty="0" smtClean="0">
                <a:latin typeface="Times New Roman"/>
                <a:cs typeface="Times New Roman"/>
              </a:rPr>
              <a:t>a</a:t>
            </a:r>
            <a:r>
              <a:rPr sz="1200" spc="0" dirty="0" smtClean="0">
                <a:latin typeface="Times New Roman"/>
                <a:cs typeface="Times New Roman"/>
              </a:rPr>
              <a:t>nd</a:t>
            </a:r>
            <a:r>
              <a:rPr sz="1200" spc="5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4"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ol</a:t>
            </a:r>
            <a:r>
              <a:rPr sz="1200" spc="39" dirty="0" smtClean="0">
                <a:latin typeface="Times New Roman"/>
                <a:cs typeface="Times New Roman"/>
              </a:rPr>
              <a:t> </a:t>
            </a:r>
            <a:r>
              <a:rPr sz="1200" spc="-4" dirty="0" smtClean="0">
                <a:latin typeface="Times New Roman"/>
                <a:cs typeface="Times New Roman"/>
              </a:rPr>
              <a:t>a</a:t>
            </a:r>
            <a:r>
              <a:rPr sz="1200" spc="4" dirty="0" smtClean="0">
                <a:latin typeface="Times New Roman"/>
                <a:cs typeface="Times New Roman"/>
              </a:rPr>
              <a:t>l</a:t>
            </a:r>
            <a:r>
              <a:rPr sz="1200" spc="0" dirty="0" smtClean="0">
                <a:latin typeface="Times New Roman"/>
                <a:cs typeface="Times New Roman"/>
              </a:rPr>
              <a:t>go</a:t>
            </a:r>
            <a:r>
              <a:rPr sz="1200" spc="-4" dirty="0" smtClean="0">
                <a:latin typeface="Times New Roman"/>
                <a:cs typeface="Times New Roman"/>
              </a:rPr>
              <a:t>r</a:t>
            </a:r>
            <a:r>
              <a:rPr sz="1200" spc="4" dirty="0" smtClean="0">
                <a:latin typeface="Times New Roman"/>
                <a:cs typeface="Times New Roman"/>
              </a:rPr>
              <a:t>it</a:t>
            </a:r>
            <a:r>
              <a:rPr sz="1200" spc="0" dirty="0" smtClean="0">
                <a:latin typeface="Times New Roman"/>
                <a:cs typeface="Times New Roman"/>
              </a:rPr>
              <a:t>hm</a:t>
            </a:r>
            <a:r>
              <a:rPr sz="1200" spc="50" dirty="0" smtClean="0">
                <a:latin typeface="Times New Roman"/>
                <a:cs typeface="Times New Roman"/>
              </a:rPr>
              <a:t> </a:t>
            </a:r>
            <a:r>
              <a:rPr sz="1200" spc="-4" dirty="0" smtClean="0">
                <a:latin typeface="Times New Roman"/>
                <a:cs typeface="Times New Roman"/>
              </a:rPr>
              <a:t>r</a:t>
            </a:r>
            <a:r>
              <a:rPr sz="1200" spc="0" dirty="0" smtClean="0">
                <a:latin typeface="Times New Roman"/>
                <a:cs typeface="Times New Roman"/>
              </a:rPr>
              <a:t>unn</a:t>
            </a:r>
            <a:r>
              <a:rPr sz="1200" spc="4" dirty="0" smtClean="0">
                <a:latin typeface="Times New Roman"/>
                <a:cs typeface="Times New Roman"/>
              </a:rPr>
              <a:t>i</a:t>
            </a:r>
            <a:r>
              <a:rPr sz="1200" spc="0" dirty="0" smtClean="0">
                <a:latin typeface="Times New Roman"/>
                <a:cs typeface="Times New Roman"/>
              </a:rPr>
              <a:t>ng</a:t>
            </a:r>
            <a:r>
              <a:rPr sz="1200" spc="3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ns</a:t>
            </a:r>
            <a:r>
              <a:rPr sz="1200" spc="4" dirty="0" smtClean="0">
                <a:latin typeface="Times New Roman"/>
                <a:cs typeface="Times New Roman"/>
              </a:rPr>
              <a:t>i</a:t>
            </a:r>
            <a:r>
              <a:rPr sz="1200" spc="0" dirty="0" smtClean="0">
                <a:latin typeface="Times New Roman"/>
                <a:cs typeface="Times New Roman"/>
              </a:rPr>
              <a:t>de</a:t>
            </a:r>
            <a:r>
              <a:rPr sz="1200" spc="4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4" dirty="0" smtClean="0">
                <a:latin typeface="Times New Roman"/>
                <a:cs typeface="Times New Roman"/>
              </a:rPr>
              <a:t> </a:t>
            </a:r>
            <a:r>
              <a:rPr sz="1200" spc="0" dirty="0" smtClean="0">
                <a:latin typeface="Times New Roman"/>
                <a:cs typeface="Times New Roman"/>
              </a:rPr>
              <a:t>un</a:t>
            </a:r>
            <a:r>
              <a:rPr sz="1200" spc="4" dirty="0" smtClean="0">
                <a:latin typeface="Times New Roman"/>
                <a:cs typeface="Times New Roman"/>
              </a:rPr>
              <a:t>i</a:t>
            </a:r>
            <a:r>
              <a:rPr sz="1200" spc="0" dirty="0" smtClean="0">
                <a:latin typeface="Times New Roman"/>
                <a:cs typeface="Times New Roman"/>
              </a:rPr>
              <a:t>t</a:t>
            </a:r>
            <a:r>
              <a:rPr sz="1200" spc="39" dirty="0" smtClean="0">
                <a:latin typeface="Times New Roman"/>
                <a:cs typeface="Times New Roman"/>
              </a:rPr>
              <a:t> </a:t>
            </a:r>
            <a:r>
              <a:rPr sz="1200" spc="-4" dirty="0" smtClean="0">
                <a:latin typeface="Times New Roman"/>
                <a:cs typeface="Times New Roman"/>
              </a:rPr>
              <a:t>re</a:t>
            </a:r>
            <a:r>
              <a:rPr sz="1200" spc="9" dirty="0" smtClean="0">
                <a:latin typeface="Times New Roman"/>
                <a:cs typeface="Times New Roman"/>
              </a:rPr>
              <a:t>a</a:t>
            </a:r>
            <a:r>
              <a:rPr sz="1200" spc="-4" dirty="0" smtClean="0">
                <a:latin typeface="Times New Roman"/>
                <a:cs typeface="Times New Roman"/>
              </a:rPr>
              <a:t>c</a:t>
            </a:r>
            <a:r>
              <a:rPr sz="1200" spc="4" dirty="0" smtClean="0">
                <a:latin typeface="Times New Roman"/>
                <a:cs typeface="Times New Roman"/>
              </a:rPr>
              <a:t>t</a:t>
            </a:r>
            <a:r>
              <a:rPr sz="1200" spc="0" dirty="0" smtClean="0">
                <a:latin typeface="Times New Roman"/>
                <a:cs typeface="Times New Roman"/>
              </a:rPr>
              <a:t>s</a:t>
            </a:r>
            <a:r>
              <a:rPr sz="1200" spc="50"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34" dirty="0" smtClean="0">
                <a:latin typeface="Times New Roman"/>
                <a:cs typeface="Times New Roman"/>
              </a:rPr>
              <a:t> </a:t>
            </a:r>
            <a:r>
              <a:rPr sz="1200" spc="0" dirty="0" smtClean="0">
                <a:latin typeface="Times New Roman"/>
                <a:cs typeface="Times New Roman"/>
              </a:rPr>
              <a:t>a</a:t>
            </a:r>
            <a:r>
              <a:rPr sz="1200" spc="4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gn</a:t>
            </a:r>
            <a:r>
              <a:rPr sz="1200" spc="-4" dirty="0" smtClean="0">
                <a:latin typeface="Times New Roman"/>
                <a:cs typeface="Times New Roman"/>
              </a:rPr>
              <a:t>e</a:t>
            </a:r>
            <a:r>
              <a:rPr sz="1200" spc="0" dirty="0" smtClean="0">
                <a:latin typeface="Times New Roman"/>
                <a:cs typeface="Times New Roman"/>
              </a:rPr>
              <a:t>d</a:t>
            </a:r>
            <a:r>
              <a:rPr sz="1200" spc="50"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nn</a:t>
            </a:r>
            <a:r>
              <a:rPr sz="1200" spc="-4" dirty="0" smtClean="0">
                <a:latin typeface="Times New Roman"/>
                <a:cs typeface="Times New Roman"/>
              </a:rPr>
              <a:t>e</a:t>
            </a:r>
            <a:r>
              <a:rPr sz="1200" spc="0" dirty="0" smtClean="0">
                <a:latin typeface="Times New Roman"/>
                <a:cs typeface="Times New Roman"/>
              </a:rPr>
              <a:t>r</a:t>
            </a:r>
            <a:r>
              <a:rPr sz="1200" spc="5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34" dirty="0" smtClean="0">
                <a:latin typeface="Times New Roman"/>
                <a:cs typeface="Times New Roman"/>
              </a:rPr>
              <a:t> </a:t>
            </a:r>
            <a:r>
              <a:rPr sz="1200" spc="-9" dirty="0" smtClean="0">
                <a:latin typeface="Times New Roman"/>
                <a:cs typeface="Times New Roman"/>
              </a:rPr>
              <a:t>b</a:t>
            </a:r>
            <a:r>
              <a:rPr sz="1200" spc="-14" dirty="0" smtClean="0">
                <a:latin typeface="Times New Roman"/>
                <a:cs typeface="Times New Roman"/>
              </a:rPr>
              <a:t>r</a:t>
            </a:r>
            <a:r>
              <a:rPr sz="1200" spc="-9" dirty="0" smtClean="0">
                <a:latin typeface="Times New Roman"/>
                <a:cs typeface="Times New Roman"/>
              </a:rPr>
              <a:t>in</a:t>
            </a:r>
            <a:r>
              <a:rPr sz="1200" spc="0" dirty="0" smtClean="0">
                <a:latin typeface="Times New Roman"/>
                <a:cs typeface="Times New Roman"/>
              </a:rPr>
              <a:t>g </a:t>
            </a:r>
            <a:r>
              <a:rPr sz="1200" spc="4" dirty="0" smtClean="0">
                <a:latin typeface="Times New Roman"/>
                <a:cs typeface="Times New Roman"/>
              </a:rPr>
              <a:t>t</a:t>
            </a:r>
            <a:r>
              <a:rPr sz="1200" spc="0" dirty="0" smtClean="0">
                <a:latin typeface="Times New Roman"/>
                <a:cs typeface="Times New Roman"/>
              </a:rPr>
              <a:t>he </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o</a:t>
            </a:r>
            <a:r>
              <a:rPr sz="1200" spc="4" dirty="0" smtClean="0">
                <a:latin typeface="Times New Roman"/>
                <a:cs typeface="Times New Roman"/>
              </a:rPr>
              <a:t>ll</a:t>
            </a:r>
            <a:r>
              <a:rPr sz="1200" spc="-4" dirty="0" smtClean="0">
                <a:latin typeface="Times New Roman"/>
                <a:cs typeface="Times New Roman"/>
              </a:rPr>
              <a:t>e</a:t>
            </a:r>
            <a:r>
              <a:rPr sz="1200" spc="0" dirty="0" smtClean="0">
                <a:latin typeface="Times New Roman"/>
                <a:cs typeface="Times New Roman"/>
              </a:rPr>
              <a:t>d ou</a:t>
            </a:r>
            <a:r>
              <a:rPr sz="1200" spc="4" dirty="0" smtClean="0">
                <a:latin typeface="Times New Roman"/>
                <a:cs typeface="Times New Roman"/>
              </a:rPr>
              <a:t>t</a:t>
            </a:r>
            <a:r>
              <a:rPr sz="1200" spc="0" dirty="0" smtClean="0">
                <a:latin typeface="Times New Roman"/>
                <a:cs typeface="Times New Roman"/>
              </a:rPr>
              <a:t>put</a:t>
            </a:r>
            <a:r>
              <a:rPr sz="1200" spc="4" dirty="0" smtClean="0">
                <a:latin typeface="Times New Roman"/>
                <a:cs typeface="Times New Roman"/>
              </a:rPr>
              <a:t> </a:t>
            </a:r>
            <a:r>
              <a:rPr sz="1200" spc="0" dirty="0" smtClean="0">
                <a:latin typeface="Times New Roman"/>
                <a:cs typeface="Times New Roman"/>
              </a:rPr>
              <a:t>v</a:t>
            </a:r>
            <a:r>
              <a:rPr sz="1200" spc="-4" dirty="0" smtClean="0">
                <a:latin typeface="Times New Roman"/>
                <a:cs typeface="Times New Roman"/>
              </a:rPr>
              <a:t>ar</a:t>
            </a:r>
            <a:r>
              <a:rPr sz="1200" spc="4" dirty="0" smtClean="0">
                <a:latin typeface="Times New Roman"/>
                <a:cs typeface="Times New Roman"/>
              </a:rPr>
              <a:t>i</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4" dirty="0" smtClean="0">
                <a:latin typeface="Times New Roman"/>
                <a:cs typeface="Times New Roman"/>
              </a:rPr>
              <a:t>re</a:t>
            </a:r>
            <a:r>
              <a:rPr sz="1200" spc="0" dirty="0" smtClean="0">
                <a:latin typeface="Times New Roman"/>
                <a:cs typeface="Times New Roman"/>
              </a:rPr>
              <a:t>d</a:t>
            </a:r>
            <a:r>
              <a:rPr sz="1200" spc="59" dirty="0" smtClean="0">
                <a:latin typeface="Times New Roman"/>
                <a:cs typeface="Times New Roman"/>
              </a:rPr>
              <a:t> </a:t>
            </a:r>
            <a:r>
              <a:rPr sz="1200" spc="-9" dirty="0" smtClean="0">
                <a:latin typeface="Times New Roman"/>
                <a:cs typeface="Times New Roman"/>
              </a:rPr>
              <a:t>l</a:t>
            </a:r>
            <a:r>
              <a:rPr sz="1200" spc="-14" dirty="0" smtClean="0">
                <a:latin typeface="Times New Roman"/>
                <a:cs typeface="Times New Roman"/>
              </a:rPr>
              <a:t>e</a:t>
            </a:r>
            <a:r>
              <a:rPr sz="1200" spc="-9" dirty="0" smtClean="0">
                <a:latin typeface="Times New Roman"/>
                <a:cs typeface="Times New Roman"/>
              </a:rPr>
              <a:t>v</a:t>
            </a:r>
            <a:r>
              <a:rPr sz="1200" spc="-14" dirty="0" smtClean="0">
                <a:latin typeface="Times New Roman"/>
                <a:cs typeface="Times New Roman"/>
              </a:rPr>
              <a:t>e</a:t>
            </a:r>
            <a:r>
              <a:rPr sz="1200" spc="-9" dirty="0" smtClean="0">
                <a:latin typeface="Times New Roman"/>
                <a:cs typeface="Times New Roman"/>
              </a:rPr>
              <a:t>l</a:t>
            </a:r>
            <a:r>
              <a:rPr sz="1200" spc="0" dirty="0" smtClean="0">
                <a:latin typeface="Times New Roman"/>
                <a:cs typeface="Times New Roman"/>
              </a:rPr>
              <a:t>.</a:t>
            </a:r>
            <a:endParaRPr sz="1200">
              <a:latin typeface="Times New Roman"/>
              <a:cs typeface="Times New Roman"/>
            </a:endParaRPr>
          </a:p>
          <a:p>
            <a:pPr marL="1065530" marR="570787" indent="-228600" algn="just">
              <a:lnSpc>
                <a:spcPts val="1320"/>
              </a:lnSpc>
              <a:spcBef>
                <a:spcPts val="1571"/>
              </a:spcBef>
              <a:tabLst>
                <a:tab pos="1054100" algn="l"/>
              </a:tabLst>
            </a:pPr>
            <a:r>
              <a:rPr sz="1200" spc="0" dirty="0" smtClean="0">
                <a:latin typeface="Arial"/>
                <a:cs typeface="Arial"/>
              </a:rPr>
              <a:t>	</a:t>
            </a:r>
            <a:r>
              <a:rPr sz="1200" spc="0" dirty="0" smtClean="0">
                <a:latin typeface="Times New Roman"/>
                <a:cs typeface="Times New Roman"/>
              </a:rPr>
              <a:t>E.S</a:t>
            </a:r>
            <a:r>
              <a:rPr sz="1200" spc="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odu</a:t>
            </a:r>
            <a:r>
              <a:rPr sz="1200" spc="-4" dirty="0" smtClean="0">
                <a:latin typeface="Times New Roman"/>
                <a:cs typeface="Times New Roman"/>
              </a:rPr>
              <a:t>c</a:t>
            </a:r>
            <a:r>
              <a:rPr sz="1200" spc="0" dirty="0" smtClean="0">
                <a:latin typeface="Times New Roman"/>
                <a:cs typeface="Times New Roman"/>
              </a:rPr>
              <a:t>e</a:t>
            </a:r>
            <a:r>
              <a:rPr sz="1200" spc="1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ng</a:t>
            </a:r>
            <a:r>
              <a:rPr sz="1200" spc="9" dirty="0" smtClean="0">
                <a:latin typeface="Times New Roman"/>
                <a:cs typeface="Times New Roman"/>
              </a:rPr>
              <a:t>e</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9" dirty="0" smtClean="0">
                <a:latin typeface="Times New Roman"/>
                <a:cs typeface="Times New Roman"/>
              </a:rPr>
              <a:t> </a:t>
            </a:r>
            <a:r>
              <a:rPr sz="1200" spc="0" dirty="0" smtClean="0">
                <a:latin typeface="Times New Roman"/>
                <a:cs typeface="Times New Roman"/>
              </a:rPr>
              <a:t>ou</a:t>
            </a:r>
            <a:r>
              <a:rPr sz="1200" spc="4" dirty="0" smtClean="0">
                <a:latin typeface="Times New Roman"/>
                <a:cs typeface="Times New Roman"/>
              </a:rPr>
              <a:t>t</a:t>
            </a:r>
            <a:r>
              <a:rPr sz="1200" spc="0" dirty="0" smtClean="0">
                <a:latin typeface="Times New Roman"/>
                <a:cs typeface="Times New Roman"/>
              </a:rPr>
              <a:t>put</a:t>
            </a:r>
            <a:r>
              <a:rPr sz="1200" spc="4" dirty="0" smtClean="0">
                <a:latin typeface="Times New Roman"/>
                <a:cs typeface="Times New Roman"/>
              </a:rPr>
              <a:t> </a:t>
            </a:r>
            <a:r>
              <a:rPr sz="1200" spc="-9" dirty="0" smtClean="0">
                <a:latin typeface="Times New Roman"/>
                <a:cs typeface="Times New Roman"/>
              </a:rPr>
              <a:t>i</a:t>
            </a:r>
            <a:r>
              <a:rPr sz="1200" spc="0" dirty="0" smtClean="0">
                <a:latin typeface="Times New Roman"/>
                <a:cs typeface="Times New Roman"/>
              </a:rPr>
              <a:t>n</a:t>
            </a:r>
            <a:r>
              <a:rPr sz="1200" spc="-34" dirty="0" smtClean="0">
                <a:latin typeface="Times New Roman"/>
                <a:cs typeface="Times New Roman"/>
              </a:rPr>
              <a:t> </a:t>
            </a:r>
            <a:r>
              <a:rPr sz="1200" spc="-4" dirty="0" smtClean="0">
                <a:latin typeface="Times New Roman"/>
                <a:cs typeface="Times New Roman"/>
              </a:rPr>
              <a:t>re</a:t>
            </a:r>
            <a:r>
              <a:rPr sz="1200" spc="0" dirty="0" smtClean="0">
                <a:latin typeface="Times New Roman"/>
                <a:cs typeface="Times New Roman"/>
              </a:rPr>
              <a:t>sponse</a:t>
            </a:r>
            <a:r>
              <a:rPr sz="1200" spc="1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ng</a:t>
            </a:r>
            <a:r>
              <a:rPr sz="1200" spc="9" dirty="0" smtClean="0">
                <a:latin typeface="Times New Roman"/>
                <a:cs typeface="Times New Roman"/>
              </a:rPr>
              <a:t>e</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 </a:t>
            </a:r>
            <a:r>
              <a:rPr sz="1200" spc="4" dirty="0" smtClean="0">
                <a:latin typeface="Times New Roman"/>
                <a:cs typeface="Times New Roman"/>
              </a:rPr>
              <a:t>t</a:t>
            </a:r>
            <a:r>
              <a:rPr sz="1200" spc="0" dirty="0" smtClean="0">
                <a:latin typeface="Times New Roman"/>
                <a:cs typeface="Times New Roman"/>
              </a:rPr>
              <a:t>he</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npu</a:t>
            </a:r>
            <a:r>
              <a:rPr sz="1200" spc="4" dirty="0" smtClean="0">
                <a:latin typeface="Times New Roman"/>
                <a:cs typeface="Times New Roman"/>
              </a:rPr>
              <a:t>t</a:t>
            </a:r>
            <a:r>
              <a:rPr sz="1200" spc="0" dirty="0" smtClean="0">
                <a:latin typeface="Times New Roman"/>
                <a:cs typeface="Times New Roman"/>
              </a:rPr>
              <a:t>, so</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a:t>
            </a:r>
            <a:r>
              <a:rPr sz="1200" spc="19" dirty="0" smtClean="0">
                <a:latin typeface="Times New Roman"/>
                <a:cs typeface="Times New Roman"/>
              </a:rPr>
              <a:t> </a:t>
            </a:r>
            <a:r>
              <a:rPr sz="1200" spc="-4" dirty="0" smtClean="0">
                <a:latin typeface="Times New Roman"/>
                <a:cs typeface="Times New Roman"/>
              </a:rPr>
              <a:t>ref</a:t>
            </a:r>
            <a:r>
              <a:rPr sz="1200" spc="9" dirty="0" smtClean="0">
                <a:latin typeface="Times New Roman"/>
                <a:cs typeface="Times New Roman"/>
              </a:rPr>
              <a:t>e</a:t>
            </a:r>
            <a:r>
              <a:rPr sz="1200" spc="-4" dirty="0" smtClean="0">
                <a:latin typeface="Times New Roman"/>
                <a:cs typeface="Times New Roman"/>
              </a:rPr>
              <a:t>rr</a:t>
            </a:r>
            <a:r>
              <a:rPr sz="1200" spc="9" dirty="0" smtClean="0">
                <a:latin typeface="Times New Roman"/>
                <a:cs typeface="Times New Roman"/>
              </a:rPr>
              <a:t>e</a:t>
            </a:r>
            <a:r>
              <a:rPr sz="1200" spc="0" dirty="0" smtClean="0">
                <a:latin typeface="Times New Roman"/>
                <a:cs typeface="Times New Roman"/>
              </a:rPr>
              <a:t>d </a:t>
            </a:r>
            <a:r>
              <a:rPr sz="1200" spc="-4" dirty="0" smtClean="0">
                <a:latin typeface="Times New Roman"/>
                <a:cs typeface="Times New Roman"/>
              </a:rPr>
              <a:t>a</a:t>
            </a:r>
            <a:r>
              <a:rPr sz="1200" spc="0" dirty="0" smtClean="0">
                <a:latin typeface="Times New Roman"/>
                <a:cs typeface="Times New Roman"/>
              </a:rPr>
              <a:t>s </a:t>
            </a:r>
            <a:r>
              <a:rPr sz="1200" spc="-4" dirty="0" smtClean="0">
                <a:latin typeface="Times New Roman"/>
                <a:cs typeface="Times New Roman"/>
              </a:rPr>
              <a:t>rea</a:t>
            </a:r>
            <a:r>
              <a:rPr sz="1200" spc="9"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ve</a:t>
            </a:r>
            <a:r>
              <a:rPr sz="1200" spc="-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a:t>
            </a:r>
            <a:endParaRPr sz="1200">
              <a:latin typeface="Times New Roman"/>
              <a:cs typeface="Times New Roman"/>
            </a:endParaRPr>
          </a:p>
          <a:p>
            <a:pPr marL="1065530" marR="574855" indent="-228600" algn="just">
              <a:lnSpc>
                <a:spcPts val="1330"/>
              </a:lnSpc>
              <a:spcBef>
                <a:spcPts val="1528"/>
              </a:spcBef>
              <a:tabLst>
                <a:tab pos="1054100" algn="l"/>
              </a:tabLst>
            </a:pPr>
            <a:r>
              <a:rPr sz="1200" spc="0" dirty="0" smtClean="0">
                <a:latin typeface="Arial"/>
                <a:cs typeface="Arial"/>
              </a:rPr>
              <a:t>	</a:t>
            </a:r>
            <a:r>
              <a:rPr sz="1200" spc="4" dirty="0" smtClean="0">
                <a:latin typeface="Times New Roman"/>
                <a:cs typeface="Times New Roman"/>
              </a:rPr>
              <a:t>R</a:t>
            </a:r>
            <a:r>
              <a:rPr sz="1200" spc="-4" dirty="0" smtClean="0">
                <a:latin typeface="Times New Roman"/>
                <a:cs typeface="Times New Roman"/>
              </a:rPr>
              <a:t>ea</a:t>
            </a:r>
            <a:r>
              <a:rPr sz="1200" spc="0" dirty="0" smtClean="0">
                <a:latin typeface="Times New Roman"/>
                <a:cs typeface="Times New Roman"/>
              </a:rPr>
              <a:t>l </a:t>
            </a:r>
            <a:r>
              <a:rPr sz="1200" spc="125" dirty="0" smtClean="0">
                <a:latin typeface="Times New Roman"/>
                <a:cs typeface="Times New Roman"/>
              </a:rPr>
              <a:t> </a:t>
            </a:r>
            <a:r>
              <a:rPr sz="1200" spc="0" dirty="0" smtClean="0">
                <a:latin typeface="Times New Roman"/>
                <a:cs typeface="Times New Roman"/>
              </a:rPr>
              <a:t>T</a:t>
            </a:r>
            <a:r>
              <a:rPr sz="1200" spc="4" dirty="0" smtClean="0">
                <a:latin typeface="Times New Roman"/>
                <a:cs typeface="Times New Roman"/>
              </a:rPr>
              <a:t>im</a:t>
            </a:r>
            <a:r>
              <a:rPr sz="1200" spc="0" dirty="0" smtClean="0">
                <a:latin typeface="Times New Roman"/>
                <a:cs typeface="Times New Roman"/>
              </a:rPr>
              <a:t>e </a:t>
            </a:r>
            <a:r>
              <a:rPr sz="1200" spc="11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 </a:t>
            </a:r>
            <a:r>
              <a:rPr sz="1200" spc="134" dirty="0" smtClean="0">
                <a:latin typeface="Times New Roman"/>
                <a:cs typeface="Times New Roman"/>
              </a:rPr>
              <a:t> </a:t>
            </a:r>
            <a:r>
              <a:rPr sz="1200" spc="0" dirty="0" smtClean="0">
                <a:latin typeface="Times New Roman"/>
                <a:cs typeface="Times New Roman"/>
              </a:rPr>
              <a:t>op</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 </a:t>
            </a:r>
            <a:r>
              <a:rPr sz="1200" spc="11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ea</a:t>
            </a:r>
            <a:r>
              <a:rPr sz="1200" spc="0" dirty="0" smtClean="0">
                <a:latin typeface="Times New Roman"/>
                <a:cs typeface="Times New Roman"/>
              </a:rPr>
              <a:t>ns </a:t>
            </a:r>
            <a:r>
              <a:rPr sz="1200" spc="13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114" dirty="0" smtClean="0">
                <a:latin typeface="Times New Roman"/>
                <a:cs typeface="Times New Roman"/>
              </a:rPr>
              <a:t> </a:t>
            </a:r>
            <a:r>
              <a:rPr sz="1200" spc="4" dirty="0" smtClean="0">
                <a:latin typeface="Times New Roman"/>
                <a:cs typeface="Times New Roman"/>
              </a:rPr>
              <a:t>timi</a:t>
            </a:r>
            <a:r>
              <a:rPr sz="1200" spc="0" dirty="0" smtClean="0">
                <a:latin typeface="Times New Roman"/>
                <a:cs typeface="Times New Roman"/>
              </a:rPr>
              <a:t>ng </a:t>
            </a:r>
            <a:r>
              <a:rPr sz="1200" spc="109" dirty="0" smtClean="0">
                <a:latin typeface="Times New Roman"/>
                <a:cs typeface="Times New Roman"/>
              </a:rPr>
              <a:t> </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v</a:t>
            </a:r>
            <a:r>
              <a:rPr sz="1200" spc="4" dirty="0" smtClean="0">
                <a:latin typeface="Times New Roman"/>
                <a:cs typeface="Times New Roman"/>
              </a:rPr>
              <a:t>i</a:t>
            </a:r>
            <a:r>
              <a:rPr sz="1200" spc="0" dirty="0" smtClean="0">
                <a:latin typeface="Times New Roman"/>
                <a:cs typeface="Times New Roman"/>
              </a:rPr>
              <a:t>or </a:t>
            </a:r>
            <a:r>
              <a:rPr sz="1200" spc="129" dirty="0" smtClean="0">
                <a:latin typeface="Times New Roman"/>
                <a:cs typeface="Times New Roman"/>
              </a:rPr>
              <a:t> </a:t>
            </a:r>
            <a:r>
              <a:rPr sz="1200" spc="0" dirty="0" smtClean="0">
                <a:latin typeface="Times New Roman"/>
                <a:cs typeface="Times New Roman"/>
              </a:rPr>
              <a:t>of </a:t>
            </a:r>
            <a:r>
              <a:rPr sz="1200" spc="1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129"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 </a:t>
            </a:r>
            <a:r>
              <a:rPr sz="1200" spc="134" dirty="0" smtClean="0">
                <a:latin typeface="Times New Roman"/>
                <a:cs typeface="Times New Roman"/>
              </a:rPr>
              <a:t> </a:t>
            </a:r>
            <a:r>
              <a:rPr sz="1200" spc="0" dirty="0" smtClean="0">
                <a:latin typeface="Times New Roman"/>
                <a:cs typeface="Times New Roman"/>
              </a:rPr>
              <a:t>shou</a:t>
            </a:r>
            <a:r>
              <a:rPr sz="1200" spc="4" dirty="0" smtClean="0">
                <a:latin typeface="Times New Roman"/>
                <a:cs typeface="Times New Roman"/>
              </a:rPr>
              <a:t>l</a:t>
            </a:r>
            <a:r>
              <a:rPr sz="1200" spc="0" dirty="0" smtClean="0">
                <a:latin typeface="Times New Roman"/>
                <a:cs typeface="Times New Roman"/>
              </a:rPr>
              <a:t>d </a:t>
            </a:r>
            <a:r>
              <a:rPr sz="1200" spc="119" dirty="0" smtClean="0">
                <a:latin typeface="Times New Roman"/>
                <a:cs typeface="Times New Roman"/>
              </a:rPr>
              <a:t> </a:t>
            </a:r>
            <a:r>
              <a:rPr sz="1200" spc="0" dirty="0" smtClean="0">
                <a:latin typeface="Times New Roman"/>
                <a:cs typeface="Times New Roman"/>
              </a:rPr>
              <a:t>be d</a:t>
            </a:r>
            <a:r>
              <a:rPr sz="1200" spc="-4" dirty="0" smtClean="0">
                <a:latin typeface="Times New Roman"/>
                <a:cs typeface="Times New Roman"/>
              </a:rPr>
              <a:t>e</a:t>
            </a:r>
            <a:r>
              <a:rPr sz="1200" spc="4" dirty="0" smtClean="0">
                <a:latin typeface="Times New Roman"/>
                <a:cs typeface="Times New Roman"/>
              </a:rPr>
              <a:t>t</a:t>
            </a:r>
            <a:r>
              <a:rPr sz="1200" spc="-4" dirty="0" smtClean="0">
                <a:latin typeface="Times New Roman"/>
                <a:cs typeface="Times New Roman"/>
              </a:rPr>
              <a:t>er</a:t>
            </a:r>
            <a:r>
              <a:rPr sz="1200" spc="4" dirty="0" smtClean="0">
                <a:latin typeface="Times New Roman"/>
                <a:cs typeface="Times New Roman"/>
              </a:rPr>
              <a:t>mi</a:t>
            </a:r>
            <a:r>
              <a:rPr sz="1200" spc="0" dirty="0" smtClean="0">
                <a:latin typeface="Times New Roman"/>
                <a:cs typeface="Times New Roman"/>
              </a:rPr>
              <a:t>n</a:t>
            </a:r>
            <a:r>
              <a:rPr sz="1200" spc="4" dirty="0" smtClean="0">
                <a:latin typeface="Times New Roman"/>
                <a:cs typeface="Times New Roman"/>
              </a:rPr>
              <a:t>i</a:t>
            </a:r>
            <a:r>
              <a:rPr sz="1200" spc="0" dirty="0" smtClean="0">
                <a:latin typeface="Times New Roman"/>
                <a:cs typeface="Times New Roman"/>
              </a:rPr>
              <a:t>s</a:t>
            </a:r>
            <a:r>
              <a:rPr sz="1200" spc="4" dirty="0" smtClean="0">
                <a:latin typeface="Times New Roman"/>
                <a:cs typeface="Times New Roman"/>
              </a:rPr>
              <a:t>ti</a:t>
            </a:r>
            <a:r>
              <a:rPr sz="1200" spc="0" dirty="0" smtClean="0">
                <a:latin typeface="Times New Roman"/>
                <a:cs typeface="Times New Roman"/>
              </a:rPr>
              <a:t>c</a:t>
            </a:r>
            <a:r>
              <a:rPr sz="1200" spc="-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e</a:t>
            </a:r>
            <a:r>
              <a:rPr sz="1200" spc="-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14" dirty="0" smtClean="0">
                <a:latin typeface="Times New Roman"/>
                <a:cs typeface="Times New Roman"/>
              </a:rPr>
              <a:t> </a:t>
            </a:r>
            <a:r>
              <a:rPr sz="1200" spc="0" dirty="0" smtClean="0">
                <a:latin typeface="Times New Roman"/>
                <a:cs typeface="Times New Roman"/>
              </a:rPr>
              <a:t>shou</a:t>
            </a:r>
            <a:r>
              <a:rPr sz="1200" spc="4" dirty="0" smtClean="0">
                <a:latin typeface="Times New Roman"/>
                <a:cs typeface="Times New Roman"/>
              </a:rPr>
              <a:t>l</a:t>
            </a:r>
            <a:r>
              <a:rPr sz="1200" spc="0" dirty="0" smtClean="0">
                <a:latin typeface="Times New Roman"/>
                <a:cs typeface="Times New Roman"/>
              </a:rPr>
              <a:t>d </a:t>
            </a:r>
            <a:r>
              <a:rPr sz="1200" spc="-4" dirty="0" smtClean="0">
                <a:latin typeface="Times New Roman"/>
                <a:cs typeface="Times New Roman"/>
              </a:rPr>
              <a:t>re</a:t>
            </a:r>
            <a:r>
              <a:rPr sz="1200" spc="0" dirty="0" smtClean="0">
                <a:latin typeface="Times New Roman"/>
                <a:cs typeface="Times New Roman"/>
              </a:rPr>
              <a:t>spond </a:t>
            </a:r>
            <a:r>
              <a:rPr sz="1200" spc="4" dirty="0" smtClean="0">
                <a:latin typeface="Times New Roman"/>
                <a:cs typeface="Times New Roman"/>
              </a:rPr>
              <a:t>t</a:t>
            </a:r>
            <a:r>
              <a:rPr sz="1200" spc="0" dirty="0" smtClean="0">
                <a:latin typeface="Times New Roman"/>
                <a:cs typeface="Times New Roman"/>
              </a:rPr>
              <a:t>o </a:t>
            </a:r>
            <a:r>
              <a:rPr sz="1200" spc="-4" dirty="0" smtClean="0">
                <a:latin typeface="Times New Roman"/>
                <a:cs typeface="Times New Roman"/>
              </a:rPr>
              <a:t>re</a:t>
            </a:r>
            <a:r>
              <a:rPr sz="1200" spc="0" dirty="0" smtClean="0">
                <a:latin typeface="Times New Roman"/>
                <a:cs typeface="Times New Roman"/>
              </a:rPr>
              <a:t>qu</a:t>
            </a:r>
            <a:r>
              <a:rPr sz="1200" spc="9"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t</a:t>
            </a:r>
            <a:r>
              <a:rPr sz="1200" spc="0" dirty="0" smtClean="0">
                <a:latin typeface="Times New Roman"/>
                <a:cs typeface="Times New Roman"/>
              </a:rPr>
              <a:t>s </a:t>
            </a:r>
            <a:r>
              <a:rPr sz="1200" spc="4" dirty="0" smtClean="0">
                <a:latin typeface="Times New Roman"/>
                <a:cs typeface="Times New Roman"/>
              </a:rPr>
              <a:t>i</a:t>
            </a:r>
            <a:r>
              <a:rPr sz="1200" spc="0" dirty="0" smtClean="0">
                <a:latin typeface="Times New Roman"/>
                <a:cs typeface="Times New Roman"/>
              </a:rPr>
              <a:t>n</a:t>
            </a:r>
            <a:r>
              <a:rPr sz="1200" spc="-9" dirty="0" smtClean="0">
                <a:latin typeface="Times New Roman"/>
                <a:cs typeface="Times New Roman"/>
              </a:rPr>
              <a:t> </a:t>
            </a:r>
            <a:r>
              <a:rPr sz="1200" spc="0" dirty="0" smtClean="0">
                <a:latin typeface="Times New Roman"/>
                <a:cs typeface="Times New Roman"/>
              </a:rPr>
              <a:t>a</a:t>
            </a:r>
            <a:r>
              <a:rPr sz="1200" spc="9" dirty="0" smtClean="0">
                <a:latin typeface="Times New Roman"/>
                <a:cs typeface="Times New Roman"/>
              </a:rPr>
              <a:t> </a:t>
            </a:r>
            <a:r>
              <a:rPr sz="1200" spc="0" dirty="0" smtClean="0">
                <a:latin typeface="Times New Roman"/>
                <a:cs typeface="Times New Roman"/>
              </a:rPr>
              <a:t>known </a:t>
            </a:r>
            <a:r>
              <a:rPr sz="1200" spc="-4" dirty="0" smtClean="0">
                <a:latin typeface="Times New Roman"/>
                <a:cs typeface="Times New Roman"/>
              </a:rPr>
              <a:t>a</a:t>
            </a:r>
            <a:r>
              <a:rPr sz="1200" spc="4" dirty="0" smtClean="0">
                <a:latin typeface="Times New Roman"/>
                <a:cs typeface="Times New Roman"/>
              </a:rPr>
              <a:t>m</a:t>
            </a:r>
            <a:r>
              <a:rPr sz="1200" spc="0" dirty="0" smtClean="0">
                <a:latin typeface="Times New Roman"/>
                <a:cs typeface="Times New Roman"/>
              </a:rPr>
              <a:t>ount</a:t>
            </a:r>
            <a:r>
              <a:rPr sz="1200" spc="4" dirty="0" smtClean="0">
                <a:latin typeface="Times New Roman"/>
                <a:cs typeface="Times New Roman"/>
              </a:rPr>
              <a:t> </a:t>
            </a:r>
            <a:r>
              <a:rPr sz="1200" spc="0" dirty="0" smtClean="0">
                <a:latin typeface="Times New Roman"/>
                <a:cs typeface="Times New Roman"/>
              </a:rPr>
              <a:t>of</a:t>
            </a:r>
            <a:r>
              <a:rPr sz="1200" spc="-109" dirty="0" smtClean="0">
                <a:latin typeface="Times New Roman"/>
                <a:cs typeface="Times New Roman"/>
              </a:rPr>
              <a:t> </a:t>
            </a:r>
            <a:r>
              <a:rPr sz="1200" spc="4" dirty="0" smtClean="0">
                <a:latin typeface="Times New Roman"/>
                <a:cs typeface="Times New Roman"/>
              </a:rPr>
              <a:t>tim</a:t>
            </a:r>
            <a:r>
              <a:rPr sz="1200" spc="-4" dirty="0" smtClean="0">
                <a:latin typeface="Times New Roman"/>
                <a:cs typeface="Times New Roman"/>
              </a:rPr>
              <a:t>e</a:t>
            </a:r>
            <a:r>
              <a:rPr sz="1200" spc="0" dirty="0" smtClean="0">
                <a:latin typeface="Times New Roman"/>
                <a:cs typeface="Times New Roman"/>
              </a:rPr>
              <a:t>.</a:t>
            </a:r>
            <a:endParaRPr sz="1200">
              <a:latin typeface="Times New Roman"/>
              <a:cs typeface="Times New Roman"/>
            </a:endParaRPr>
          </a:p>
          <a:p>
            <a:pPr marL="836930">
              <a:lnSpc>
                <a:spcPct val="95825"/>
              </a:lnSpc>
              <a:spcBef>
                <a:spcPts val="1361"/>
              </a:spcBef>
            </a:pPr>
            <a:r>
              <a:rPr sz="1200" spc="0" dirty="0" smtClean="0">
                <a:latin typeface="Arial"/>
                <a:cs typeface="Arial"/>
              </a:rPr>
              <a:t>•   </a:t>
            </a:r>
            <a:r>
              <a:rPr sz="1200" spc="49" dirty="0" smtClean="0">
                <a:latin typeface="Arial"/>
                <a:cs typeface="Arial"/>
              </a:rPr>
              <a:t> </a:t>
            </a:r>
            <a:r>
              <a:rPr sz="1200" spc="0" dirty="0" smtClean="0">
                <a:latin typeface="Times New Roman"/>
                <a:cs typeface="Times New Roman"/>
              </a:rPr>
              <a:t>E</a:t>
            </a:r>
            <a:r>
              <a:rPr sz="1200" spc="9" dirty="0" smtClean="0">
                <a:latin typeface="Times New Roman"/>
                <a:cs typeface="Times New Roman"/>
              </a:rPr>
              <a:t>x</a:t>
            </a:r>
            <a:r>
              <a:rPr sz="1200" spc="-4" dirty="0" smtClean="0">
                <a:latin typeface="Times New Roman"/>
                <a:cs typeface="Times New Roman"/>
              </a:rPr>
              <a:t>a</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l</a:t>
            </a:r>
            <a:r>
              <a:rPr sz="1200" spc="0" dirty="0" smtClean="0">
                <a:latin typeface="Times New Roman"/>
                <a:cs typeface="Times New Roman"/>
              </a:rPr>
              <a:t>e</a:t>
            </a:r>
            <a:r>
              <a:rPr sz="1200" spc="215" dirty="0" smtClean="0">
                <a:latin typeface="Times New Roman"/>
                <a:cs typeface="Times New Roman"/>
              </a:rPr>
              <a:t> </a:t>
            </a:r>
            <a:r>
              <a:rPr sz="1200" spc="0" dirty="0" smtClean="0">
                <a:latin typeface="Times New Roman"/>
                <a:cs typeface="Times New Roman"/>
              </a:rPr>
              <a:t>–</a:t>
            </a:r>
            <a:r>
              <a:rPr sz="1200" spc="230" dirty="0" smtClean="0">
                <a:latin typeface="Times New Roman"/>
                <a:cs typeface="Times New Roman"/>
              </a:rPr>
              <a:t> </a:t>
            </a:r>
            <a:r>
              <a:rPr sz="1200" spc="0" dirty="0" smtClean="0">
                <a:latin typeface="Times New Roman"/>
                <a:cs typeface="Times New Roman"/>
              </a:rPr>
              <a:t>E.S</a:t>
            </a:r>
            <a:r>
              <a:rPr sz="1200" spc="220"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i</a:t>
            </a:r>
            <a:r>
              <a:rPr sz="1200" spc="-4" dirty="0" smtClean="0">
                <a:latin typeface="Times New Roman"/>
                <a:cs typeface="Times New Roman"/>
              </a:rPr>
              <a:t>c</a:t>
            </a:r>
            <a:r>
              <a:rPr sz="1200" spc="0" dirty="0" smtClean="0">
                <a:latin typeface="Times New Roman"/>
                <a:cs typeface="Times New Roman"/>
              </a:rPr>
              <a:t>h</a:t>
            </a:r>
            <a:r>
              <a:rPr sz="1200" spc="240"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a:t>
            </a:r>
            <a:r>
              <a:rPr sz="1200" spc="225" dirty="0" smtClean="0">
                <a:latin typeface="Times New Roman"/>
                <a:cs typeface="Times New Roman"/>
              </a:rPr>
              <a:t> </a:t>
            </a:r>
            <a:r>
              <a:rPr sz="1200" spc="4" dirty="0" smtClean="0">
                <a:latin typeface="Times New Roman"/>
                <a:cs typeface="Times New Roman"/>
              </a:rPr>
              <a:t>mi</a:t>
            </a:r>
            <a:r>
              <a:rPr sz="1200" spc="0" dirty="0" smtClean="0">
                <a:latin typeface="Times New Roman"/>
                <a:cs typeface="Times New Roman"/>
              </a:rPr>
              <a:t>ss</a:t>
            </a:r>
            <a:r>
              <a:rPr sz="1200" spc="4" dirty="0" smtClean="0">
                <a:latin typeface="Times New Roman"/>
                <a:cs typeface="Times New Roman"/>
              </a:rPr>
              <a:t>i</a:t>
            </a:r>
            <a:r>
              <a:rPr sz="1200" spc="0" dirty="0" smtClean="0">
                <a:latin typeface="Times New Roman"/>
                <a:cs typeface="Times New Roman"/>
              </a:rPr>
              <a:t>on</a:t>
            </a:r>
            <a:r>
              <a:rPr sz="1200" spc="215" dirty="0" smtClean="0">
                <a:latin typeface="Times New Roman"/>
                <a:cs typeface="Times New Roman"/>
              </a:rPr>
              <a:t> </a:t>
            </a:r>
            <a:r>
              <a:rPr sz="1200" spc="-4" dirty="0" smtClean="0">
                <a:latin typeface="Times New Roman"/>
                <a:cs typeface="Times New Roman"/>
              </a:rPr>
              <a:t>cr</a:t>
            </a:r>
            <a:r>
              <a:rPr sz="1200" spc="4" dirty="0" smtClean="0">
                <a:latin typeface="Times New Roman"/>
                <a:cs typeface="Times New Roman"/>
              </a:rPr>
              <a:t>iti</a:t>
            </a:r>
            <a:r>
              <a:rPr sz="1200" spc="-4" dirty="0" smtClean="0">
                <a:latin typeface="Times New Roman"/>
                <a:cs typeface="Times New Roman"/>
              </a:rPr>
              <a:t>ca</a:t>
            </a:r>
            <a:r>
              <a:rPr sz="1200" spc="0" dirty="0" smtClean="0">
                <a:latin typeface="Times New Roman"/>
                <a:cs typeface="Times New Roman"/>
              </a:rPr>
              <a:t>l</a:t>
            </a:r>
            <a:r>
              <a:rPr sz="1200" spc="245" dirty="0" smtClean="0">
                <a:latin typeface="Times New Roman"/>
                <a:cs typeface="Times New Roman"/>
              </a:rPr>
              <a:t> </a:t>
            </a:r>
            <a:r>
              <a:rPr sz="1200" spc="4" dirty="0" smtClean="0">
                <a:latin typeface="Times New Roman"/>
                <a:cs typeface="Times New Roman"/>
              </a:rPr>
              <a:t>li</a:t>
            </a:r>
            <a:r>
              <a:rPr sz="1200" spc="0" dirty="0" smtClean="0">
                <a:latin typeface="Times New Roman"/>
                <a:cs typeface="Times New Roman"/>
              </a:rPr>
              <a:t>ke</a:t>
            </a:r>
            <a:r>
              <a:rPr sz="1200" spc="215" dirty="0" smtClean="0">
                <a:latin typeface="Times New Roman"/>
                <a:cs typeface="Times New Roman"/>
              </a:rPr>
              <a:t> </a:t>
            </a:r>
            <a:r>
              <a:rPr sz="1200" spc="-4" dirty="0" smtClean="0">
                <a:latin typeface="Times New Roman"/>
                <a:cs typeface="Times New Roman"/>
              </a:rPr>
              <a:t>f</a:t>
            </a:r>
            <a:r>
              <a:rPr sz="1200" spc="4" dirty="0" smtClean="0">
                <a:latin typeface="Times New Roman"/>
                <a:cs typeface="Times New Roman"/>
              </a:rPr>
              <a:t>li</a:t>
            </a:r>
            <a:r>
              <a:rPr sz="1200" spc="-9" dirty="0" smtClean="0">
                <a:latin typeface="Times New Roman"/>
                <a:cs typeface="Times New Roman"/>
              </a:rPr>
              <a:t>g</a:t>
            </a:r>
            <a:r>
              <a:rPr sz="1200" spc="0" dirty="0" smtClean="0">
                <a:latin typeface="Times New Roman"/>
                <a:cs typeface="Times New Roman"/>
              </a:rPr>
              <a:t>ht</a:t>
            </a:r>
            <a:r>
              <a:rPr sz="1200" spc="245"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ol</a:t>
            </a:r>
            <a:r>
              <a:rPr sz="1200" spc="230"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a:t>
            </a:r>
            <a:r>
              <a:rPr sz="1200" spc="240" dirty="0" smtClean="0">
                <a:latin typeface="Times New Roman"/>
                <a:cs typeface="Times New Roman"/>
              </a:rPr>
              <a:t> </a:t>
            </a:r>
            <a:r>
              <a:rPr sz="1200" spc="0" dirty="0" smtClean="0">
                <a:latin typeface="Times New Roman"/>
                <a:cs typeface="Times New Roman"/>
              </a:rPr>
              <a:t>An</a:t>
            </a:r>
            <a:r>
              <a:rPr sz="1200" spc="4" dirty="0" smtClean="0">
                <a:latin typeface="Times New Roman"/>
                <a:cs typeface="Times New Roman"/>
              </a:rPr>
              <a:t>til</a:t>
            </a:r>
            <a:r>
              <a:rPr sz="1200" spc="0" dirty="0" smtClean="0">
                <a:latin typeface="Times New Roman"/>
                <a:cs typeface="Times New Roman"/>
              </a:rPr>
              <a:t>o</a:t>
            </a:r>
            <a:r>
              <a:rPr sz="1200" spc="-4" dirty="0" smtClean="0">
                <a:latin typeface="Times New Roman"/>
                <a:cs typeface="Times New Roman"/>
              </a:rPr>
              <a:t>c</a:t>
            </a:r>
            <a:r>
              <a:rPr sz="1200" spc="0" dirty="0" smtClean="0">
                <a:latin typeface="Times New Roman"/>
                <a:cs typeface="Times New Roman"/>
              </a:rPr>
              <a:t>k</a:t>
            </a:r>
            <a:r>
              <a:rPr sz="1200" spc="230" dirty="0" smtClean="0">
                <a:latin typeface="Times New Roman"/>
                <a:cs typeface="Times New Roman"/>
              </a:rPr>
              <a:t> </a:t>
            </a:r>
            <a:r>
              <a:rPr sz="1200" spc="-4" dirty="0" smtClean="0">
                <a:latin typeface="Times New Roman"/>
                <a:cs typeface="Times New Roman"/>
              </a:rPr>
              <a:t>Bra</a:t>
            </a:r>
            <a:r>
              <a:rPr sz="1200" spc="0" dirty="0" smtClean="0">
                <a:latin typeface="Times New Roman"/>
                <a:cs typeface="Times New Roman"/>
              </a:rPr>
              <a:t>ke</a:t>
            </a:r>
            <a:endParaRPr sz="1200">
              <a:latin typeface="Times New Roman"/>
              <a:cs typeface="Times New Roman"/>
            </a:endParaRPr>
          </a:p>
          <a:p>
            <a:pPr marL="1065530">
              <a:lnSpc>
                <a:spcPts val="1330"/>
              </a:lnSpc>
              <a:spcBef>
                <a:spcPts val="66"/>
              </a:spcBef>
            </a:pPr>
            <a:r>
              <a:rPr sz="1200" spc="0" dirty="0" smtClean="0">
                <a:latin typeface="Times New Roman"/>
                <a:cs typeface="Times New Roman"/>
              </a:rPr>
              <a:t>Systems (</a:t>
            </a:r>
            <a:r>
              <a:rPr sz="1200" b="1" spc="0" dirty="0" smtClean="0">
                <a:latin typeface="Times New Roman"/>
                <a:cs typeface="Times New Roman"/>
              </a:rPr>
              <a:t>ABS</a:t>
            </a:r>
            <a:r>
              <a:rPr sz="1200" spc="0" dirty="0" smtClean="0">
                <a:latin typeface="Times New Roman"/>
                <a:cs typeface="Times New Roman"/>
              </a:rPr>
              <a:t>) etc are Real Time systems.</a:t>
            </a:r>
            <a:endParaRPr sz="1200">
              <a:latin typeface="Times New Roman"/>
              <a:cs typeface="Times New Roman"/>
            </a:endParaRPr>
          </a:p>
          <a:p>
            <a:pPr marL="608330">
              <a:lnSpc>
                <a:spcPct val="95825"/>
              </a:lnSpc>
              <a:spcBef>
                <a:spcPts val="1169"/>
              </a:spcBef>
            </a:pPr>
            <a:r>
              <a:rPr sz="1200" b="1" spc="-9" dirty="0" smtClean="0">
                <a:solidFill>
                  <a:srgbClr val="00AD50"/>
                </a:solidFill>
                <a:latin typeface="Times New Roman"/>
                <a:cs typeface="Times New Roman"/>
              </a:rPr>
              <a:t>3</a:t>
            </a:r>
            <a:r>
              <a:rPr sz="1200" b="1" spc="0" dirty="0" smtClean="0">
                <a:solidFill>
                  <a:srgbClr val="00AD50"/>
                </a:solidFill>
                <a:latin typeface="Times New Roman"/>
                <a:cs typeface="Times New Roman"/>
              </a:rPr>
              <a:t>.  </a:t>
            </a:r>
            <a:r>
              <a:rPr sz="1200" b="1" spc="4" dirty="0" smtClean="0">
                <a:solidFill>
                  <a:srgbClr val="00AD50"/>
                </a:solidFill>
                <a:latin typeface="Times New Roman"/>
                <a:cs typeface="Times New Roman"/>
              </a:rPr>
              <a:t> Op</a:t>
            </a:r>
            <a:r>
              <a:rPr sz="1200" b="1" spc="-4" dirty="0" smtClean="0">
                <a:solidFill>
                  <a:srgbClr val="00AD50"/>
                </a:solidFill>
                <a:latin typeface="Times New Roman"/>
                <a:cs typeface="Times New Roman"/>
              </a:rPr>
              <a:t>er</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te</a:t>
            </a:r>
            <a:r>
              <a:rPr sz="1200" b="1" spc="0" dirty="0" smtClean="0">
                <a:solidFill>
                  <a:srgbClr val="00AD50"/>
                </a:solidFill>
                <a:latin typeface="Times New Roman"/>
                <a:cs typeface="Times New Roman"/>
              </a:rPr>
              <a:t>s</a:t>
            </a:r>
            <a:r>
              <a:rPr sz="1200" b="1" spc="14" dirty="0" smtClean="0">
                <a:solidFill>
                  <a:srgbClr val="00AD50"/>
                </a:solidFill>
                <a:latin typeface="Times New Roman"/>
                <a:cs typeface="Times New Roman"/>
              </a:rPr>
              <a:t> </a:t>
            </a:r>
            <a:r>
              <a:rPr sz="1200" b="1" spc="4" dirty="0" smtClean="0">
                <a:solidFill>
                  <a:srgbClr val="00AD50"/>
                </a:solidFill>
                <a:latin typeface="Times New Roman"/>
                <a:cs typeface="Times New Roman"/>
              </a:rPr>
              <a:t>i</a:t>
            </a:r>
            <a:r>
              <a:rPr sz="1200" b="1" spc="0" dirty="0" smtClean="0">
                <a:solidFill>
                  <a:srgbClr val="00AD50"/>
                </a:solidFill>
                <a:latin typeface="Times New Roman"/>
                <a:cs typeface="Times New Roman"/>
              </a:rPr>
              <a:t>n</a:t>
            </a:r>
            <a:r>
              <a:rPr sz="1200" b="1" spc="-4" dirty="0" smtClean="0">
                <a:solidFill>
                  <a:srgbClr val="00AD50"/>
                </a:solidFill>
                <a:latin typeface="Times New Roman"/>
                <a:cs typeface="Times New Roman"/>
              </a:rPr>
              <a:t> </a:t>
            </a:r>
            <a:r>
              <a:rPr sz="1200" b="1" spc="4" dirty="0" smtClean="0">
                <a:solidFill>
                  <a:srgbClr val="00AD50"/>
                </a:solidFill>
                <a:latin typeface="Times New Roman"/>
                <a:cs typeface="Times New Roman"/>
              </a:rPr>
              <a:t>H</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r</a:t>
            </a:r>
            <a:r>
              <a:rPr sz="1200" b="1" spc="0" dirty="0" smtClean="0">
                <a:solidFill>
                  <a:srgbClr val="00AD50"/>
                </a:solidFill>
                <a:latin typeface="Times New Roman"/>
                <a:cs typeface="Times New Roman"/>
              </a:rPr>
              <a:t>sh</a:t>
            </a:r>
            <a:r>
              <a:rPr sz="1200" b="1" spc="4" dirty="0" smtClean="0">
                <a:solidFill>
                  <a:srgbClr val="00AD50"/>
                </a:solidFill>
                <a:latin typeface="Times New Roman"/>
                <a:cs typeface="Times New Roman"/>
              </a:rPr>
              <a:t> En</a:t>
            </a:r>
            <a:r>
              <a:rPr sz="1200" b="1" spc="0" dirty="0" smtClean="0">
                <a:solidFill>
                  <a:srgbClr val="00AD50"/>
                </a:solidFill>
                <a:latin typeface="Times New Roman"/>
                <a:cs typeface="Times New Roman"/>
              </a:rPr>
              <a:t>v</a:t>
            </a:r>
            <a:r>
              <a:rPr sz="1200" b="1" spc="-9" dirty="0" smtClean="0">
                <a:solidFill>
                  <a:srgbClr val="00AD50"/>
                </a:solidFill>
                <a:latin typeface="Times New Roman"/>
                <a:cs typeface="Times New Roman"/>
              </a:rPr>
              <a:t>i</a:t>
            </a:r>
            <a:r>
              <a:rPr sz="1200" b="1" spc="-4" dirty="0" smtClean="0">
                <a:solidFill>
                  <a:srgbClr val="00AD50"/>
                </a:solidFill>
                <a:latin typeface="Times New Roman"/>
                <a:cs typeface="Times New Roman"/>
              </a:rPr>
              <a:t>r</a:t>
            </a:r>
            <a:r>
              <a:rPr sz="1200" b="1" spc="0" dirty="0" smtClean="0">
                <a:solidFill>
                  <a:srgbClr val="00AD50"/>
                </a:solidFill>
                <a:latin typeface="Times New Roman"/>
                <a:cs typeface="Times New Roman"/>
              </a:rPr>
              <a:t>o</a:t>
            </a:r>
            <a:r>
              <a:rPr sz="1200" b="1" spc="4" dirty="0" smtClean="0">
                <a:solidFill>
                  <a:srgbClr val="00AD50"/>
                </a:solidFill>
                <a:latin typeface="Times New Roman"/>
                <a:cs typeface="Times New Roman"/>
              </a:rPr>
              <a:t>n</a:t>
            </a:r>
            <a:r>
              <a:rPr sz="1200" b="1" spc="-4" dirty="0" smtClean="0">
                <a:solidFill>
                  <a:srgbClr val="00AD50"/>
                </a:solidFill>
                <a:latin typeface="Times New Roman"/>
                <a:cs typeface="Times New Roman"/>
              </a:rPr>
              <a:t>me</a:t>
            </a:r>
            <a:r>
              <a:rPr sz="1200" b="1" spc="4" dirty="0" smtClean="0">
                <a:solidFill>
                  <a:srgbClr val="00AD50"/>
                </a:solidFill>
                <a:latin typeface="Times New Roman"/>
                <a:cs typeface="Times New Roman"/>
              </a:rPr>
              <a:t>n</a:t>
            </a:r>
            <a:r>
              <a:rPr sz="1200" b="1" spc="0" dirty="0" smtClean="0">
                <a:solidFill>
                  <a:srgbClr val="00AD50"/>
                </a:solidFill>
                <a:latin typeface="Times New Roman"/>
                <a:cs typeface="Times New Roman"/>
              </a:rPr>
              <a:t>t</a:t>
            </a:r>
            <a:r>
              <a:rPr sz="1200" b="1" spc="44" dirty="0" smtClean="0">
                <a:solidFill>
                  <a:srgbClr val="00AD50"/>
                </a:solidFill>
                <a:latin typeface="Times New Roman"/>
                <a:cs typeface="Times New Roman"/>
              </a:rPr>
              <a:t> </a:t>
            </a:r>
            <a:r>
              <a:rPr sz="1200" b="1" spc="-4" dirty="0" smtClean="0">
                <a:solidFill>
                  <a:srgbClr val="00AD50"/>
                </a:solidFill>
                <a:latin typeface="Times New Roman"/>
                <a:cs typeface="Times New Roman"/>
              </a:rPr>
              <a:t>:</a:t>
            </a:r>
            <a:r>
              <a:rPr sz="1200" b="1" spc="0" dirty="0" smtClean="0">
                <a:solidFill>
                  <a:srgbClr val="00AD50"/>
                </a:solidFill>
                <a:latin typeface="Times New Roman"/>
                <a:cs typeface="Times New Roman"/>
              </a:rPr>
              <a:t>–</a:t>
            </a:r>
            <a:endParaRPr sz="1200">
              <a:latin typeface="Times New Roman"/>
              <a:cs typeface="Times New Roman"/>
            </a:endParaRPr>
          </a:p>
          <a:p>
            <a:pPr marL="1065530" marR="576399" indent="-228600" algn="just">
              <a:lnSpc>
                <a:spcPts val="1340"/>
              </a:lnSpc>
              <a:spcBef>
                <a:spcPts val="1555"/>
              </a:spcBef>
              <a:tabLst>
                <a:tab pos="1054100" algn="l"/>
              </a:tabLst>
            </a:pPr>
            <a:r>
              <a:rPr sz="1200" spc="0" dirty="0" smtClean="0">
                <a:latin typeface="Arial"/>
                <a:cs typeface="Arial"/>
              </a:rPr>
              <a:t>	</a:t>
            </a:r>
            <a:r>
              <a:rPr sz="1200" spc="0" dirty="0" smtClean="0">
                <a:latin typeface="Times New Roman"/>
                <a:cs typeface="Times New Roman"/>
              </a:rPr>
              <a:t>The</a:t>
            </a:r>
            <a:r>
              <a:rPr sz="1200" spc="200"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9" dirty="0" smtClean="0">
                <a:latin typeface="Times New Roman"/>
                <a:cs typeface="Times New Roman"/>
              </a:rPr>
              <a:t>g</a:t>
            </a:r>
            <a:r>
              <a:rPr sz="1200" spc="0" dirty="0" smtClean="0">
                <a:latin typeface="Times New Roman"/>
                <a:cs typeface="Times New Roman"/>
              </a:rPr>
              <a:t>n</a:t>
            </a:r>
            <a:r>
              <a:rPr sz="1200" spc="215" dirty="0" smtClean="0">
                <a:latin typeface="Times New Roman"/>
                <a:cs typeface="Times New Roman"/>
              </a:rPr>
              <a:t> </a:t>
            </a:r>
            <a:r>
              <a:rPr sz="1200" spc="0" dirty="0" smtClean="0">
                <a:latin typeface="Times New Roman"/>
                <a:cs typeface="Times New Roman"/>
              </a:rPr>
              <a:t>of</a:t>
            </a:r>
            <a:r>
              <a:rPr sz="1200" spc="200" dirty="0" smtClean="0">
                <a:latin typeface="Times New Roman"/>
                <a:cs typeface="Times New Roman"/>
              </a:rPr>
              <a:t> </a:t>
            </a:r>
            <a:r>
              <a:rPr sz="1200" spc="0" dirty="0" smtClean="0">
                <a:latin typeface="Times New Roman"/>
                <a:cs typeface="Times New Roman"/>
              </a:rPr>
              <a:t>E.S</a:t>
            </a:r>
            <a:r>
              <a:rPr sz="1200" spc="195" dirty="0" smtClean="0">
                <a:latin typeface="Times New Roman"/>
                <a:cs typeface="Times New Roman"/>
              </a:rPr>
              <a:t> </a:t>
            </a:r>
            <a:r>
              <a:rPr sz="1200" spc="0" dirty="0" smtClean="0">
                <a:latin typeface="Times New Roman"/>
                <a:cs typeface="Times New Roman"/>
              </a:rPr>
              <a:t>shou</a:t>
            </a:r>
            <a:r>
              <a:rPr sz="1200" spc="4" dirty="0" smtClean="0">
                <a:latin typeface="Times New Roman"/>
                <a:cs typeface="Times New Roman"/>
              </a:rPr>
              <a:t>l</a:t>
            </a:r>
            <a:r>
              <a:rPr sz="1200" spc="0" dirty="0" smtClean="0">
                <a:latin typeface="Times New Roman"/>
                <a:cs typeface="Times New Roman"/>
              </a:rPr>
              <a:t>d</a:t>
            </a:r>
            <a:r>
              <a:rPr sz="1200" spc="190"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ke</a:t>
            </a:r>
            <a:r>
              <a:rPr sz="1200" spc="200" dirty="0" smtClean="0">
                <a:latin typeface="Times New Roman"/>
                <a:cs typeface="Times New Roman"/>
              </a:rPr>
              <a:t> </a:t>
            </a:r>
            <a:r>
              <a:rPr sz="1200" spc="-4" dirty="0" smtClean="0">
                <a:latin typeface="Times New Roman"/>
                <a:cs typeface="Times New Roman"/>
              </a:rPr>
              <a:t>ca</a:t>
            </a:r>
            <a:r>
              <a:rPr sz="1200" spc="9" dirty="0" smtClean="0">
                <a:latin typeface="Times New Roman"/>
                <a:cs typeface="Times New Roman"/>
              </a:rPr>
              <a:t>r</a:t>
            </a:r>
            <a:r>
              <a:rPr sz="1200" spc="0" dirty="0" smtClean="0">
                <a:latin typeface="Times New Roman"/>
                <a:cs typeface="Times New Roman"/>
              </a:rPr>
              <a:t>e</a:t>
            </a:r>
            <a:r>
              <a:rPr sz="1200" spc="200" dirty="0" smtClean="0">
                <a:latin typeface="Times New Roman"/>
                <a:cs typeface="Times New Roman"/>
              </a:rPr>
              <a:t> </a:t>
            </a:r>
            <a:r>
              <a:rPr sz="1200" spc="0" dirty="0" smtClean="0">
                <a:latin typeface="Times New Roman"/>
                <a:cs typeface="Times New Roman"/>
              </a:rPr>
              <a:t>of</a:t>
            </a:r>
            <a:r>
              <a:rPr sz="1200" spc="20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200" dirty="0" smtClean="0">
                <a:latin typeface="Times New Roman"/>
                <a:cs typeface="Times New Roman"/>
              </a:rPr>
              <a:t> </a:t>
            </a:r>
            <a:r>
              <a:rPr sz="1200" spc="0" dirty="0" smtClean="0">
                <a:latin typeface="Times New Roman"/>
                <a:cs typeface="Times New Roman"/>
              </a:rPr>
              <a:t>op</a:t>
            </a:r>
            <a:r>
              <a:rPr sz="1200" spc="-4" dirty="0" smtClean="0">
                <a:latin typeface="Times New Roman"/>
                <a:cs typeface="Times New Roman"/>
              </a:rPr>
              <a:t>era</a:t>
            </a:r>
            <a:r>
              <a:rPr sz="1200" spc="4" dirty="0" smtClean="0">
                <a:latin typeface="Times New Roman"/>
                <a:cs typeface="Times New Roman"/>
              </a:rPr>
              <a:t>ti</a:t>
            </a:r>
            <a:r>
              <a:rPr sz="1200" spc="0" dirty="0" smtClean="0">
                <a:latin typeface="Times New Roman"/>
                <a:cs typeface="Times New Roman"/>
              </a:rPr>
              <a:t>ng</a:t>
            </a:r>
            <a:r>
              <a:rPr sz="1200" spc="205"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ond</a:t>
            </a:r>
            <a:r>
              <a:rPr sz="1200" spc="4" dirty="0" smtClean="0">
                <a:latin typeface="Times New Roman"/>
                <a:cs typeface="Times New Roman"/>
              </a:rPr>
              <a:t>iti</a:t>
            </a:r>
            <a:r>
              <a:rPr sz="1200" spc="0" dirty="0" smtClean="0">
                <a:latin typeface="Times New Roman"/>
                <a:cs typeface="Times New Roman"/>
              </a:rPr>
              <a:t>ons</a:t>
            </a:r>
            <a:r>
              <a:rPr sz="1200" spc="195" dirty="0" smtClean="0">
                <a:latin typeface="Times New Roman"/>
                <a:cs typeface="Times New Roman"/>
              </a:rPr>
              <a:t> </a:t>
            </a:r>
            <a:r>
              <a:rPr sz="1200" spc="0" dirty="0" smtClean="0">
                <a:latin typeface="Times New Roman"/>
                <a:cs typeface="Times New Roman"/>
              </a:rPr>
              <a:t>of</a:t>
            </a:r>
            <a:r>
              <a:rPr sz="1200" spc="20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200" dirty="0" smtClean="0">
                <a:latin typeface="Times New Roman"/>
                <a:cs typeface="Times New Roman"/>
              </a:rPr>
              <a:t> </a:t>
            </a:r>
            <a:r>
              <a:rPr sz="1200" spc="-4" dirty="0" smtClean="0">
                <a:latin typeface="Times New Roman"/>
                <a:cs typeface="Times New Roman"/>
              </a:rPr>
              <a:t>ar</a:t>
            </a:r>
            <a:r>
              <a:rPr sz="1200" spc="9" dirty="0" smtClean="0">
                <a:latin typeface="Times New Roman"/>
                <a:cs typeface="Times New Roman"/>
              </a:rPr>
              <a:t>e</a:t>
            </a:r>
            <a:r>
              <a:rPr sz="1200" spc="0" dirty="0" smtClean="0">
                <a:latin typeface="Times New Roman"/>
                <a:cs typeface="Times New Roman"/>
              </a:rPr>
              <a:t>a</a:t>
            </a:r>
            <a:r>
              <a:rPr sz="1200" spc="200"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er</a:t>
            </a:r>
            <a:r>
              <a:rPr sz="1200" spc="0" dirty="0" smtClean="0">
                <a:latin typeface="Times New Roman"/>
                <a:cs typeface="Times New Roman"/>
              </a:rPr>
              <a:t>e</a:t>
            </a:r>
            <a:r>
              <a:rPr sz="1200" spc="21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4" dirty="0" smtClean="0">
                <a:latin typeface="Times New Roman"/>
                <a:cs typeface="Times New Roman"/>
              </a:rPr>
              <a:t> i</a:t>
            </a:r>
            <a:r>
              <a:rPr sz="1200" spc="0" dirty="0" smtClean="0">
                <a:latin typeface="Times New Roman"/>
                <a:cs typeface="Times New Roman"/>
              </a:rPr>
              <a:t>s </a:t>
            </a:r>
            <a:r>
              <a:rPr sz="1200" spc="-9" dirty="0" smtClean="0">
                <a:latin typeface="Times New Roman"/>
                <a:cs typeface="Times New Roman"/>
              </a:rPr>
              <a:t>g</a:t>
            </a:r>
            <a:r>
              <a:rPr sz="1200" spc="0" dirty="0" smtClean="0">
                <a:latin typeface="Times New Roman"/>
                <a:cs typeface="Times New Roman"/>
              </a:rPr>
              <a:t>o</a:t>
            </a:r>
            <a:r>
              <a:rPr sz="1200" spc="4" dirty="0" smtClean="0">
                <a:latin typeface="Times New Roman"/>
                <a:cs typeface="Times New Roman"/>
              </a:rPr>
              <a:t>i</a:t>
            </a:r>
            <a:r>
              <a:rPr sz="1200" spc="0" dirty="0" smtClean="0">
                <a:latin typeface="Times New Roman"/>
                <a:cs typeface="Times New Roman"/>
              </a:rPr>
              <a:t>ng</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a:t>
            </a:r>
            <a:r>
              <a:rPr sz="1200" spc="4" dirty="0" smtClean="0">
                <a:latin typeface="Times New Roman"/>
                <a:cs typeface="Times New Roman"/>
              </a:rPr>
              <a:t>im</a:t>
            </a:r>
            <a:r>
              <a:rPr sz="1200" spc="0" dirty="0" smtClean="0">
                <a:latin typeface="Times New Roman"/>
                <a:cs typeface="Times New Roman"/>
              </a:rPr>
              <a:t>p</a:t>
            </a:r>
            <a:r>
              <a:rPr sz="1200" spc="-9" dirty="0" smtClean="0">
                <a:latin typeface="Times New Roman"/>
                <a:cs typeface="Times New Roman"/>
              </a:rPr>
              <a:t>l</a:t>
            </a:r>
            <a:r>
              <a:rPr sz="1200" spc="-4" dirty="0" smtClean="0">
                <a:latin typeface="Times New Roman"/>
                <a:cs typeface="Times New Roman"/>
              </a:rPr>
              <a:t>e</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a:t>
            </a:r>
            <a:endParaRPr sz="1200">
              <a:latin typeface="Times New Roman"/>
              <a:cs typeface="Times New Roman"/>
            </a:endParaRPr>
          </a:p>
          <a:p>
            <a:pPr marL="1065530" marR="571814" indent="-228600" algn="just">
              <a:lnSpc>
                <a:spcPts val="1330"/>
              </a:lnSpc>
              <a:spcBef>
                <a:spcPts val="1475"/>
              </a:spcBef>
              <a:tabLst>
                <a:tab pos="1054100" algn="l"/>
              </a:tabLst>
            </a:pPr>
            <a:r>
              <a:rPr sz="1200" spc="0" dirty="0" smtClean="0">
                <a:latin typeface="Arial"/>
                <a:cs typeface="Arial"/>
              </a:rPr>
              <a:t>	</a:t>
            </a:r>
            <a:r>
              <a:rPr sz="1200" spc="0" dirty="0" smtClean="0">
                <a:latin typeface="Times New Roman"/>
                <a:cs typeface="Times New Roman"/>
              </a:rPr>
              <a:t>Ex </a:t>
            </a:r>
            <a:r>
              <a:rPr sz="1200" spc="9" dirty="0" smtClean="0">
                <a:latin typeface="Times New Roman"/>
                <a:cs typeface="Times New Roman"/>
              </a:rPr>
              <a:t> </a:t>
            </a:r>
            <a:r>
              <a:rPr sz="1200" spc="0" dirty="0" smtClean="0">
                <a:latin typeface="Times New Roman"/>
                <a:cs typeface="Times New Roman"/>
              </a:rPr>
              <a:t>– </a:t>
            </a:r>
            <a:r>
              <a:rPr sz="1200" spc="25" dirty="0" smtClean="0">
                <a:latin typeface="Times New Roman"/>
                <a:cs typeface="Times New Roman"/>
              </a:rPr>
              <a:t> </a:t>
            </a:r>
            <a:r>
              <a:rPr sz="1200" spc="-14" dirty="0" smtClean="0">
                <a:latin typeface="Times New Roman"/>
                <a:cs typeface="Times New Roman"/>
              </a:rPr>
              <a:t>I</a:t>
            </a:r>
            <a:r>
              <a:rPr sz="1200" spc="0" dirty="0" smtClean="0">
                <a:latin typeface="Times New Roman"/>
                <a:cs typeface="Times New Roman"/>
              </a:rPr>
              <a:t>f </a:t>
            </a:r>
            <a:r>
              <a:rPr sz="1200" spc="2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19"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 </a:t>
            </a:r>
            <a:r>
              <a:rPr sz="1200" spc="39" dirty="0" smtClean="0">
                <a:latin typeface="Times New Roman"/>
                <a:cs typeface="Times New Roman"/>
              </a:rPr>
              <a:t> </a:t>
            </a:r>
            <a:r>
              <a:rPr sz="1200" spc="0" dirty="0" smtClean="0">
                <a:latin typeface="Times New Roman"/>
                <a:cs typeface="Times New Roman"/>
              </a:rPr>
              <a:t>n</a:t>
            </a:r>
            <a:r>
              <a:rPr sz="1200" spc="-4" dirty="0" smtClean="0">
                <a:latin typeface="Times New Roman"/>
                <a:cs typeface="Times New Roman"/>
              </a:rPr>
              <a:t>ee</a:t>
            </a:r>
            <a:r>
              <a:rPr sz="1200" spc="0" dirty="0" smtClean="0">
                <a:latin typeface="Times New Roman"/>
                <a:cs typeface="Times New Roman"/>
              </a:rPr>
              <a:t>ds </a:t>
            </a:r>
            <a:r>
              <a:rPr sz="1200" spc="2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a:t>
            </a:r>
            <a:r>
              <a:rPr sz="1200" spc="25" dirty="0" smtClean="0">
                <a:latin typeface="Times New Roman"/>
                <a:cs typeface="Times New Roman"/>
              </a:rPr>
              <a:t> </a:t>
            </a:r>
            <a:r>
              <a:rPr sz="1200" spc="0" dirty="0" smtClean="0">
                <a:latin typeface="Times New Roman"/>
                <a:cs typeface="Times New Roman"/>
              </a:rPr>
              <a:t>be </a:t>
            </a:r>
            <a:r>
              <a:rPr sz="1200" spc="9"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p</a:t>
            </a:r>
            <a:r>
              <a:rPr sz="1200" spc="4" dirty="0" smtClean="0">
                <a:latin typeface="Times New Roman"/>
                <a:cs typeface="Times New Roman"/>
              </a:rPr>
              <a:t>l</a:t>
            </a:r>
            <a:r>
              <a:rPr sz="1200" spc="0" dirty="0" smtClean="0">
                <a:latin typeface="Times New Roman"/>
                <a:cs typeface="Times New Roman"/>
              </a:rPr>
              <a:t>o</a:t>
            </a:r>
            <a:r>
              <a:rPr sz="1200" spc="-9" dirty="0" smtClean="0">
                <a:latin typeface="Times New Roman"/>
                <a:cs typeface="Times New Roman"/>
              </a:rPr>
              <a:t>y</a:t>
            </a:r>
            <a:r>
              <a:rPr sz="1200" spc="9" dirty="0" smtClean="0">
                <a:latin typeface="Times New Roman"/>
                <a:cs typeface="Times New Roman"/>
              </a:rPr>
              <a:t>e</a:t>
            </a:r>
            <a:r>
              <a:rPr sz="1200" spc="0" dirty="0" smtClean="0">
                <a:latin typeface="Times New Roman"/>
                <a:cs typeface="Times New Roman"/>
              </a:rPr>
              <a:t>d </a:t>
            </a:r>
            <a:r>
              <a:rPr sz="1200" spc="3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 </a:t>
            </a:r>
            <a:r>
              <a:rPr sz="1200" spc="9" dirty="0" smtClean="0">
                <a:latin typeface="Times New Roman"/>
                <a:cs typeface="Times New Roman"/>
              </a:rPr>
              <a:t> </a:t>
            </a:r>
            <a:r>
              <a:rPr sz="1200" spc="0" dirty="0" smtClean="0">
                <a:latin typeface="Times New Roman"/>
                <a:cs typeface="Times New Roman"/>
              </a:rPr>
              <a:t>a </a:t>
            </a:r>
            <a:r>
              <a:rPr sz="1200" spc="19"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i</a:t>
            </a:r>
            <a:r>
              <a:rPr sz="1200" spc="-9" dirty="0" smtClean="0">
                <a:latin typeface="Times New Roman"/>
                <a:cs typeface="Times New Roman"/>
              </a:rPr>
              <a:t>g</a:t>
            </a:r>
            <a:r>
              <a:rPr sz="1200" spc="0" dirty="0" smtClean="0">
                <a:latin typeface="Times New Roman"/>
                <a:cs typeface="Times New Roman"/>
              </a:rPr>
              <a:t>h </a:t>
            </a:r>
            <a:r>
              <a:rPr sz="1200" spc="34"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era</a:t>
            </a:r>
            <a:r>
              <a:rPr sz="1200" spc="4" dirty="0" smtClean="0">
                <a:latin typeface="Times New Roman"/>
                <a:cs typeface="Times New Roman"/>
              </a:rPr>
              <a:t>t</a:t>
            </a:r>
            <a:r>
              <a:rPr sz="1200" spc="0" dirty="0" smtClean="0">
                <a:latin typeface="Times New Roman"/>
                <a:cs typeface="Times New Roman"/>
              </a:rPr>
              <a:t>u</a:t>
            </a:r>
            <a:r>
              <a:rPr sz="1200" spc="-4" dirty="0" smtClean="0">
                <a:latin typeface="Times New Roman"/>
                <a:cs typeface="Times New Roman"/>
              </a:rPr>
              <a:t>r</a:t>
            </a:r>
            <a:r>
              <a:rPr sz="1200" spc="0" dirty="0" smtClean="0">
                <a:latin typeface="Times New Roman"/>
                <a:cs typeface="Times New Roman"/>
              </a:rPr>
              <a:t>e </a:t>
            </a:r>
            <a:r>
              <a:rPr sz="1200" spc="34" dirty="0" smtClean="0">
                <a:latin typeface="Times New Roman"/>
                <a:cs typeface="Times New Roman"/>
              </a:rPr>
              <a:t> </a:t>
            </a:r>
            <a:r>
              <a:rPr sz="1200" spc="9" dirty="0" smtClean="0">
                <a:latin typeface="Times New Roman"/>
                <a:cs typeface="Times New Roman"/>
              </a:rPr>
              <a:t>z</a:t>
            </a:r>
            <a:r>
              <a:rPr sz="1200" spc="0" dirty="0" smtClean="0">
                <a:latin typeface="Times New Roman"/>
                <a:cs typeface="Times New Roman"/>
              </a:rPr>
              <a:t>on</a:t>
            </a:r>
            <a:r>
              <a:rPr sz="1200" spc="-4" dirty="0" smtClean="0">
                <a:latin typeface="Times New Roman"/>
                <a:cs typeface="Times New Roman"/>
              </a:rPr>
              <a:t>e</a:t>
            </a:r>
            <a:r>
              <a:rPr sz="1200" spc="0" dirty="0" smtClean="0">
                <a:latin typeface="Times New Roman"/>
                <a:cs typeface="Times New Roman"/>
              </a:rPr>
              <a:t>, </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n </a:t>
            </a:r>
            <a:r>
              <a:rPr sz="1200" spc="25" dirty="0" smtClean="0">
                <a:latin typeface="Times New Roman"/>
                <a:cs typeface="Times New Roman"/>
              </a:rPr>
              <a:t> </a:t>
            </a:r>
            <a:r>
              <a:rPr sz="1200" spc="-4" dirty="0" smtClean="0">
                <a:latin typeface="Times New Roman"/>
                <a:cs typeface="Times New Roman"/>
              </a:rPr>
              <a:t>a</a:t>
            </a:r>
            <a:r>
              <a:rPr sz="1200" spc="4" dirty="0" smtClean="0">
                <a:latin typeface="Times New Roman"/>
                <a:cs typeface="Times New Roman"/>
              </a:rPr>
              <a:t>l</a:t>
            </a:r>
            <a:r>
              <a:rPr sz="1200" spc="0" dirty="0" smtClean="0">
                <a:latin typeface="Times New Roman"/>
                <a:cs typeface="Times New Roman"/>
              </a:rPr>
              <a:t>l </a:t>
            </a:r>
            <a:r>
              <a:rPr sz="1200" spc="2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pon</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 us</a:t>
            </a:r>
            <a:r>
              <a:rPr sz="1200" spc="-4" dirty="0" smtClean="0">
                <a:latin typeface="Times New Roman"/>
                <a:cs typeface="Times New Roman"/>
              </a:rPr>
              <a:t>e</a:t>
            </a:r>
            <a:r>
              <a:rPr sz="1200" spc="0" dirty="0" smtClean="0">
                <a:latin typeface="Times New Roman"/>
                <a:cs typeface="Times New Roman"/>
              </a:rPr>
              <a:t>d </a:t>
            </a:r>
            <a:r>
              <a:rPr sz="1200" spc="4" dirty="0" smtClean="0">
                <a:latin typeface="Times New Roman"/>
                <a:cs typeface="Times New Roman"/>
              </a:rPr>
              <a:t>i</a:t>
            </a:r>
            <a:r>
              <a:rPr sz="1200" spc="0" dirty="0" smtClean="0">
                <a:latin typeface="Times New Roman"/>
                <a:cs typeface="Times New Roman"/>
              </a:rPr>
              <a:t>n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14" dirty="0" smtClean="0">
                <a:latin typeface="Times New Roman"/>
                <a:cs typeface="Times New Roman"/>
              </a:rPr>
              <a:t> </a:t>
            </a:r>
            <a:r>
              <a:rPr sz="1200" spc="0" dirty="0" smtClean="0">
                <a:latin typeface="Times New Roman"/>
                <a:cs typeface="Times New Roman"/>
              </a:rPr>
              <a:t>shou</a:t>
            </a:r>
            <a:r>
              <a:rPr sz="1200" spc="4" dirty="0" smtClean="0">
                <a:latin typeface="Times New Roman"/>
                <a:cs typeface="Times New Roman"/>
              </a:rPr>
              <a:t>l</a:t>
            </a:r>
            <a:r>
              <a:rPr sz="1200" spc="0" dirty="0" smtClean="0">
                <a:latin typeface="Times New Roman"/>
                <a:cs typeface="Times New Roman"/>
              </a:rPr>
              <a:t>d be</a:t>
            </a:r>
            <a:r>
              <a:rPr sz="1200" spc="-4" dirty="0" smtClean="0">
                <a:latin typeface="Times New Roman"/>
                <a:cs typeface="Times New Roman"/>
              </a:rPr>
              <a:t> </a:t>
            </a:r>
            <a:r>
              <a:rPr sz="1200" spc="0" dirty="0" smtClean="0">
                <a:latin typeface="Times New Roman"/>
                <a:cs typeface="Times New Roman"/>
              </a:rPr>
              <a:t>of</a:t>
            </a:r>
            <a:r>
              <a:rPr sz="1200" spc="-4"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i</a:t>
            </a:r>
            <a:r>
              <a:rPr sz="1200" spc="-9" dirty="0" smtClean="0">
                <a:latin typeface="Times New Roman"/>
                <a:cs typeface="Times New Roman"/>
              </a:rPr>
              <a:t>g</a:t>
            </a:r>
            <a:r>
              <a:rPr sz="1200" spc="0" dirty="0" smtClean="0">
                <a:latin typeface="Times New Roman"/>
                <a:cs typeface="Times New Roman"/>
              </a:rPr>
              <a:t>h</a:t>
            </a:r>
            <a:r>
              <a:rPr sz="1200" spc="9"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a:t>
            </a:r>
            <a:r>
              <a:rPr sz="1200" spc="0" dirty="0" smtClean="0">
                <a:latin typeface="Times New Roman"/>
                <a:cs typeface="Times New Roman"/>
              </a:rPr>
              <a:t>u</a:t>
            </a:r>
            <a:r>
              <a:rPr sz="1200" spc="-4" dirty="0" smtClean="0">
                <a:latin typeface="Times New Roman"/>
                <a:cs typeface="Times New Roman"/>
              </a:rPr>
              <a:t>r</a:t>
            </a:r>
            <a:r>
              <a:rPr sz="1200" spc="0" dirty="0" smtClean="0">
                <a:latin typeface="Times New Roman"/>
                <a:cs typeface="Times New Roman"/>
              </a:rPr>
              <a:t>e</a:t>
            </a:r>
            <a:r>
              <a:rPr sz="1200" spc="-75" dirty="0" smtClean="0">
                <a:latin typeface="Times New Roman"/>
                <a:cs typeface="Times New Roman"/>
              </a:rPr>
              <a:t> </a:t>
            </a:r>
            <a:r>
              <a:rPr sz="1200" spc="-9" dirty="0" smtClean="0">
                <a:latin typeface="Times New Roman"/>
                <a:cs typeface="Times New Roman"/>
              </a:rPr>
              <a:t>g</a:t>
            </a:r>
            <a:r>
              <a:rPr sz="1200" spc="9" dirty="0" smtClean="0">
                <a:latin typeface="Times New Roman"/>
                <a:cs typeface="Times New Roman"/>
              </a:rPr>
              <a:t>r</a:t>
            </a:r>
            <a:r>
              <a:rPr sz="1200" spc="-4" dirty="0" smtClean="0">
                <a:latin typeface="Times New Roman"/>
                <a:cs typeface="Times New Roman"/>
              </a:rPr>
              <a:t>a</a:t>
            </a:r>
            <a:r>
              <a:rPr sz="1200" spc="0" dirty="0" smtClean="0">
                <a:latin typeface="Times New Roman"/>
                <a:cs typeface="Times New Roman"/>
              </a:rPr>
              <a:t>d</a:t>
            </a:r>
            <a:r>
              <a:rPr sz="1200" spc="9" dirty="0" smtClean="0">
                <a:latin typeface="Times New Roman"/>
                <a:cs typeface="Times New Roman"/>
              </a:rPr>
              <a:t>e</a:t>
            </a:r>
            <a:r>
              <a:rPr sz="1200" spc="0" dirty="0" smtClean="0">
                <a:latin typeface="Times New Roman"/>
                <a:cs typeface="Times New Roman"/>
              </a:rPr>
              <a:t>.</a:t>
            </a:r>
            <a:endParaRPr sz="1200">
              <a:latin typeface="Times New Roman"/>
              <a:cs typeface="Times New Roman"/>
            </a:endParaRPr>
          </a:p>
          <a:p>
            <a:pPr marL="1065530" marR="575323" indent="-228600" algn="just">
              <a:lnSpc>
                <a:spcPts val="1340"/>
              </a:lnSpc>
              <a:spcBef>
                <a:spcPts val="1506"/>
              </a:spcBef>
              <a:tabLst>
                <a:tab pos="1054100" algn="l"/>
              </a:tabLst>
            </a:pPr>
            <a:r>
              <a:rPr sz="1200" spc="0" dirty="0" smtClean="0">
                <a:latin typeface="Arial"/>
                <a:cs typeface="Arial"/>
              </a:rPr>
              <a:t>	</a:t>
            </a:r>
            <a:r>
              <a:rPr sz="1200" spc="0" dirty="0" smtClean="0">
                <a:latin typeface="Times New Roman"/>
                <a:cs typeface="Times New Roman"/>
              </a:rPr>
              <a:t>A</a:t>
            </a:r>
            <a:r>
              <a:rPr sz="1200" spc="4" dirty="0" smtClean="0">
                <a:latin typeface="Times New Roman"/>
                <a:cs typeface="Times New Roman"/>
              </a:rPr>
              <a:t>l</a:t>
            </a:r>
            <a:r>
              <a:rPr sz="1200" spc="0" dirty="0" smtClean="0">
                <a:latin typeface="Times New Roman"/>
                <a:cs typeface="Times New Roman"/>
              </a:rPr>
              <a:t>so</a:t>
            </a:r>
            <a:r>
              <a:rPr sz="1200" spc="5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op</a:t>
            </a:r>
            <a:r>
              <a:rPr sz="1200" spc="-4" dirty="0" smtClean="0">
                <a:latin typeface="Times New Roman"/>
                <a:cs typeface="Times New Roman"/>
              </a:rPr>
              <a:t>e</a:t>
            </a:r>
            <a:r>
              <a:rPr sz="1200" spc="0" dirty="0" smtClean="0">
                <a:latin typeface="Times New Roman"/>
                <a:cs typeface="Times New Roman"/>
              </a:rPr>
              <a:t>r</a:t>
            </a:r>
            <a:r>
              <a:rPr sz="1200" spc="79" dirty="0" smtClean="0">
                <a:latin typeface="Times New Roman"/>
                <a:cs typeface="Times New Roman"/>
              </a:rPr>
              <a:t> </a:t>
            </a:r>
            <a:r>
              <a:rPr sz="1200" spc="0" dirty="0" smtClean="0">
                <a:latin typeface="Times New Roman"/>
                <a:cs typeface="Times New Roman"/>
              </a:rPr>
              <a:t>sho</a:t>
            </a:r>
            <a:r>
              <a:rPr sz="1200" spc="-4" dirty="0" smtClean="0">
                <a:latin typeface="Times New Roman"/>
                <a:cs typeface="Times New Roman"/>
              </a:rPr>
              <a:t>c</a:t>
            </a:r>
            <a:r>
              <a:rPr sz="1200" spc="0" dirty="0" smtClean="0">
                <a:latin typeface="Times New Roman"/>
                <a:cs typeface="Times New Roman"/>
              </a:rPr>
              <a:t>k</a:t>
            </a:r>
            <a:r>
              <a:rPr sz="1200" spc="6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bso</a:t>
            </a:r>
            <a:r>
              <a:rPr sz="1200" spc="-4" dirty="0" smtClean="0">
                <a:latin typeface="Times New Roman"/>
                <a:cs typeface="Times New Roman"/>
              </a:rPr>
              <a:t>r</a:t>
            </a:r>
            <a:r>
              <a:rPr sz="1200" spc="0" dirty="0" smtClean="0">
                <a:latin typeface="Times New Roman"/>
                <a:cs typeface="Times New Roman"/>
              </a:rPr>
              <a:t>p</a:t>
            </a:r>
            <a:r>
              <a:rPr sz="1200" spc="4" dirty="0" smtClean="0">
                <a:latin typeface="Times New Roman"/>
                <a:cs typeface="Times New Roman"/>
              </a:rPr>
              <a:t>ti</a:t>
            </a:r>
            <a:r>
              <a:rPr sz="1200" spc="0" dirty="0" smtClean="0">
                <a:latin typeface="Times New Roman"/>
                <a:cs typeface="Times New Roman"/>
              </a:rPr>
              <a:t>on</a:t>
            </a:r>
            <a:r>
              <a:rPr sz="1200" spc="59"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ec</a:t>
            </a:r>
            <a:r>
              <a:rPr sz="1200" spc="0" dirty="0" smtClean="0">
                <a:latin typeface="Times New Roman"/>
                <a:cs typeface="Times New Roman"/>
              </a:rPr>
              <a:t>hn</a:t>
            </a:r>
            <a:r>
              <a:rPr sz="1200" spc="4" dirty="0" smtClean="0">
                <a:latin typeface="Times New Roman"/>
                <a:cs typeface="Times New Roman"/>
              </a:rPr>
              <a:t>i</a:t>
            </a:r>
            <a:r>
              <a:rPr sz="1200" spc="0" dirty="0" smtClean="0">
                <a:latin typeface="Times New Roman"/>
                <a:cs typeface="Times New Roman"/>
              </a:rPr>
              <a:t>qu</a:t>
            </a:r>
            <a:r>
              <a:rPr sz="1200" spc="-4" dirty="0" smtClean="0">
                <a:latin typeface="Times New Roman"/>
                <a:cs typeface="Times New Roman"/>
              </a:rPr>
              <a:t>e</a:t>
            </a:r>
            <a:r>
              <a:rPr sz="1200" spc="0" dirty="0" smtClean="0">
                <a:latin typeface="Times New Roman"/>
                <a:cs typeface="Times New Roman"/>
              </a:rPr>
              <a:t>s</a:t>
            </a:r>
            <a:r>
              <a:rPr sz="1200" spc="75" dirty="0" smtClean="0">
                <a:latin typeface="Times New Roman"/>
                <a:cs typeface="Times New Roman"/>
              </a:rPr>
              <a:t> </a:t>
            </a:r>
            <a:r>
              <a:rPr sz="1200" spc="0" dirty="0" smtClean="0">
                <a:latin typeface="Times New Roman"/>
                <a:cs typeface="Times New Roman"/>
              </a:rPr>
              <a:t>shou</a:t>
            </a:r>
            <a:r>
              <a:rPr sz="1200" spc="4" dirty="0" smtClean="0">
                <a:latin typeface="Times New Roman"/>
                <a:cs typeface="Times New Roman"/>
              </a:rPr>
              <a:t>l</a:t>
            </a:r>
            <a:r>
              <a:rPr sz="1200" spc="0" dirty="0" smtClean="0">
                <a:latin typeface="Times New Roman"/>
                <a:cs typeface="Times New Roman"/>
              </a:rPr>
              <a:t>d</a:t>
            </a:r>
            <a:r>
              <a:rPr sz="1200" spc="59" dirty="0" smtClean="0">
                <a:latin typeface="Times New Roman"/>
                <a:cs typeface="Times New Roman"/>
              </a:rPr>
              <a:t> </a:t>
            </a:r>
            <a:r>
              <a:rPr sz="1200" spc="0" dirty="0" smtClean="0">
                <a:latin typeface="Times New Roman"/>
                <a:cs typeface="Times New Roman"/>
              </a:rPr>
              <a:t>be</a:t>
            </a:r>
            <a:r>
              <a:rPr sz="1200" spc="6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ov</a:t>
            </a:r>
            <a:r>
              <a:rPr sz="1200" spc="4" dirty="0" smtClean="0">
                <a:latin typeface="Times New Roman"/>
                <a:cs typeface="Times New Roman"/>
              </a:rPr>
              <a:t>i</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d</a:t>
            </a:r>
            <a:r>
              <a:rPr sz="1200" spc="6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69"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a:t>
            </a:r>
            <a:r>
              <a:rPr sz="1200" spc="75"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i</a:t>
            </a:r>
            <a:r>
              <a:rPr sz="1200" spc="-4" dirty="0" smtClean="0">
                <a:latin typeface="Times New Roman"/>
                <a:cs typeface="Times New Roman"/>
              </a:rPr>
              <a:t>c</a:t>
            </a:r>
            <a:r>
              <a:rPr sz="1200" spc="0" dirty="0" smtClean="0">
                <a:latin typeface="Times New Roman"/>
                <a:cs typeface="Times New Roman"/>
              </a:rPr>
              <a:t>h</a:t>
            </a:r>
            <a:r>
              <a:rPr sz="1200" spc="69"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a:t>
            </a:r>
            <a:r>
              <a:rPr sz="1200" spc="79" dirty="0" smtClean="0">
                <a:latin typeface="Times New Roman"/>
                <a:cs typeface="Times New Roman"/>
              </a:rPr>
              <a:t> </a:t>
            </a:r>
            <a:r>
              <a:rPr sz="1200" spc="-9" dirty="0" smtClean="0">
                <a:latin typeface="Times New Roman"/>
                <a:cs typeface="Times New Roman"/>
              </a:rPr>
              <a:t>g</a:t>
            </a:r>
            <a:r>
              <a:rPr sz="1200" spc="0" dirty="0" smtClean="0">
                <a:latin typeface="Times New Roman"/>
                <a:cs typeface="Times New Roman"/>
              </a:rPr>
              <a:t>o</a:t>
            </a:r>
            <a:r>
              <a:rPr sz="1200" spc="4" dirty="0" smtClean="0">
                <a:latin typeface="Times New Roman"/>
                <a:cs typeface="Times New Roman"/>
              </a:rPr>
              <a:t>i</a:t>
            </a:r>
            <a:r>
              <a:rPr sz="1200" spc="0" dirty="0" smtClean="0">
                <a:latin typeface="Times New Roman"/>
                <a:cs typeface="Times New Roman"/>
              </a:rPr>
              <a:t>ng </a:t>
            </a:r>
            <a:r>
              <a:rPr sz="1200" spc="4" dirty="0" smtClean="0">
                <a:latin typeface="Times New Roman"/>
                <a:cs typeface="Times New Roman"/>
              </a:rPr>
              <a:t>t</a:t>
            </a:r>
            <a:r>
              <a:rPr sz="1200" spc="0" dirty="0" smtClean="0">
                <a:latin typeface="Times New Roman"/>
                <a:cs typeface="Times New Roman"/>
              </a:rPr>
              <a:t>o</a:t>
            </a:r>
            <a:r>
              <a:rPr sz="1200" spc="-9" dirty="0" smtClean="0">
                <a:latin typeface="Times New Roman"/>
                <a:cs typeface="Times New Roman"/>
              </a:rPr>
              <a:t> </a:t>
            </a:r>
            <a:r>
              <a:rPr sz="1200" spc="0" dirty="0" smtClean="0">
                <a:latin typeface="Times New Roman"/>
                <a:cs typeface="Times New Roman"/>
              </a:rPr>
              <a:t>be</a:t>
            </a:r>
            <a:r>
              <a:rPr sz="1200"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mmi</a:t>
            </a:r>
            <a:r>
              <a:rPr sz="1200" spc="0" dirty="0" smtClean="0">
                <a:latin typeface="Times New Roman"/>
                <a:cs typeface="Times New Roman"/>
              </a:rPr>
              <a:t>ss</a:t>
            </a:r>
            <a:r>
              <a:rPr sz="1200" spc="4" dirty="0" smtClean="0">
                <a:latin typeface="Times New Roman"/>
                <a:cs typeface="Times New Roman"/>
              </a:rPr>
              <a:t>i</a:t>
            </a:r>
            <a:r>
              <a:rPr sz="1200" spc="0" dirty="0" smtClean="0">
                <a:latin typeface="Times New Roman"/>
                <a:cs typeface="Times New Roman"/>
              </a:rPr>
              <a:t>on</a:t>
            </a:r>
            <a:r>
              <a:rPr sz="1200" spc="-4" dirty="0" smtClean="0">
                <a:latin typeface="Times New Roman"/>
                <a:cs typeface="Times New Roman"/>
              </a:rPr>
              <a:t>e</a:t>
            </a:r>
            <a:r>
              <a:rPr sz="1200" spc="0" dirty="0" smtClean="0">
                <a:latin typeface="Times New Roman"/>
                <a:cs typeface="Times New Roman"/>
              </a:rPr>
              <a:t>d </a:t>
            </a:r>
            <a:r>
              <a:rPr sz="1200" spc="4" dirty="0" smtClean="0">
                <a:latin typeface="Times New Roman"/>
                <a:cs typeface="Times New Roman"/>
              </a:rPr>
              <a:t>i</a:t>
            </a:r>
            <a:r>
              <a:rPr sz="1200" spc="0" dirty="0" smtClean="0">
                <a:latin typeface="Times New Roman"/>
                <a:cs typeface="Times New Roman"/>
              </a:rPr>
              <a:t>n</a:t>
            </a:r>
            <a:r>
              <a:rPr sz="1200" spc="-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l</a:t>
            </a:r>
            <a:r>
              <a:rPr sz="1200" spc="-4" dirty="0" smtClean="0">
                <a:latin typeface="Times New Roman"/>
                <a:cs typeface="Times New Roman"/>
              </a:rPr>
              <a:t>ace</a:t>
            </a:r>
            <a:r>
              <a:rPr sz="1200" spc="0" dirty="0" smtClean="0">
                <a:latin typeface="Times New Roman"/>
                <a:cs typeface="Times New Roman"/>
              </a:rPr>
              <a:t>s</a:t>
            </a:r>
            <a:r>
              <a:rPr sz="1200" spc="14" dirty="0" smtClean="0">
                <a:latin typeface="Times New Roman"/>
                <a:cs typeface="Times New Roman"/>
              </a:rPr>
              <a:t> </a:t>
            </a:r>
            <a:r>
              <a:rPr sz="1200" spc="0" dirty="0" smtClean="0">
                <a:latin typeface="Times New Roman"/>
                <a:cs typeface="Times New Roman"/>
              </a:rPr>
              <a:t>sub</a:t>
            </a:r>
            <a:r>
              <a:rPr sz="1200" spc="4" dirty="0" smtClean="0">
                <a:latin typeface="Times New Roman"/>
                <a:cs typeface="Times New Roman"/>
              </a:rPr>
              <a:t>j</a:t>
            </a:r>
            <a:r>
              <a:rPr sz="1200" spc="-4" dirty="0" smtClean="0">
                <a:latin typeface="Times New Roman"/>
                <a:cs typeface="Times New Roman"/>
              </a:rPr>
              <a:t>ec</a:t>
            </a:r>
            <a:r>
              <a:rPr sz="1200" spc="0" dirty="0" smtClean="0">
                <a:latin typeface="Times New Roman"/>
                <a:cs typeface="Times New Roman"/>
              </a:rPr>
              <a:t>t</a:t>
            </a:r>
            <a:r>
              <a:rPr sz="1200" spc="4" dirty="0" smtClean="0">
                <a:latin typeface="Times New Roman"/>
                <a:cs typeface="Times New Roman"/>
              </a:rPr>
              <a:t> t</a:t>
            </a:r>
            <a:r>
              <a:rPr sz="1200" spc="0" dirty="0" smtClean="0">
                <a:latin typeface="Times New Roman"/>
                <a:cs typeface="Times New Roman"/>
              </a:rPr>
              <a:t>o h</a:t>
            </a:r>
            <a:r>
              <a:rPr sz="1200" spc="4" dirty="0" smtClean="0">
                <a:latin typeface="Times New Roman"/>
                <a:cs typeface="Times New Roman"/>
              </a:rPr>
              <a:t>i</a:t>
            </a:r>
            <a:r>
              <a:rPr sz="1200" spc="-9" dirty="0" smtClean="0">
                <a:latin typeface="Times New Roman"/>
                <a:cs typeface="Times New Roman"/>
              </a:rPr>
              <a:t>g</a:t>
            </a:r>
            <a:r>
              <a:rPr sz="1200" spc="0" dirty="0" smtClean="0">
                <a:latin typeface="Times New Roman"/>
                <a:cs typeface="Times New Roman"/>
              </a:rPr>
              <a:t>h</a:t>
            </a:r>
            <a:r>
              <a:rPr sz="1200" spc="50" dirty="0" smtClean="0">
                <a:latin typeface="Times New Roman"/>
                <a:cs typeface="Times New Roman"/>
              </a:rPr>
              <a:t> </a:t>
            </a:r>
            <a:r>
              <a:rPr sz="1200" spc="0" dirty="0" smtClean="0">
                <a:latin typeface="Times New Roman"/>
                <a:cs typeface="Times New Roman"/>
              </a:rPr>
              <a:t>sho</a:t>
            </a:r>
            <a:r>
              <a:rPr sz="1200" spc="-4" dirty="0" smtClean="0">
                <a:latin typeface="Times New Roman"/>
                <a:cs typeface="Times New Roman"/>
              </a:rPr>
              <a:t>c</a:t>
            </a:r>
            <a:r>
              <a:rPr sz="1200" spc="0" dirty="0" smtClean="0">
                <a:latin typeface="Times New Roman"/>
                <a:cs typeface="Times New Roman"/>
              </a:rPr>
              <a:t>k.</a:t>
            </a:r>
            <a:endParaRPr sz="1200">
              <a:latin typeface="Times New Roman"/>
              <a:cs typeface="Times New Roman"/>
            </a:endParaRPr>
          </a:p>
          <a:p>
            <a:pPr marL="608330">
              <a:lnSpc>
                <a:spcPct val="95825"/>
              </a:lnSpc>
              <a:spcBef>
                <a:spcPts val="1160"/>
              </a:spcBef>
            </a:pPr>
            <a:r>
              <a:rPr sz="1200" b="1" spc="-9" dirty="0" smtClean="0">
                <a:solidFill>
                  <a:srgbClr val="00AD50"/>
                </a:solidFill>
                <a:latin typeface="Times New Roman"/>
                <a:cs typeface="Times New Roman"/>
              </a:rPr>
              <a:t>4</a:t>
            </a:r>
            <a:r>
              <a:rPr sz="1200" b="1" spc="0" dirty="0" smtClean="0">
                <a:solidFill>
                  <a:srgbClr val="00AD50"/>
                </a:solidFill>
                <a:latin typeface="Times New Roman"/>
                <a:cs typeface="Times New Roman"/>
              </a:rPr>
              <a:t>.  </a:t>
            </a:r>
            <a:r>
              <a:rPr sz="1200" b="1" spc="4" dirty="0" smtClean="0">
                <a:solidFill>
                  <a:srgbClr val="00AD50"/>
                </a:solidFill>
                <a:latin typeface="Times New Roman"/>
                <a:cs typeface="Times New Roman"/>
              </a:rPr>
              <a:t> </a:t>
            </a:r>
            <a:r>
              <a:rPr sz="1200" b="1" spc="0" dirty="0" smtClean="0">
                <a:solidFill>
                  <a:srgbClr val="00AD50"/>
                </a:solidFill>
                <a:latin typeface="Times New Roman"/>
                <a:cs typeface="Times New Roman"/>
              </a:rPr>
              <a:t>D</a:t>
            </a:r>
            <a:r>
              <a:rPr sz="1200" b="1" spc="4" dirty="0" smtClean="0">
                <a:solidFill>
                  <a:srgbClr val="00AD50"/>
                </a:solidFill>
                <a:latin typeface="Times New Roman"/>
                <a:cs typeface="Times New Roman"/>
              </a:rPr>
              <a:t>i</a:t>
            </a:r>
            <a:r>
              <a:rPr sz="1200" b="1" spc="0" dirty="0" smtClean="0">
                <a:solidFill>
                  <a:srgbClr val="00AD50"/>
                </a:solidFill>
                <a:latin typeface="Times New Roman"/>
                <a:cs typeface="Times New Roman"/>
              </a:rPr>
              <a:t>s</a:t>
            </a:r>
            <a:r>
              <a:rPr sz="1200" b="1" spc="-4" dirty="0" smtClean="0">
                <a:solidFill>
                  <a:srgbClr val="00AD50"/>
                </a:solidFill>
                <a:latin typeface="Times New Roman"/>
                <a:cs typeface="Times New Roman"/>
              </a:rPr>
              <a:t>tr</a:t>
            </a:r>
            <a:r>
              <a:rPr sz="1200" b="1" spc="4" dirty="0" smtClean="0">
                <a:solidFill>
                  <a:srgbClr val="00AD50"/>
                </a:solidFill>
                <a:latin typeface="Times New Roman"/>
                <a:cs typeface="Times New Roman"/>
              </a:rPr>
              <a:t>ibu</a:t>
            </a:r>
            <a:r>
              <a:rPr sz="1200" b="1" spc="-4" dirty="0" smtClean="0">
                <a:solidFill>
                  <a:srgbClr val="00AD50"/>
                </a:solidFill>
                <a:latin typeface="Times New Roman"/>
                <a:cs typeface="Times New Roman"/>
              </a:rPr>
              <a:t>te</a:t>
            </a:r>
            <a:r>
              <a:rPr sz="1200" b="1" spc="4" dirty="0" smtClean="0">
                <a:solidFill>
                  <a:srgbClr val="00AD50"/>
                </a:solidFill>
                <a:latin typeface="Times New Roman"/>
                <a:cs typeface="Times New Roman"/>
              </a:rPr>
              <a:t>d</a:t>
            </a:r>
            <a:r>
              <a:rPr sz="1200" b="1" spc="0" dirty="0" smtClean="0">
                <a:solidFill>
                  <a:srgbClr val="00AD50"/>
                </a:solidFill>
                <a:latin typeface="Times New Roman"/>
                <a:cs typeface="Times New Roman"/>
              </a:rPr>
              <a:t>:</a:t>
            </a:r>
            <a:r>
              <a:rPr sz="1200" b="1" spc="9" dirty="0" smtClean="0">
                <a:solidFill>
                  <a:srgbClr val="00AD50"/>
                </a:solidFill>
                <a:latin typeface="Times New Roman"/>
                <a:cs typeface="Times New Roman"/>
              </a:rPr>
              <a:t> </a:t>
            </a:r>
            <a:r>
              <a:rPr sz="1200" b="1" spc="0" dirty="0" smtClean="0">
                <a:solidFill>
                  <a:srgbClr val="00AD50"/>
                </a:solidFill>
                <a:latin typeface="Times New Roman"/>
                <a:cs typeface="Times New Roman"/>
              </a:rPr>
              <a:t>–</a:t>
            </a:r>
            <a:endParaRPr sz="1200">
              <a:latin typeface="Times New Roman"/>
              <a:cs typeface="Times New Roman"/>
            </a:endParaRPr>
          </a:p>
          <a:p>
            <a:pPr marL="836930">
              <a:lnSpc>
                <a:spcPct val="95825"/>
              </a:lnSpc>
              <a:spcBef>
                <a:spcPts val="1182"/>
              </a:spcBef>
            </a:pPr>
            <a:r>
              <a:rPr sz="1200" spc="0" dirty="0" smtClean="0">
                <a:latin typeface="Arial"/>
                <a:cs typeface="Arial"/>
              </a:rPr>
              <a:t>•   </a:t>
            </a:r>
            <a:r>
              <a:rPr sz="1200" spc="49" dirty="0" smtClean="0">
                <a:latin typeface="Arial"/>
                <a:cs typeface="Arial"/>
              </a:rPr>
              <a:t> </a:t>
            </a:r>
            <a:r>
              <a:rPr sz="1200" spc="-14" dirty="0" smtClean="0">
                <a:latin typeface="Times New Roman"/>
                <a:cs typeface="Times New Roman"/>
              </a:rPr>
              <a:t>I</a:t>
            </a:r>
            <a:r>
              <a:rPr sz="1200" spc="0" dirty="0" smtClean="0">
                <a:latin typeface="Times New Roman"/>
                <a:cs typeface="Times New Roman"/>
              </a:rPr>
              <a:t>t</a:t>
            </a:r>
            <a:r>
              <a:rPr sz="1200" spc="14"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ea</a:t>
            </a:r>
            <a:r>
              <a:rPr sz="1200" spc="0" dirty="0" smtClean="0">
                <a:latin typeface="Times New Roman"/>
                <a:cs typeface="Times New Roman"/>
              </a:rPr>
              <a:t>ns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4"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y be</a:t>
            </a:r>
            <a:r>
              <a:rPr sz="1200" spc="-4" dirty="0" smtClean="0">
                <a:latin typeface="Times New Roman"/>
                <a:cs typeface="Times New Roman"/>
              </a:rPr>
              <a:t> </a:t>
            </a:r>
            <a:r>
              <a:rPr sz="1200" spc="0" dirty="0" smtClean="0">
                <a:latin typeface="Times New Roman"/>
                <a:cs typeface="Times New Roman"/>
              </a:rPr>
              <a:t>a</a:t>
            </a:r>
            <a:r>
              <a:rPr sz="1200" spc="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ar</a:t>
            </a:r>
            <a:r>
              <a:rPr sz="1200" spc="0" dirty="0" smtClean="0">
                <a:latin typeface="Times New Roman"/>
                <a:cs typeface="Times New Roman"/>
              </a:rPr>
              <a:t>t</a:t>
            </a:r>
            <a:r>
              <a:rPr sz="1200" spc="4" dirty="0" smtClean="0">
                <a:latin typeface="Times New Roman"/>
                <a:cs typeface="Times New Roman"/>
              </a:rPr>
              <a:t> </a:t>
            </a:r>
            <a:r>
              <a:rPr sz="1200" spc="0" dirty="0" smtClean="0">
                <a:latin typeface="Times New Roman"/>
                <a:cs typeface="Times New Roman"/>
              </a:rPr>
              <a:t>of</a:t>
            </a:r>
            <a:r>
              <a:rPr sz="1200" spc="9" dirty="0" smtClean="0">
                <a:latin typeface="Times New Roman"/>
                <a:cs typeface="Times New Roman"/>
              </a:rPr>
              <a:t> </a:t>
            </a:r>
            <a:r>
              <a:rPr sz="1200" spc="0" dirty="0" smtClean="0">
                <a:latin typeface="Times New Roman"/>
                <a:cs typeface="Times New Roman"/>
              </a:rPr>
              <a:t>a</a:t>
            </a:r>
            <a:r>
              <a:rPr sz="1200" spc="-4" dirty="0" smtClean="0">
                <a:latin typeface="Times New Roman"/>
                <a:cs typeface="Times New Roman"/>
              </a:rPr>
              <a:t> </a:t>
            </a:r>
            <a:r>
              <a:rPr sz="1200" spc="4" dirty="0" smtClean="0">
                <a:latin typeface="Times New Roman"/>
                <a:cs typeface="Times New Roman"/>
              </a:rPr>
              <a:t>l</a:t>
            </a:r>
            <a:r>
              <a:rPr sz="1200" spc="-4" dirty="0" smtClean="0">
                <a:latin typeface="Times New Roman"/>
                <a:cs typeface="Times New Roman"/>
              </a:rPr>
              <a:t>ar</a:t>
            </a:r>
            <a:r>
              <a:rPr sz="1200" spc="0" dirty="0" smtClean="0">
                <a:latin typeface="Times New Roman"/>
                <a:cs typeface="Times New Roman"/>
              </a:rPr>
              <a:t>g</a:t>
            </a:r>
            <a:r>
              <a:rPr sz="1200" spc="-4" dirty="0" smtClean="0">
                <a:latin typeface="Times New Roman"/>
                <a:cs typeface="Times New Roman"/>
              </a:rPr>
              <a:t>e</a:t>
            </a:r>
            <a:r>
              <a:rPr sz="1200" spc="0" dirty="0" smtClean="0">
                <a:latin typeface="Times New Roman"/>
                <a:cs typeface="Times New Roman"/>
              </a:rPr>
              <a:t>r</a:t>
            </a:r>
            <a:r>
              <a:rPr sz="1200" spc="-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a:t>
            </a:r>
            <a:endParaRPr sz="1200">
              <a:latin typeface="Times New Roman"/>
              <a:cs typeface="Times New Roman"/>
            </a:endParaRPr>
          </a:p>
          <a:p>
            <a:pPr marL="1065530" marR="576867" indent="-228600" algn="just">
              <a:lnSpc>
                <a:spcPts val="1320"/>
              </a:lnSpc>
              <a:spcBef>
                <a:spcPts val="1570"/>
              </a:spcBef>
              <a:tabLst>
                <a:tab pos="1054100" algn="l"/>
              </a:tabLst>
            </a:pPr>
            <a:r>
              <a:rPr sz="1200" spc="0" dirty="0" smtClean="0">
                <a:latin typeface="Arial"/>
                <a:cs typeface="Arial"/>
              </a:rPr>
              <a:t>	</a:t>
            </a:r>
            <a:r>
              <a:rPr sz="1200" spc="0"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ny</a:t>
            </a:r>
            <a:r>
              <a:rPr sz="1200" spc="264" dirty="0" smtClean="0">
                <a:latin typeface="Times New Roman"/>
                <a:cs typeface="Times New Roman"/>
              </a:rPr>
              <a:t> </a:t>
            </a:r>
            <a:r>
              <a:rPr sz="1200" spc="0" dirty="0" smtClean="0">
                <a:latin typeface="Times New Roman"/>
                <a:cs typeface="Times New Roman"/>
              </a:rPr>
              <a:t>nu</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er</a:t>
            </a:r>
            <a:r>
              <a:rPr sz="1200" spc="0" dirty="0" smtClean="0">
                <a:latin typeface="Times New Roman"/>
                <a:cs typeface="Times New Roman"/>
              </a:rPr>
              <a:t>s</a:t>
            </a:r>
            <a:r>
              <a:rPr sz="1200" spc="265" dirty="0" smtClean="0">
                <a:latin typeface="Times New Roman"/>
                <a:cs typeface="Times New Roman"/>
              </a:rPr>
              <a:t> </a:t>
            </a:r>
            <a:r>
              <a:rPr sz="1200" spc="0" dirty="0" smtClean="0">
                <a:latin typeface="Times New Roman"/>
                <a:cs typeface="Times New Roman"/>
              </a:rPr>
              <a:t>of</a:t>
            </a:r>
            <a:r>
              <a:rPr sz="1200" spc="270" dirty="0" smtClean="0">
                <a:latin typeface="Times New Roman"/>
                <a:cs typeface="Times New Roman"/>
              </a:rPr>
              <a:t> </a:t>
            </a:r>
            <a:r>
              <a:rPr sz="1200" spc="0" dirty="0" smtClean="0">
                <a:latin typeface="Times New Roman"/>
                <a:cs typeface="Times New Roman"/>
              </a:rPr>
              <a:t>su</a:t>
            </a:r>
            <a:r>
              <a:rPr sz="1200" spc="-4" dirty="0" smtClean="0">
                <a:latin typeface="Times New Roman"/>
                <a:cs typeface="Times New Roman"/>
              </a:rPr>
              <a:t>c</a:t>
            </a:r>
            <a:r>
              <a:rPr sz="1200" spc="0" dirty="0" smtClean="0">
                <a:latin typeface="Times New Roman"/>
                <a:cs typeface="Times New Roman"/>
              </a:rPr>
              <a:t>h</a:t>
            </a:r>
            <a:r>
              <a:rPr sz="1200" spc="265"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0"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r</a:t>
            </a:r>
            <a:r>
              <a:rPr sz="1200" spc="4" dirty="0" smtClean="0">
                <a:latin typeface="Times New Roman"/>
                <a:cs typeface="Times New Roman"/>
              </a:rPr>
              <a:t>i</a:t>
            </a:r>
            <a:r>
              <a:rPr sz="1200" spc="0" dirty="0" smtClean="0">
                <a:latin typeface="Times New Roman"/>
                <a:cs typeface="Times New Roman"/>
              </a:rPr>
              <a:t>bu</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d</a:t>
            </a:r>
            <a:r>
              <a:rPr sz="1200" spc="265"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a:t>
            </a:r>
            <a:r>
              <a:rPr sz="1200" spc="265"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a:t>
            </a:r>
            <a:r>
              <a:rPr sz="1200" spc="275"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m</a:t>
            </a:r>
            <a:r>
              <a:rPr sz="1200" spc="270" dirty="0" smtClean="0">
                <a:latin typeface="Times New Roman"/>
                <a:cs typeface="Times New Roman"/>
              </a:rPr>
              <a:t> </a:t>
            </a:r>
            <a:r>
              <a:rPr sz="1200" spc="0" dirty="0" smtClean="0">
                <a:latin typeface="Times New Roman"/>
                <a:cs typeface="Times New Roman"/>
              </a:rPr>
              <a:t>a</a:t>
            </a:r>
            <a:r>
              <a:rPr sz="1200" spc="260"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n</a:t>
            </a:r>
            <a:r>
              <a:rPr sz="1200" spc="-9" dirty="0" smtClean="0">
                <a:latin typeface="Times New Roman"/>
                <a:cs typeface="Times New Roman"/>
              </a:rPr>
              <a:t>g</a:t>
            </a:r>
            <a:r>
              <a:rPr sz="1200" spc="4" dirty="0" smtClean="0">
                <a:latin typeface="Times New Roman"/>
                <a:cs typeface="Times New Roman"/>
              </a:rPr>
              <a:t>l</a:t>
            </a:r>
            <a:r>
              <a:rPr sz="1200" spc="0" dirty="0" smtClean="0">
                <a:latin typeface="Times New Roman"/>
                <a:cs typeface="Times New Roman"/>
              </a:rPr>
              <a:t>e</a:t>
            </a:r>
            <a:r>
              <a:rPr sz="1200" spc="275" dirty="0" smtClean="0">
                <a:latin typeface="Times New Roman"/>
                <a:cs typeface="Times New Roman"/>
              </a:rPr>
              <a:t> </a:t>
            </a:r>
            <a:r>
              <a:rPr sz="1200" spc="4" dirty="0" smtClean="0">
                <a:latin typeface="Times New Roman"/>
                <a:cs typeface="Times New Roman"/>
              </a:rPr>
              <a:t>l</a:t>
            </a:r>
            <a:r>
              <a:rPr sz="1200" spc="-4" dirty="0" smtClean="0">
                <a:latin typeface="Times New Roman"/>
                <a:cs typeface="Times New Roman"/>
              </a:rPr>
              <a:t>ar</a:t>
            </a:r>
            <a:r>
              <a:rPr sz="1200" spc="0" dirty="0" smtClean="0">
                <a:latin typeface="Times New Roman"/>
                <a:cs typeface="Times New Roman"/>
              </a:rPr>
              <a:t>ge</a:t>
            </a:r>
            <a:r>
              <a:rPr sz="1200" spc="270"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 </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ol</a:t>
            </a:r>
            <a:r>
              <a:rPr sz="1200" spc="-29" dirty="0" smtClean="0">
                <a:latin typeface="Times New Roman"/>
                <a:cs typeface="Times New Roman"/>
              </a:rPr>
              <a:t> </a:t>
            </a:r>
            <a:r>
              <a:rPr sz="1200" spc="0" dirty="0" smtClean="0">
                <a:latin typeface="Times New Roman"/>
                <a:cs typeface="Times New Roman"/>
              </a:rPr>
              <a:t>un</a:t>
            </a:r>
            <a:r>
              <a:rPr sz="1200" spc="4" dirty="0" smtClean="0">
                <a:latin typeface="Times New Roman"/>
                <a:cs typeface="Times New Roman"/>
              </a:rPr>
              <a:t>it</a:t>
            </a:r>
            <a:r>
              <a:rPr sz="1200" spc="0" dirty="0" smtClean="0">
                <a:latin typeface="Times New Roman"/>
                <a:cs typeface="Times New Roman"/>
              </a:rPr>
              <a:t>.</a:t>
            </a:r>
            <a:endParaRPr sz="1200">
              <a:latin typeface="Times New Roman"/>
              <a:cs typeface="Times New Roman"/>
            </a:endParaRPr>
          </a:p>
          <a:p>
            <a:pPr marL="1065530" marR="563596" indent="-228600" algn="just">
              <a:lnSpc>
                <a:spcPct val="98699"/>
              </a:lnSpc>
              <a:spcBef>
                <a:spcPts val="1448"/>
              </a:spcBef>
              <a:tabLst>
                <a:tab pos="1054100" algn="l"/>
              </a:tabLst>
            </a:pPr>
            <a:r>
              <a:rPr sz="1200" spc="0" dirty="0" smtClean="0">
                <a:latin typeface="Arial"/>
                <a:cs typeface="Arial"/>
              </a:rPr>
              <a:t>	</a:t>
            </a:r>
            <a:r>
              <a:rPr sz="1200" spc="0" dirty="0" smtClean="0">
                <a:latin typeface="Times New Roman"/>
                <a:cs typeface="Times New Roman"/>
              </a:rPr>
              <a:t>Ex</a:t>
            </a:r>
            <a:r>
              <a:rPr sz="1200" spc="109" dirty="0" smtClean="0">
                <a:latin typeface="Times New Roman"/>
                <a:cs typeface="Times New Roman"/>
              </a:rPr>
              <a:t> </a:t>
            </a:r>
            <a:r>
              <a:rPr sz="1200" spc="0" dirty="0" smtClean="0">
                <a:latin typeface="Times New Roman"/>
                <a:cs typeface="Times New Roman"/>
              </a:rPr>
              <a:t>–</a:t>
            </a:r>
            <a:r>
              <a:rPr sz="1200" spc="109" dirty="0" smtClean="0">
                <a:latin typeface="Times New Roman"/>
                <a:cs typeface="Times New Roman"/>
              </a:rPr>
              <a:t> </a:t>
            </a:r>
            <a:r>
              <a:rPr sz="1200" spc="0" dirty="0" smtClean="0">
                <a:latin typeface="Times New Roman"/>
                <a:cs typeface="Times New Roman"/>
              </a:rPr>
              <a:t>Au</a:t>
            </a:r>
            <a:r>
              <a:rPr sz="1200" spc="4" dirty="0" smtClean="0">
                <a:latin typeface="Times New Roman"/>
                <a:cs typeface="Times New Roman"/>
              </a:rPr>
              <a:t>t</a:t>
            </a:r>
            <a:r>
              <a:rPr sz="1200" spc="0" dirty="0" smtClean="0">
                <a:latin typeface="Times New Roman"/>
                <a:cs typeface="Times New Roman"/>
              </a:rPr>
              <a:t>o</a:t>
            </a:r>
            <a:r>
              <a:rPr sz="1200" spc="4" dirty="0" smtClean="0">
                <a:latin typeface="Times New Roman"/>
                <a:cs typeface="Times New Roman"/>
              </a:rPr>
              <a:t>m</a:t>
            </a:r>
            <a:r>
              <a:rPr sz="1200" spc="-4"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c</a:t>
            </a:r>
            <a:r>
              <a:rPr sz="1200" spc="104" dirty="0" smtClean="0">
                <a:latin typeface="Times New Roman"/>
                <a:cs typeface="Times New Roman"/>
              </a:rPr>
              <a:t> </a:t>
            </a:r>
            <a:r>
              <a:rPr sz="1200" spc="0" dirty="0" smtClean="0">
                <a:latin typeface="Times New Roman"/>
                <a:cs typeface="Times New Roman"/>
              </a:rPr>
              <a:t>v</a:t>
            </a:r>
            <a:r>
              <a:rPr sz="1200" spc="-4" dirty="0" smtClean="0">
                <a:latin typeface="Times New Roman"/>
                <a:cs typeface="Times New Roman"/>
              </a:rPr>
              <a:t>e</a:t>
            </a:r>
            <a:r>
              <a:rPr sz="1200" spc="0" dirty="0" smtClean="0">
                <a:latin typeface="Times New Roman"/>
                <a:cs typeface="Times New Roman"/>
              </a:rPr>
              <a:t>nd</a:t>
            </a:r>
            <a:r>
              <a:rPr sz="1200" spc="4" dirty="0" smtClean="0">
                <a:latin typeface="Times New Roman"/>
                <a:cs typeface="Times New Roman"/>
              </a:rPr>
              <a:t>i</a:t>
            </a:r>
            <a:r>
              <a:rPr sz="1200" spc="0" dirty="0" smtClean="0">
                <a:latin typeface="Times New Roman"/>
                <a:cs typeface="Times New Roman"/>
              </a:rPr>
              <a:t>ng</a:t>
            </a:r>
            <a:r>
              <a:rPr sz="1200" spc="10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ac</a:t>
            </a:r>
            <a:r>
              <a:rPr sz="1200" spc="0" dirty="0" smtClean="0">
                <a:latin typeface="Times New Roman"/>
                <a:cs typeface="Times New Roman"/>
              </a:rPr>
              <a:t>h</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e</a:t>
            </a:r>
            <a:r>
              <a:rPr sz="1200" spc="0" dirty="0" smtClean="0">
                <a:latin typeface="Times New Roman"/>
                <a:cs typeface="Times New Roman"/>
              </a:rPr>
              <a:t>.</a:t>
            </a:r>
            <a:r>
              <a:rPr sz="1200" spc="119" dirty="0" smtClean="0">
                <a:latin typeface="Times New Roman"/>
                <a:cs typeface="Times New Roman"/>
              </a:rPr>
              <a:t> </a:t>
            </a:r>
            <a:r>
              <a:rPr sz="1200" spc="-14" dirty="0" smtClean="0">
                <a:latin typeface="Times New Roman"/>
                <a:cs typeface="Times New Roman"/>
              </a:rPr>
              <a:t>I</a:t>
            </a:r>
            <a:r>
              <a:rPr sz="1200" spc="0" dirty="0" smtClean="0">
                <a:latin typeface="Times New Roman"/>
                <a:cs typeface="Times New Roman"/>
              </a:rPr>
              <a:t>t</a:t>
            </a:r>
            <a:r>
              <a:rPr sz="1200" spc="125"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i</a:t>
            </a:r>
            <a:r>
              <a:rPr sz="1200" spc="0" dirty="0" smtClean="0">
                <a:latin typeface="Times New Roman"/>
                <a:cs typeface="Times New Roman"/>
              </a:rPr>
              <a:t>ns</a:t>
            </a:r>
            <a:r>
              <a:rPr sz="1200" spc="109" dirty="0" smtClean="0">
                <a:latin typeface="Times New Roman"/>
                <a:cs typeface="Times New Roman"/>
              </a:rPr>
              <a:t> </a:t>
            </a:r>
            <a:r>
              <a:rPr sz="1200" spc="0" dirty="0" smtClean="0">
                <a:latin typeface="Times New Roman"/>
                <a:cs typeface="Times New Roman"/>
              </a:rPr>
              <a:t>a</a:t>
            </a:r>
            <a:r>
              <a:rPr sz="1200" spc="114" dirty="0" smtClean="0">
                <a:latin typeface="Times New Roman"/>
                <a:cs typeface="Times New Roman"/>
              </a:rPr>
              <a:t> </a:t>
            </a:r>
            <a:r>
              <a:rPr sz="1200" spc="-4" dirty="0" smtClean="0">
                <a:latin typeface="Times New Roman"/>
                <a:cs typeface="Times New Roman"/>
              </a:rPr>
              <a:t>ca</a:t>
            </a:r>
            <a:r>
              <a:rPr sz="1200" spc="9" dirty="0" smtClean="0">
                <a:latin typeface="Times New Roman"/>
                <a:cs typeface="Times New Roman"/>
              </a:rPr>
              <a:t>r</a:t>
            </a:r>
            <a:r>
              <a:rPr sz="1200" spc="0" dirty="0" smtClean="0">
                <a:latin typeface="Times New Roman"/>
                <a:cs typeface="Times New Roman"/>
              </a:rPr>
              <a:t>d</a:t>
            </a:r>
            <a:r>
              <a:rPr sz="1200" spc="109" dirty="0" smtClean="0">
                <a:latin typeface="Times New Roman"/>
                <a:cs typeface="Times New Roman"/>
              </a:rPr>
              <a:t> </a:t>
            </a:r>
            <a:r>
              <a:rPr sz="1200" spc="-4" dirty="0" smtClean="0">
                <a:latin typeface="Times New Roman"/>
                <a:cs typeface="Times New Roman"/>
              </a:rPr>
              <a:t>rea</a:t>
            </a:r>
            <a:r>
              <a:rPr sz="1200" spc="0" dirty="0" smtClean="0">
                <a:latin typeface="Times New Roman"/>
                <a:cs typeface="Times New Roman"/>
              </a:rPr>
              <a:t>d</a:t>
            </a:r>
            <a:r>
              <a:rPr sz="1200" spc="9" dirty="0" smtClean="0">
                <a:latin typeface="Times New Roman"/>
                <a:cs typeface="Times New Roman"/>
              </a:rPr>
              <a:t>e</a:t>
            </a:r>
            <a:r>
              <a:rPr sz="1200" spc="-4" dirty="0" smtClean="0">
                <a:latin typeface="Times New Roman"/>
                <a:cs typeface="Times New Roman"/>
              </a:rPr>
              <a:t>r</a:t>
            </a:r>
            <a:r>
              <a:rPr sz="1200" spc="0" dirty="0" smtClean="0">
                <a:latin typeface="Times New Roman"/>
                <a:cs typeface="Times New Roman"/>
              </a:rPr>
              <a:t>,</a:t>
            </a:r>
            <a:r>
              <a:rPr sz="1200" spc="119" dirty="0" smtClean="0">
                <a:latin typeface="Times New Roman"/>
                <a:cs typeface="Times New Roman"/>
              </a:rPr>
              <a:t> </a:t>
            </a:r>
            <a:r>
              <a:rPr sz="1200" spc="0" dirty="0" smtClean="0">
                <a:latin typeface="Times New Roman"/>
                <a:cs typeface="Times New Roman"/>
              </a:rPr>
              <a:t>a</a:t>
            </a:r>
            <a:r>
              <a:rPr sz="1200" spc="104" dirty="0" smtClean="0">
                <a:latin typeface="Times New Roman"/>
                <a:cs typeface="Times New Roman"/>
              </a:rPr>
              <a:t> </a:t>
            </a:r>
            <a:r>
              <a:rPr sz="1200" spc="0" dirty="0" smtClean="0">
                <a:latin typeface="Times New Roman"/>
                <a:cs typeface="Times New Roman"/>
              </a:rPr>
              <a:t>v</a:t>
            </a:r>
            <a:r>
              <a:rPr sz="1200" spc="-4" dirty="0" smtClean="0">
                <a:latin typeface="Times New Roman"/>
                <a:cs typeface="Times New Roman"/>
              </a:rPr>
              <a:t>e</a:t>
            </a:r>
            <a:r>
              <a:rPr sz="1200" spc="0" dirty="0" smtClean="0">
                <a:latin typeface="Times New Roman"/>
                <a:cs typeface="Times New Roman"/>
              </a:rPr>
              <a:t>nd</a:t>
            </a:r>
            <a:r>
              <a:rPr sz="1200" spc="4" dirty="0" smtClean="0">
                <a:latin typeface="Times New Roman"/>
                <a:cs typeface="Times New Roman"/>
              </a:rPr>
              <a:t>i</a:t>
            </a:r>
            <a:r>
              <a:rPr sz="1200" spc="0" dirty="0" smtClean="0">
                <a:latin typeface="Times New Roman"/>
                <a:cs typeface="Times New Roman"/>
              </a:rPr>
              <a:t>ng</a:t>
            </a:r>
            <a:r>
              <a:rPr sz="1200" spc="109" dirty="0" smtClean="0">
                <a:latin typeface="Times New Roman"/>
                <a:cs typeface="Times New Roman"/>
              </a:rPr>
              <a:t> </a:t>
            </a:r>
            <a:r>
              <a:rPr sz="1200" spc="0" dirty="0" smtClean="0">
                <a:latin typeface="Times New Roman"/>
                <a:cs typeface="Times New Roman"/>
              </a:rPr>
              <a:t>un</a:t>
            </a:r>
            <a:r>
              <a:rPr sz="1200" spc="4" dirty="0" smtClean="0">
                <a:latin typeface="Times New Roman"/>
                <a:cs typeface="Times New Roman"/>
              </a:rPr>
              <a:t>i</a:t>
            </a:r>
            <a:r>
              <a:rPr sz="1200" spc="0" dirty="0" smtClean="0">
                <a:latin typeface="Times New Roman"/>
                <a:cs typeface="Times New Roman"/>
              </a:rPr>
              <a:t>t</a:t>
            </a:r>
            <a:r>
              <a:rPr sz="1200" spc="109"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t</a:t>
            </a:r>
            <a:r>
              <a:rPr sz="1200" spc="-4" dirty="0" smtClean="0">
                <a:latin typeface="Times New Roman"/>
                <a:cs typeface="Times New Roman"/>
              </a:rPr>
              <a:t>c</a:t>
            </a:r>
            <a:r>
              <a:rPr sz="1200" spc="0" dirty="0" smtClean="0">
                <a:latin typeface="Times New Roman"/>
                <a:cs typeface="Times New Roman"/>
              </a:rPr>
              <a:t>.</a:t>
            </a:r>
            <a:r>
              <a:rPr sz="1200" spc="119" dirty="0" smtClean="0">
                <a:latin typeface="Times New Roman"/>
                <a:cs typeface="Times New Roman"/>
              </a:rPr>
              <a:t> </a:t>
            </a:r>
            <a:r>
              <a:rPr sz="1200" spc="0" dirty="0" smtClean="0">
                <a:latin typeface="Times New Roman"/>
                <a:cs typeface="Times New Roman"/>
              </a:rPr>
              <a:t>E</a:t>
            </a:r>
            <a:r>
              <a:rPr sz="1200" spc="-4" dirty="0" smtClean="0">
                <a:latin typeface="Times New Roman"/>
                <a:cs typeface="Times New Roman"/>
              </a:rPr>
              <a:t>ac</a:t>
            </a:r>
            <a:r>
              <a:rPr sz="1200" spc="0" dirty="0" smtClean="0">
                <a:latin typeface="Times New Roman"/>
                <a:cs typeface="Times New Roman"/>
              </a:rPr>
              <a:t>h</a:t>
            </a:r>
            <a:r>
              <a:rPr sz="1200" spc="109" dirty="0" smtClean="0">
                <a:latin typeface="Times New Roman"/>
                <a:cs typeface="Times New Roman"/>
              </a:rPr>
              <a:t> </a:t>
            </a:r>
            <a:r>
              <a:rPr sz="1200" spc="0" dirty="0" smtClean="0">
                <a:latin typeface="Times New Roman"/>
                <a:cs typeface="Times New Roman"/>
              </a:rPr>
              <a:t>of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m</a:t>
            </a:r>
            <a:r>
              <a:rPr sz="1200" spc="14"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a:t>
            </a:r>
            <a:r>
              <a:rPr sz="1200" spc="1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nd</a:t>
            </a:r>
            <a:r>
              <a:rPr sz="1200" spc="-4" dirty="0" smtClean="0">
                <a:latin typeface="Times New Roman"/>
                <a:cs typeface="Times New Roman"/>
              </a:rPr>
              <a:t>e</a:t>
            </a:r>
            <a:r>
              <a:rPr sz="1200" spc="0" dirty="0" smtClean="0">
                <a:latin typeface="Times New Roman"/>
                <a:cs typeface="Times New Roman"/>
              </a:rPr>
              <a:t>p</a:t>
            </a:r>
            <a:r>
              <a:rPr sz="1200" spc="-4" dirty="0" smtClean="0">
                <a:latin typeface="Times New Roman"/>
                <a:cs typeface="Times New Roman"/>
              </a:rPr>
              <a:t>e</a:t>
            </a:r>
            <a:r>
              <a:rPr sz="1200" spc="0" dirty="0" smtClean="0">
                <a:latin typeface="Times New Roman"/>
                <a:cs typeface="Times New Roman"/>
              </a:rPr>
              <a:t>nd</a:t>
            </a:r>
            <a:r>
              <a:rPr sz="1200" spc="-4" dirty="0" smtClean="0">
                <a:latin typeface="Times New Roman"/>
                <a:cs typeface="Times New Roman"/>
              </a:rPr>
              <a:t>e</a:t>
            </a:r>
            <a:r>
              <a:rPr sz="1200" spc="0" dirty="0" smtClean="0">
                <a:latin typeface="Times New Roman"/>
                <a:cs typeface="Times New Roman"/>
              </a:rPr>
              <a:t>nt</a:t>
            </a:r>
            <a:r>
              <a:rPr sz="1200" spc="14"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a:t>
            </a:r>
            <a:r>
              <a:rPr sz="1200" spc="19" dirty="0" smtClean="0">
                <a:latin typeface="Times New Roman"/>
                <a:cs typeface="Times New Roman"/>
              </a:rPr>
              <a:t> </a:t>
            </a:r>
            <a:r>
              <a:rPr sz="1200" spc="0" dirty="0" smtClean="0">
                <a:latin typeface="Times New Roman"/>
                <a:cs typeface="Times New Roman"/>
              </a:rPr>
              <a:t>un</a:t>
            </a:r>
            <a:r>
              <a:rPr sz="1200" spc="4" dirty="0" smtClean="0">
                <a:latin typeface="Times New Roman"/>
                <a:cs typeface="Times New Roman"/>
              </a:rPr>
              <a:t>it</a:t>
            </a:r>
            <a:r>
              <a:rPr sz="1200" spc="0" dirty="0" smtClean="0">
                <a:latin typeface="Times New Roman"/>
                <a:cs typeface="Times New Roman"/>
              </a:rPr>
              <a:t>s but</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y</a:t>
            </a:r>
            <a:r>
              <a:rPr sz="1200" spc="9" dirty="0" smtClean="0">
                <a:latin typeface="Times New Roman"/>
                <a:cs typeface="Times New Roman"/>
              </a:rPr>
              <a:t> </a:t>
            </a:r>
            <a:r>
              <a:rPr sz="1200" spc="0" dirty="0" smtClean="0">
                <a:latin typeface="Times New Roman"/>
                <a:cs typeface="Times New Roman"/>
              </a:rPr>
              <a:t>wo</a:t>
            </a:r>
            <a:r>
              <a:rPr sz="1200" spc="-4" dirty="0" smtClean="0">
                <a:latin typeface="Times New Roman"/>
                <a:cs typeface="Times New Roman"/>
              </a:rPr>
              <a:t>r</a:t>
            </a:r>
            <a:r>
              <a:rPr sz="1200" spc="0" dirty="0" smtClean="0">
                <a:latin typeface="Times New Roman"/>
                <a:cs typeface="Times New Roman"/>
              </a:rPr>
              <a:t>k</a:t>
            </a:r>
            <a:r>
              <a:rPr sz="1200" spc="1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9" dirty="0" smtClean="0">
                <a:latin typeface="Times New Roman"/>
                <a:cs typeface="Times New Roman"/>
              </a:rPr>
              <a:t>g</a:t>
            </a:r>
            <a:r>
              <a:rPr sz="1200" spc="-4" dirty="0" smtClean="0">
                <a:latin typeface="Times New Roman"/>
                <a:cs typeface="Times New Roman"/>
              </a:rPr>
              <a:t>e</a:t>
            </a:r>
            <a:r>
              <a:rPr sz="1200" spc="4" dirty="0" smtClean="0">
                <a:latin typeface="Times New Roman"/>
                <a:cs typeface="Times New Roman"/>
              </a:rPr>
              <a:t>t</a:t>
            </a:r>
            <a:r>
              <a:rPr sz="1200" spc="0" dirty="0" smtClean="0">
                <a:latin typeface="Times New Roman"/>
                <a:cs typeface="Times New Roman"/>
              </a:rPr>
              <a:t>h</a:t>
            </a:r>
            <a:r>
              <a:rPr sz="1200" spc="9" dirty="0" smtClean="0">
                <a:latin typeface="Times New Roman"/>
                <a:cs typeface="Times New Roman"/>
              </a:rPr>
              <a:t>e</a:t>
            </a:r>
            <a:r>
              <a:rPr sz="1200" spc="0" dirty="0" smtClean="0">
                <a:latin typeface="Times New Roman"/>
                <a:cs typeface="Times New Roman"/>
              </a:rPr>
              <a:t>r</a:t>
            </a:r>
            <a:r>
              <a:rPr sz="1200" spc="4" dirty="0" smtClean="0">
                <a:latin typeface="Times New Roman"/>
                <a:cs typeface="Times New Roman"/>
              </a:rPr>
              <a:t> t</a:t>
            </a:r>
            <a:r>
              <a:rPr sz="1200" spc="0" dirty="0" smtClean="0">
                <a:latin typeface="Times New Roman"/>
                <a:cs typeface="Times New Roman"/>
              </a:rPr>
              <a:t>o</a:t>
            </a:r>
            <a:r>
              <a:rPr sz="1200" spc="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erf</a:t>
            </a:r>
            <a:r>
              <a:rPr sz="1200" spc="0" dirty="0" smtClean="0">
                <a:latin typeface="Times New Roman"/>
                <a:cs typeface="Times New Roman"/>
              </a:rPr>
              <a:t>o</a:t>
            </a:r>
            <a:r>
              <a:rPr sz="1200" spc="9" dirty="0" smtClean="0">
                <a:latin typeface="Times New Roman"/>
                <a:cs typeface="Times New Roman"/>
              </a:rPr>
              <a:t>r</a:t>
            </a:r>
            <a:r>
              <a:rPr sz="1200" spc="0" dirty="0" smtClean="0">
                <a:latin typeface="Times New Roman"/>
                <a:cs typeface="Times New Roman"/>
              </a:rPr>
              <a:t>m</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ov</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l</a:t>
            </a:r>
            <a:r>
              <a:rPr sz="1200" spc="0" dirty="0" smtClean="0">
                <a:latin typeface="Times New Roman"/>
                <a:cs typeface="Times New Roman"/>
              </a:rPr>
              <a:t>l v</a:t>
            </a:r>
            <a:r>
              <a:rPr sz="1200" spc="-4" dirty="0" smtClean="0">
                <a:latin typeface="Times New Roman"/>
                <a:cs typeface="Times New Roman"/>
              </a:rPr>
              <a:t>e</a:t>
            </a:r>
            <a:r>
              <a:rPr sz="1200" spc="0" dirty="0" smtClean="0">
                <a:latin typeface="Times New Roman"/>
                <a:cs typeface="Times New Roman"/>
              </a:rPr>
              <a:t>nd</a:t>
            </a:r>
            <a:r>
              <a:rPr sz="1200" spc="4" dirty="0" smtClean="0">
                <a:latin typeface="Times New Roman"/>
                <a:cs typeface="Times New Roman"/>
              </a:rPr>
              <a:t>i</a:t>
            </a:r>
            <a:r>
              <a:rPr sz="1200" spc="0" dirty="0" smtClean="0">
                <a:latin typeface="Times New Roman"/>
                <a:cs typeface="Times New Roman"/>
              </a:rPr>
              <a:t>ng</a:t>
            </a:r>
            <a:r>
              <a:rPr sz="1200" spc="25"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a:t>
            </a:r>
            <a:endParaRPr sz="1200">
              <a:latin typeface="Times New Roman"/>
              <a:cs typeface="Times New Roman"/>
            </a:endParaRPr>
          </a:p>
          <a:p>
            <a:pPr marL="608330">
              <a:lnSpc>
                <a:spcPct val="95825"/>
              </a:lnSpc>
              <a:spcBef>
                <a:spcPts val="1220"/>
              </a:spcBef>
            </a:pPr>
            <a:r>
              <a:rPr sz="1200" b="1" spc="-9" dirty="0" smtClean="0">
                <a:solidFill>
                  <a:srgbClr val="00AD50"/>
                </a:solidFill>
                <a:latin typeface="Times New Roman"/>
                <a:cs typeface="Times New Roman"/>
              </a:rPr>
              <a:t>5</a:t>
            </a:r>
            <a:r>
              <a:rPr sz="1200" b="1" spc="0" dirty="0" smtClean="0">
                <a:solidFill>
                  <a:srgbClr val="00AD50"/>
                </a:solidFill>
                <a:latin typeface="Times New Roman"/>
                <a:cs typeface="Times New Roman"/>
              </a:rPr>
              <a:t>.   </a:t>
            </a:r>
            <a:r>
              <a:rPr sz="1200" b="1" spc="204" dirty="0" smtClean="0">
                <a:solidFill>
                  <a:srgbClr val="00AD50"/>
                </a:solidFill>
                <a:latin typeface="Times New Roman"/>
                <a:cs typeface="Times New Roman"/>
              </a:rPr>
              <a:t> </a:t>
            </a:r>
            <a:r>
              <a:rPr sz="1200" b="1" spc="4" dirty="0" smtClean="0">
                <a:solidFill>
                  <a:srgbClr val="00AD50"/>
                </a:solidFill>
                <a:latin typeface="Times New Roman"/>
                <a:cs typeface="Times New Roman"/>
              </a:rPr>
              <a:t>S</a:t>
            </a:r>
            <a:r>
              <a:rPr sz="1200" b="1" spc="-14" dirty="0" smtClean="0">
                <a:solidFill>
                  <a:srgbClr val="00AD50"/>
                </a:solidFill>
                <a:latin typeface="Times New Roman"/>
                <a:cs typeface="Times New Roman"/>
              </a:rPr>
              <a:t>m</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l</a:t>
            </a:r>
            <a:r>
              <a:rPr sz="1200" b="1" spc="0" dirty="0" smtClean="0">
                <a:solidFill>
                  <a:srgbClr val="00AD50"/>
                </a:solidFill>
                <a:latin typeface="Times New Roman"/>
                <a:cs typeface="Times New Roman"/>
              </a:rPr>
              <a:t>l</a:t>
            </a:r>
            <a:r>
              <a:rPr sz="1200" b="1" spc="4" dirty="0" smtClean="0">
                <a:solidFill>
                  <a:srgbClr val="00AD50"/>
                </a:solidFill>
                <a:latin typeface="Times New Roman"/>
                <a:cs typeface="Times New Roman"/>
              </a:rPr>
              <a:t> Si</a:t>
            </a:r>
            <a:r>
              <a:rPr sz="1200" b="1" spc="-4" dirty="0" smtClean="0">
                <a:solidFill>
                  <a:srgbClr val="00AD50"/>
                </a:solidFill>
                <a:latin typeface="Times New Roman"/>
                <a:cs typeface="Times New Roman"/>
              </a:rPr>
              <a:t>z</a:t>
            </a:r>
            <a:r>
              <a:rPr sz="1200" b="1" spc="0" dirty="0" smtClean="0">
                <a:solidFill>
                  <a:srgbClr val="00AD50"/>
                </a:solidFill>
                <a:latin typeface="Times New Roman"/>
                <a:cs typeface="Times New Roman"/>
              </a:rPr>
              <a:t>e</a:t>
            </a:r>
            <a:r>
              <a:rPr sz="1200" b="1" spc="-4" dirty="0" smtClean="0">
                <a:solidFill>
                  <a:srgbClr val="00AD50"/>
                </a:solidFill>
                <a:latin typeface="Times New Roman"/>
                <a:cs typeface="Times New Roman"/>
              </a:rPr>
              <a:t> </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n</a:t>
            </a:r>
            <a:r>
              <a:rPr sz="1200" b="1" spc="0" dirty="0" smtClean="0">
                <a:solidFill>
                  <a:srgbClr val="00AD50"/>
                </a:solidFill>
                <a:latin typeface="Times New Roman"/>
                <a:cs typeface="Times New Roman"/>
              </a:rPr>
              <a:t>d</a:t>
            </a:r>
            <a:r>
              <a:rPr sz="1200" b="1" spc="-19" dirty="0" smtClean="0">
                <a:solidFill>
                  <a:srgbClr val="00AD50"/>
                </a:solidFill>
                <a:latin typeface="Times New Roman"/>
                <a:cs typeface="Times New Roman"/>
              </a:rPr>
              <a:t> </a:t>
            </a:r>
            <a:r>
              <a:rPr sz="1200" b="1" spc="0" dirty="0" smtClean="0">
                <a:solidFill>
                  <a:srgbClr val="00AD50"/>
                </a:solidFill>
                <a:latin typeface="Times New Roman"/>
                <a:cs typeface="Times New Roman"/>
              </a:rPr>
              <a:t>W</a:t>
            </a:r>
            <a:r>
              <a:rPr sz="1200" b="1" spc="-4" dirty="0" smtClean="0">
                <a:solidFill>
                  <a:srgbClr val="00AD50"/>
                </a:solidFill>
                <a:latin typeface="Times New Roman"/>
                <a:cs typeface="Times New Roman"/>
              </a:rPr>
              <a:t>e</a:t>
            </a:r>
            <a:r>
              <a:rPr sz="1200" b="1" spc="4" dirty="0" smtClean="0">
                <a:solidFill>
                  <a:srgbClr val="00AD50"/>
                </a:solidFill>
                <a:latin typeface="Times New Roman"/>
                <a:cs typeface="Times New Roman"/>
              </a:rPr>
              <a:t>i</a:t>
            </a:r>
            <a:r>
              <a:rPr sz="1200" b="1" spc="0" dirty="0" smtClean="0">
                <a:solidFill>
                  <a:srgbClr val="00AD50"/>
                </a:solidFill>
                <a:latin typeface="Times New Roman"/>
                <a:cs typeface="Times New Roman"/>
              </a:rPr>
              <a:t>g</a:t>
            </a:r>
            <a:r>
              <a:rPr sz="1200" b="1" spc="4" dirty="0" smtClean="0">
                <a:solidFill>
                  <a:srgbClr val="00AD50"/>
                </a:solidFill>
                <a:latin typeface="Times New Roman"/>
                <a:cs typeface="Times New Roman"/>
              </a:rPr>
              <a:t>h</a:t>
            </a:r>
            <a:r>
              <a:rPr sz="1200" b="1" spc="-4" dirty="0" smtClean="0">
                <a:solidFill>
                  <a:srgbClr val="00AD50"/>
                </a:solidFill>
                <a:latin typeface="Times New Roman"/>
                <a:cs typeface="Times New Roman"/>
              </a:rPr>
              <a:t>t:</a:t>
            </a:r>
            <a:r>
              <a:rPr sz="1200" b="1" spc="0" dirty="0" smtClean="0">
                <a:solidFill>
                  <a:srgbClr val="00AD50"/>
                </a:solidFill>
                <a:latin typeface="Times New Roman"/>
                <a:cs typeface="Times New Roman"/>
              </a:rPr>
              <a:t>-</a:t>
            </a:r>
            <a:endParaRPr sz="1200">
              <a:latin typeface="Times New Roman"/>
              <a:cs typeface="Times New Roman"/>
            </a:endParaRPr>
          </a:p>
          <a:p>
            <a:pPr marL="1065530" marR="562675" indent="-228600" algn="just">
              <a:lnSpc>
                <a:spcPts val="1320"/>
              </a:lnSpc>
              <a:spcBef>
                <a:spcPts val="1534"/>
              </a:spcBef>
              <a:tabLst>
                <a:tab pos="1054100" algn="l"/>
              </a:tabLst>
            </a:pPr>
            <a:r>
              <a:rPr sz="1200" spc="0" dirty="0" smtClean="0">
                <a:latin typeface="Arial"/>
                <a:cs typeface="Arial"/>
              </a:rPr>
              <a:t>	</a:t>
            </a:r>
            <a:r>
              <a:rPr sz="1200" spc="4"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odu</a:t>
            </a:r>
            <a:r>
              <a:rPr sz="1200" spc="-4" dirty="0" smtClean="0">
                <a:latin typeface="Times New Roman"/>
                <a:cs typeface="Times New Roman"/>
              </a:rPr>
              <a:t>c</a:t>
            </a:r>
            <a:r>
              <a:rPr sz="1200" spc="0" dirty="0" smtClean="0">
                <a:latin typeface="Times New Roman"/>
                <a:cs typeface="Times New Roman"/>
              </a:rPr>
              <a:t>t</a:t>
            </a:r>
            <a:r>
              <a:rPr sz="1200" spc="185" dirty="0" smtClean="0">
                <a:latin typeface="Times New Roman"/>
                <a:cs typeface="Times New Roman"/>
              </a:rPr>
              <a:t> </a:t>
            </a:r>
            <a:r>
              <a:rPr sz="1200" spc="-4" dirty="0" smtClean="0">
                <a:latin typeface="Times New Roman"/>
                <a:cs typeface="Times New Roman"/>
              </a:rPr>
              <a:t>ae</a:t>
            </a:r>
            <a:r>
              <a:rPr sz="1200" spc="0" dirty="0" smtClean="0">
                <a:latin typeface="Times New Roman"/>
                <a:cs typeface="Times New Roman"/>
              </a:rPr>
              <a:t>s</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4" dirty="0" smtClean="0">
                <a:latin typeface="Times New Roman"/>
                <a:cs typeface="Times New Roman"/>
              </a:rPr>
              <a:t>ti</a:t>
            </a:r>
            <a:r>
              <a:rPr sz="1200" spc="-4" dirty="0" smtClean="0">
                <a:latin typeface="Times New Roman"/>
                <a:cs typeface="Times New Roman"/>
              </a:rPr>
              <a:t>c</a:t>
            </a:r>
            <a:r>
              <a:rPr sz="1200" spc="0" dirty="0" smtClean="0">
                <a:latin typeface="Times New Roman"/>
                <a:cs typeface="Times New Roman"/>
              </a:rPr>
              <a:t>s</a:t>
            </a:r>
            <a:r>
              <a:rPr sz="1200" spc="205" dirty="0" smtClean="0">
                <a:latin typeface="Times New Roman"/>
                <a:cs typeface="Times New Roman"/>
              </a:rPr>
              <a:t> </a:t>
            </a:r>
            <a:r>
              <a:rPr sz="1200" spc="-4" dirty="0" smtClean="0">
                <a:latin typeface="Times New Roman"/>
                <a:cs typeface="Times New Roman"/>
              </a:rPr>
              <a:t>(</a:t>
            </a:r>
            <a:r>
              <a:rPr sz="1200" spc="0" dirty="0" smtClean="0">
                <a:latin typeface="Times New Roman"/>
                <a:cs typeface="Times New Roman"/>
              </a:rPr>
              <a:t>s</a:t>
            </a:r>
            <a:r>
              <a:rPr sz="1200" spc="4" dirty="0" smtClean="0">
                <a:latin typeface="Times New Roman"/>
                <a:cs typeface="Times New Roman"/>
              </a:rPr>
              <a:t>i</a:t>
            </a:r>
            <a:r>
              <a:rPr sz="1200" spc="9" dirty="0" smtClean="0">
                <a:latin typeface="Times New Roman"/>
                <a:cs typeface="Times New Roman"/>
              </a:rPr>
              <a:t>z</a:t>
            </a:r>
            <a:r>
              <a:rPr sz="1200" spc="-4" dirty="0" smtClean="0">
                <a:latin typeface="Times New Roman"/>
                <a:cs typeface="Times New Roman"/>
              </a:rPr>
              <a:t>e</a:t>
            </a:r>
            <a:r>
              <a:rPr sz="1200" spc="0" dirty="0" smtClean="0">
                <a:latin typeface="Times New Roman"/>
                <a:cs typeface="Times New Roman"/>
              </a:rPr>
              <a:t>,</a:t>
            </a:r>
            <a:r>
              <a:rPr sz="1200" spc="180"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e</a:t>
            </a:r>
            <a:r>
              <a:rPr sz="1200" spc="4" dirty="0" smtClean="0">
                <a:latin typeface="Times New Roman"/>
                <a:cs typeface="Times New Roman"/>
              </a:rPr>
              <a:t>i</a:t>
            </a:r>
            <a:r>
              <a:rPr sz="1200" spc="0" dirty="0" smtClean="0">
                <a:latin typeface="Times New Roman"/>
                <a:cs typeface="Times New Roman"/>
              </a:rPr>
              <a:t>gh</a:t>
            </a:r>
            <a:r>
              <a:rPr sz="1200" spc="4" dirty="0" smtClean="0">
                <a:latin typeface="Times New Roman"/>
                <a:cs typeface="Times New Roman"/>
              </a:rPr>
              <a:t>t</a:t>
            </a:r>
            <a:r>
              <a:rPr sz="1200" spc="0" dirty="0" smtClean="0">
                <a:latin typeface="Times New Roman"/>
                <a:cs typeface="Times New Roman"/>
              </a:rPr>
              <a:t>,</a:t>
            </a:r>
            <a:r>
              <a:rPr sz="1200" spc="190" dirty="0" smtClean="0">
                <a:latin typeface="Times New Roman"/>
                <a:cs typeface="Times New Roman"/>
              </a:rPr>
              <a:t> </a:t>
            </a:r>
            <a:r>
              <a:rPr sz="1200" spc="0" dirty="0" smtClean="0">
                <a:latin typeface="Times New Roman"/>
                <a:cs typeface="Times New Roman"/>
              </a:rPr>
              <a:t>sh</a:t>
            </a:r>
            <a:r>
              <a:rPr sz="1200" spc="-4" dirty="0" smtClean="0">
                <a:latin typeface="Times New Roman"/>
                <a:cs typeface="Times New Roman"/>
              </a:rPr>
              <a:t>a</a:t>
            </a:r>
            <a:r>
              <a:rPr sz="1200" spc="0" dirty="0" smtClean="0">
                <a:latin typeface="Times New Roman"/>
                <a:cs typeface="Times New Roman"/>
              </a:rPr>
              <a:t>p</a:t>
            </a:r>
            <a:r>
              <a:rPr sz="1200" spc="-4" dirty="0" smtClean="0">
                <a:latin typeface="Times New Roman"/>
                <a:cs typeface="Times New Roman"/>
              </a:rPr>
              <a:t>e</a:t>
            </a:r>
            <a:r>
              <a:rPr sz="1200" spc="0" dirty="0" smtClean="0">
                <a:latin typeface="Times New Roman"/>
                <a:cs typeface="Times New Roman"/>
              </a:rPr>
              <a:t>,</a:t>
            </a:r>
            <a:r>
              <a:rPr sz="1200" spc="190"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t</a:t>
            </a:r>
            <a:r>
              <a:rPr sz="1200" spc="-25" dirty="0" smtClean="0">
                <a:latin typeface="Times New Roman"/>
                <a:cs typeface="Times New Roman"/>
              </a:rPr>
              <a:t>y</a:t>
            </a:r>
            <a:r>
              <a:rPr sz="1200" spc="1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a:t>
            </a:r>
            <a:r>
              <a:rPr sz="1200" spc="190"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t</a:t>
            </a:r>
            <a:r>
              <a:rPr sz="1200" spc="-4" dirty="0" smtClean="0">
                <a:latin typeface="Times New Roman"/>
                <a:cs typeface="Times New Roman"/>
              </a:rPr>
              <a:t>c</a:t>
            </a:r>
            <a:r>
              <a:rPr sz="1200" spc="0" dirty="0" smtClean="0">
                <a:latin typeface="Times New Roman"/>
                <a:cs typeface="Times New Roman"/>
              </a:rPr>
              <a:t>)</a:t>
            </a:r>
            <a:r>
              <a:rPr sz="1200" spc="200" dirty="0" smtClean="0">
                <a:latin typeface="Times New Roman"/>
                <a:cs typeface="Times New Roman"/>
              </a:rPr>
              <a:t> </a:t>
            </a:r>
            <a:r>
              <a:rPr sz="1200" spc="-9" dirty="0" smtClean="0">
                <a:latin typeface="Times New Roman"/>
                <a:cs typeface="Times New Roman"/>
              </a:rPr>
              <a:t>i</a:t>
            </a:r>
            <a:r>
              <a:rPr sz="1200" spc="0" dirty="0" smtClean="0">
                <a:latin typeface="Times New Roman"/>
                <a:cs typeface="Times New Roman"/>
              </a:rPr>
              <a:t>s</a:t>
            </a:r>
            <a:r>
              <a:rPr sz="1200" spc="14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a:t>
            </a:r>
            <a:r>
              <a:rPr sz="1200" spc="190" dirty="0" smtClean="0">
                <a:latin typeface="Times New Roman"/>
                <a:cs typeface="Times New Roman"/>
              </a:rPr>
              <a:t> </a:t>
            </a:r>
            <a:r>
              <a:rPr sz="1200" spc="4" dirty="0" smtClean="0">
                <a:latin typeface="Times New Roman"/>
                <a:cs typeface="Times New Roman"/>
              </a:rPr>
              <a:t>im</a:t>
            </a:r>
            <a:r>
              <a:rPr sz="1200" spc="0" dirty="0" smtClean="0">
                <a:latin typeface="Times New Roman"/>
                <a:cs typeface="Times New Roman"/>
              </a:rPr>
              <a:t>po</a:t>
            </a:r>
            <a:r>
              <a:rPr sz="1200" spc="-4" dirty="0" smtClean="0">
                <a:latin typeface="Times New Roman"/>
                <a:cs typeface="Times New Roman"/>
              </a:rPr>
              <a:t>r</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nt</a:t>
            </a:r>
            <a:r>
              <a:rPr sz="1200" spc="185" dirty="0" smtClean="0">
                <a:latin typeface="Times New Roman"/>
                <a:cs typeface="Times New Roman"/>
              </a:rPr>
              <a:t> </a:t>
            </a:r>
            <a:r>
              <a:rPr sz="1200" spc="-4" dirty="0" smtClean="0">
                <a:latin typeface="Times New Roman"/>
                <a:cs typeface="Times New Roman"/>
              </a:rPr>
              <a:t>fa</a:t>
            </a:r>
            <a:r>
              <a:rPr sz="1200" spc="9" dirty="0" smtClean="0">
                <a:latin typeface="Times New Roman"/>
                <a:cs typeface="Times New Roman"/>
              </a:rPr>
              <a:t>c</a:t>
            </a:r>
            <a:r>
              <a:rPr sz="1200" spc="4" dirty="0" smtClean="0">
                <a:latin typeface="Times New Roman"/>
                <a:cs typeface="Times New Roman"/>
              </a:rPr>
              <a:t>t</a:t>
            </a:r>
            <a:r>
              <a:rPr sz="1200" spc="0" dirty="0" smtClean="0">
                <a:latin typeface="Times New Roman"/>
                <a:cs typeface="Times New Roman"/>
              </a:rPr>
              <a:t>or</a:t>
            </a:r>
            <a:r>
              <a:rPr sz="1200" spc="190" dirty="0" smtClean="0">
                <a:latin typeface="Times New Roman"/>
                <a:cs typeface="Times New Roman"/>
              </a:rPr>
              <a:t> </a:t>
            </a:r>
            <a:r>
              <a:rPr sz="1200" spc="-9" dirty="0" smtClean="0">
                <a:latin typeface="Times New Roman"/>
                <a:cs typeface="Times New Roman"/>
              </a:rPr>
              <a:t>i</a:t>
            </a:r>
            <a:r>
              <a:rPr sz="1200" spc="0" dirty="0" smtClean="0">
                <a:latin typeface="Times New Roman"/>
                <a:cs typeface="Times New Roman"/>
              </a:rPr>
              <a:t>n</a:t>
            </a:r>
            <a:r>
              <a:rPr sz="1200" spc="155"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hoos</a:t>
            </a:r>
            <a:r>
              <a:rPr sz="1200" spc="4" dirty="0" smtClean="0">
                <a:latin typeface="Times New Roman"/>
                <a:cs typeface="Times New Roman"/>
              </a:rPr>
              <a:t>i</a:t>
            </a:r>
            <a:r>
              <a:rPr sz="1200" spc="0" dirty="0" smtClean="0">
                <a:latin typeface="Times New Roman"/>
                <a:cs typeface="Times New Roman"/>
              </a:rPr>
              <a:t>ng</a:t>
            </a:r>
            <a:r>
              <a:rPr sz="1200" spc="180" dirty="0" smtClean="0">
                <a:latin typeface="Times New Roman"/>
                <a:cs typeface="Times New Roman"/>
              </a:rPr>
              <a:t> </a:t>
            </a:r>
            <a:r>
              <a:rPr sz="1200" spc="0" dirty="0" smtClean="0">
                <a:latin typeface="Times New Roman"/>
                <a:cs typeface="Times New Roman"/>
              </a:rPr>
              <a:t>a p</a:t>
            </a:r>
            <a:r>
              <a:rPr sz="1200" spc="-4" dirty="0" smtClean="0">
                <a:latin typeface="Times New Roman"/>
                <a:cs typeface="Times New Roman"/>
              </a:rPr>
              <a:t>r</a:t>
            </a:r>
            <a:r>
              <a:rPr sz="1200" spc="0" dirty="0" smtClean="0">
                <a:latin typeface="Times New Roman"/>
                <a:cs typeface="Times New Roman"/>
              </a:rPr>
              <a:t>odu</a:t>
            </a:r>
            <a:r>
              <a:rPr sz="1200" spc="-4" dirty="0" smtClean="0">
                <a:latin typeface="Times New Roman"/>
                <a:cs typeface="Times New Roman"/>
              </a:rPr>
              <a:t>c</a:t>
            </a:r>
            <a:r>
              <a:rPr sz="1200" spc="4" dirty="0" smtClean="0">
                <a:latin typeface="Times New Roman"/>
                <a:cs typeface="Times New Roman"/>
              </a:rPr>
              <a:t>t</a:t>
            </a:r>
            <a:r>
              <a:rPr sz="1200" spc="0" dirty="0" smtClean="0">
                <a:latin typeface="Times New Roman"/>
                <a:cs typeface="Times New Roman"/>
              </a:rPr>
              <a:t>.</a:t>
            </a:r>
            <a:endParaRPr sz="1200">
              <a:latin typeface="Times New Roman"/>
              <a:cs typeface="Times New Roman"/>
            </a:endParaRPr>
          </a:p>
          <a:p>
            <a:pPr marL="836930">
              <a:lnSpc>
                <a:spcPct val="95825"/>
              </a:lnSpc>
              <a:spcBef>
                <a:spcPts val="1184"/>
              </a:spcBef>
            </a:pPr>
            <a:r>
              <a:rPr sz="1200" spc="0" dirty="0" smtClean="0">
                <a:latin typeface="Arial"/>
                <a:cs typeface="Arial"/>
              </a:rPr>
              <a:t>•   </a:t>
            </a:r>
            <a:r>
              <a:rPr sz="1200" spc="49" dirty="0" smtClean="0">
                <a:latin typeface="Arial"/>
                <a:cs typeface="Arial"/>
              </a:rPr>
              <a:t> </a:t>
            </a:r>
            <a:r>
              <a:rPr sz="1200" spc="-14" dirty="0" smtClean="0">
                <a:latin typeface="Times New Roman"/>
                <a:cs typeface="Times New Roman"/>
              </a:rPr>
              <a:t>I</a:t>
            </a:r>
            <a:r>
              <a:rPr sz="1200" spc="0" dirty="0" smtClean="0">
                <a:latin typeface="Times New Roman"/>
                <a:cs typeface="Times New Roman"/>
              </a:rPr>
              <a:t>t</a:t>
            </a:r>
            <a:r>
              <a:rPr sz="1200" spc="14" dirty="0" smtClean="0">
                <a:latin typeface="Times New Roman"/>
                <a:cs typeface="Times New Roman"/>
              </a:rPr>
              <a:t> </a:t>
            </a:r>
            <a:r>
              <a:rPr sz="1200" spc="-9" dirty="0" smtClean="0">
                <a:latin typeface="Times New Roman"/>
                <a:cs typeface="Times New Roman"/>
              </a:rPr>
              <a:t>i</a:t>
            </a:r>
            <a:r>
              <a:rPr sz="1200" spc="0" dirty="0" smtClean="0">
                <a:latin typeface="Times New Roman"/>
                <a:cs typeface="Times New Roman"/>
              </a:rPr>
              <a:t>s</a:t>
            </a:r>
            <a:r>
              <a:rPr sz="1200" spc="-34"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onv</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i</a:t>
            </a:r>
            <a:r>
              <a:rPr sz="1200" spc="-4" dirty="0" smtClean="0">
                <a:latin typeface="Times New Roman"/>
                <a:cs typeface="Times New Roman"/>
              </a:rPr>
              <a:t>e</a:t>
            </a:r>
            <a:r>
              <a:rPr sz="1200" spc="0" dirty="0" smtClean="0">
                <a:latin typeface="Times New Roman"/>
                <a:cs typeface="Times New Roman"/>
              </a:rPr>
              <a:t>nt</a:t>
            </a:r>
            <a:r>
              <a:rPr sz="1200" spc="4" dirty="0" smtClean="0">
                <a:latin typeface="Times New Roman"/>
                <a:cs typeface="Times New Roman"/>
              </a:rPr>
              <a:t> t</a:t>
            </a:r>
            <a:r>
              <a:rPr sz="1200" spc="0" dirty="0" smtClean="0">
                <a:latin typeface="Times New Roman"/>
                <a:cs typeface="Times New Roman"/>
              </a:rPr>
              <a:t>o </a:t>
            </a:r>
            <a:r>
              <a:rPr sz="1200" spc="-9" dirty="0" smtClean="0">
                <a:latin typeface="Times New Roman"/>
                <a:cs typeface="Times New Roman"/>
              </a:rPr>
              <a:t>h</a:t>
            </a:r>
            <a:r>
              <a:rPr sz="1200" spc="-14" dirty="0" smtClean="0">
                <a:latin typeface="Times New Roman"/>
                <a:cs typeface="Times New Roman"/>
              </a:rPr>
              <a:t>a</a:t>
            </a:r>
            <a:r>
              <a:rPr sz="1200" spc="-9" dirty="0" smtClean="0">
                <a:latin typeface="Times New Roman"/>
                <a:cs typeface="Times New Roman"/>
              </a:rPr>
              <a:t>ndl</a:t>
            </a:r>
            <a:r>
              <a:rPr sz="1200" spc="0" dirty="0" smtClean="0">
                <a:latin typeface="Times New Roman"/>
                <a:cs typeface="Times New Roman"/>
              </a:rPr>
              <a:t>e</a:t>
            </a:r>
            <a:r>
              <a:rPr sz="1200" spc="-39" dirty="0" smtClean="0">
                <a:latin typeface="Times New Roman"/>
                <a:cs typeface="Times New Roman"/>
              </a:rPr>
              <a:t> </a:t>
            </a:r>
            <a:r>
              <a:rPr sz="1200" spc="0" dirty="0" smtClean="0">
                <a:latin typeface="Times New Roman"/>
                <a:cs typeface="Times New Roman"/>
              </a:rPr>
              <a:t>a</a:t>
            </a:r>
            <a:r>
              <a:rPr sz="1200" spc="-4" dirty="0" smtClean="0">
                <a:latin typeface="Times New Roman"/>
                <a:cs typeface="Times New Roman"/>
              </a:rPr>
              <a:t> 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ac</a:t>
            </a:r>
            <a:r>
              <a:rPr sz="1200" spc="0" dirty="0" smtClean="0">
                <a:latin typeface="Times New Roman"/>
                <a:cs typeface="Times New Roman"/>
              </a:rPr>
              <a:t>t</a:t>
            </a:r>
            <a:r>
              <a:rPr sz="1200" spc="1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i</a:t>
            </a:r>
            <a:r>
              <a:rPr sz="1200" spc="-4" dirty="0" smtClean="0">
                <a:latin typeface="Times New Roman"/>
                <a:cs typeface="Times New Roman"/>
              </a:rPr>
              <a:t>c</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n a</a:t>
            </a:r>
            <a:r>
              <a:rPr sz="1200" spc="9" dirty="0" smtClean="0">
                <a:latin typeface="Times New Roman"/>
                <a:cs typeface="Times New Roman"/>
              </a:rPr>
              <a:t> </a:t>
            </a:r>
            <a:r>
              <a:rPr sz="1200" spc="0" dirty="0" smtClean="0">
                <a:latin typeface="Times New Roman"/>
                <a:cs typeface="Times New Roman"/>
              </a:rPr>
              <a:t>bu</a:t>
            </a:r>
            <a:r>
              <a:rPr sz="1200" spc="4" dirty="0" smtClean="0">
                <a:latin typeface="Times New Roman"/>
                <a:cs typeface="Times New Roman"/>
              </a:rPr>
              <a:t>l</a:t>
            </a:r>
            <a:r>
              <a:rPr sz="1200" spc="0" dirty="0" smtClean="0">
                <a:latin typeface="Times New Roman"/>
                <a:cs typeface="Times New Roman"/>
              </a:rPr>
              <a:t>ky</a:t>
            </a:r>
            <a:r>
              <a:rPr sz="1200" spc="50"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odu</a:t>
            </a:r>
            <a:r>
              <a:rPr sz="1200" spc="-4" dirty="0" smtClean="0">
                <a:latin typeface="Times New Roman"/>
                <a:cs typeface="Times New Roman"/>
              </a:rPr>
              <a:t>c</a:t>
            </a:r>
            <a:r>
              <a:rPr sz="1200" spc="4" dirty="0" smtClean="0">
                <a:latin typeface="Times New Roman"/>
                <a:cs typeface="Times New Roman"/>
              </a:rPr>
              <a:t>t</a:t>
            </a:r>
            <a:r>
              <a:rPr sz="1200" spc="0" dirty="0" smtClean="0">
                <a:latin typeface="Times New Roman"/>
                <a:cs typeface="Times New Roman"/>
              </a:rPr>
              <a:t>.</a:t>
            </a:r>
            <a:endParaRPr sz="120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1254252" y="2138172"/>
            <a:ext cx="4780788" cy="5071872"/>
          </a:xfrm>
          <a:prstGeom prst="rect">
            <a:avLst/>
          </a:prstGeom>
          <a:blipFill>
            <a:blip r:embed="rId2" cstate="print"/>
            <a:stretch>
              <a:fillRect/>
            </a:stretch>
          </a:blipFill>
        </p:spPr>
        <p:txBody>
          <a:bodyPr wrap="square" lIns="0" tIns="0" rIns="0" bIns="0" rtlCol="0">
            <a:noAutofit/>
          </a:bodyPr>
          <a:lstStyle/>
          <a:p>
            <a:endParaRPr/>
          </a:p>
        </p:txBody>
      </p:sp>
      <p:sp>
        <p:nvSpPr>
          <p:cNvPr id="12" name="object 12"/>
          <p:cNvSpPr/>
          <p:nvPr/>
        </p:nvSpPr>
        <p:spPr>
          <a:xfrm>
            <a:off x="914400" y="4192270"/>
            <a:ext cx="2657475" cy="0"/>
          </a:xfrm>
          <a:custGeom>
            <a:avLst/>
            <a:gdLst/>
            <a:ahLst/>
            <a:cxnLst/>
            <a:rect l="l" t="t" r="r" b="b"/>
            <a:pathLst>
              <a:path w="2657475">
                <a:moveTo>
                  <a:pt x="0" y="0"/>
                </a:moveTo>
                <a:lnTo>
                  <a:pt x="2657475" y="0"/>
                </a:lnTo>
              </a:path>
            </a:pathLst>
          </a:custGeom>
          <a:ln w="30480">
            <a:solidFill>
              <a:srgbClr val="6D2D9F"/>
            </a:solidFill>
          </a:ln>
        </p:spPr>
        <p:txBody>
          <a:bodyPr wrap="square" lIns="0" tIns="0" rIns="0" bIns="0" rtlCol="0">
            <a:noAutofit/>
          </a:bodyPr>
          <a:lstStyle/>
          <a:p>
            <a:endParaRPr/>
          </a:p>
        </p:txBody>
      </p:sp>
      <p:sp>
        <p:nvSpPr>
          <p:cNvPr id="10" name="object 10"/>
          <p:cNvSpPr/>
          <p:nvPr/>
        </p:nvSpPr>
        <p:spPr>
          <a:xfrm>
            <a:off x="1600200" y="7266432"/>
            <a:ext cx="140207" cy="187451"/>
          </a:xfrm>
          <a:custGeom>
            <a:avLst/>
            <a:gdLst/>
            <a:ahLst/>
            <a:cxnLst/>
            <a:rect l="l" t="t" r="r" b="b"/>
            <a:pathLst>
              <a:path w="140207" h="187451">
                <a:moveTo>
                  <a:pt x="0" y="0"/>
                </a:moveTo>
                <a:lnTo>
                  <a:pt x="140207" y="0"/>
                </a:lnTo>
                <a:lnTo>
                  <a:pt x="140207" y="187451"/>
                </a:lnTo>
                <a:lnTo>
                  <a:pt x="0" y="187451"/>
                </a:lnTo>
                <a:lnTo>
                  <a:pt x="0" y="0"/>
                </a:lnTo>
                <a:close/>
              </a:path>
            </a:pathLst>
          </a:custGeom>
          <a:solidFill>
            <a:srgbClr val="FCFCFC"/>
          </a:solidFill>
        </p:spPr>
        <p:txBody>
          <a:bodyPr wrap="square" lIns="0" tIns="0" rIns="0" bIns="0" rtlCol="0">
            <a:noAutofit/>
          </a:bodyPr>
          <a:lstStyle/>
          <a:p>
            <a:endParaRPr/>
          </a:p>
        </p:txBody>
      </p:sp>
      <p:sp>
        <p:nvSpPr>
          <p:cNvPr id="9" name="object 9"/>
          <p:cNvSpPr/>
          <p:nvPr/>
        </p:nvSpPr>
        <p:spPr>
          <a:xfrm>
            <a:off x="1600200" y="7604759"/>
            <a:ext cx="140207" cy="187451"/>
          </a:xfrm>
          <a:custGeom>
            <a:avLst/>
            <a:gdLst/>
            <a:ahLst/>
            <a:cxnLst/>
            <a:rect l="l" t="t" r="r" b="b"/>
            <a:pathLst>
              <a:path w="140207" h="187451">
                <a:moveTo>
                  <a:pt x="0" y="0"/>
                </a:moveTo>
                <a:lnTo>
                  <a:pt x="140207" y="0"/>
                </a:lnTo>
                <a:lnTo>
                  <a:pt x="140207" y="187451"/>
                </a:lnTo>
                <a:lnTo>
                  <a:pt x="0" y="187451"/>
                </a:lnTo>
                <a:lnTo>
                  <a:pt x="0" y="0"/>
                </a:lnTo>
                <a:close/>
              </a:path>
            </a:pathLst>
          </a:custGeom>
          <a:solidFill>
            <a:srgbClr val="FCFCFC"/>
          </a:solidFill>
        </p:spPr>
        <p:txBody>
          <a:bodyPr wrap="square" lIns="0" tIns="0" rIns="0" bIns="0" rtlCol="0">
            <a:noAutofit/>
          </a:bodyPr>
          <a:lstStyle/>
          <a:p>
            <a:endParaRPr/>
          </a:p>
        </p:txBody>
      </p:sp>
      <p:sp>
        <p:nvSpPr>
          <p:cNvPr id="5" name="object 5"/>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6" name="object 6"/>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7" name="object 7"/>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8" name="object 8"/>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4" name="object 4"/>
          <p:cNvSpPr txBox="1"/>
          <p:nvPr/>
        </p:nvSpPr>
        <p:spPr>
          <a:xfrm>
            <a:off x="1600200" y="7604759"/>
            <a:ext cx="140207" cy="187451"/>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1600200" y="7266432"/>
            <a:ext cx="140207" cy="187451"/>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06070" y="306324"/>
            <a:ext cx="7159625" cy="9445625"/>
          </a:xfrm>
          <a:prstGeom prst="rect">
            <a:avLst/>
          </a:prstGeom>
        </p:spPr>
        <p:txBody>
          <a:bodyPr wrap="square" lIns="0" tIns="0" rIns="0" bIns="0" rtlCol="0">
            <a:noAutofit/>
          </a:bodyPr>
          <a:lstStyle/>
          <a:p>
            <a:pPr>
              <a:lnSpc>
                <a:spcPts val="1000"/>
              </a:lnSpc>
            </a:pPr>
            <a:endParaRPr sz="1000"/>
          </a:p>
          <a:p>
            <a:pPr marL="608330" marR="5170129" algn="just">
              <a:lnSpc>
                <a:spcPct val="95825"/>
              </a:lnSpc>
              <a:spcBef>
                <a:spcPts val="1400"/>
              </a:spcBef>
            </a:pPr>
            <a:r>
              <a:rPr sz="1200" b="1" spc="-1" dirty="0" smtClean="0">
                <a:solidFill>
                  <a:srgbClr val="00AD50"/>
                </a:solidFill>
                <a:latin typeface="Times New Roman"/>
                <a:cs typeface="Times New Roman"/>
              </a:rPr>
              <a:t>6.  Power Concerns:-</a:t>
            </a:r>
            <a:endParaRPr sz="1200">
              <a:latin typeface="Times New Roman"/>
              <a:cs typeface="Times New Roman"/>
            </a:endParaRPr>
          </a:p>
          <a:p>
            <a:pPr marL="1065530" marR="756694" indent="-228600">
              <a:lnSpc>
                <a:spcPts val="1340"/>
              </a:lnSpc>
              <a:spcBef>
                <a:spcPts val="1543"/>
              </a:spcBef>
              <a:tabLst>
                <a:tab pos="1054100" algn="l"/>
              </a:tabLst>
            </a:pPr>
            <a:r>
              <a:rPr sz="1200" dirty="0" smtClean="0">
                <a:latin typeface="Arial"/>
                <a:cs typeface="Arial"/>
              </a:rPr>
              <a:t>	</a:t>
            </a:r>
            <a:r>
              <a:rPr sz="1200" spc="-1" dirty="0" smtClean="0">
                <a:latin typeface="Times New Roman"/>
                <a:cs typeface="Times New Roman"/>
              </a:rPr>
              <a:t>Power management is another important factor that needs to be considered in designing embedded systems.</a:t>
            </a:r>
            <a:endParaRPr sz="1200">
              <a:latin typeface="Times New Roman"/>
              <a:cs typeface="Times New Roman"/>
            </a:endParaRPr>
          </a:p>
          <a:p>
            <a:pPr marL="836930">
              <a:lnSpc>
                <a:spcPct val="95825"/>
              </a:lnSpc>
              <a:spcBef>
                <a:spcPts val="1131"/>
              </a:spcBef>
            </a:pPr>
            <a:r>
              <a:rPr sz="1200" spc="0" dirty="0" smtClean="0">
                <a:latin typeface="Arial"/>
                <a:cs typeface="Arial"/>
              </a:rPr>
              <a:t>•   </a:t>
            </a:r>
            <a:r>
              <a:rPr sz="1200" spc="49" dirty="0" smtClean="0">
                <a:latin typeface="Arial"/>
                <a:cs typeface="Arial"/>
              </a:rPr>
              <a:t> </a:t>
            </a:r>
            <a:r>
              <a:rPr sz="1200" spc="0" dirty="0" smtClean="0">
                <a:latin typeface="Times New Roman"/>
                <a:cs typeface="Times New Roman"/>
              </a:rPr>
              <a:t>E.S</a:t>
            </a:r>
            <a:r>
              <a:rPr sz="1200" spc="4" dirty="0" smtClean="0">
                <a:latin typeface="Times New Roman"/>
                <a:cs typeface="Times New Roman"/>
              </a:rPr>
              <a:t> </a:t>
            </a:r>
            <a:r>
              <a:rPr sz="1200" spc="0" dirty="0" smtClean="0">
                <a:latin typeface="Times New Roman"/>
                <a:cs typeface="Times New Roman"/>
              </a:rPr>
              <a:t>shou</a:t>
            </a:r>
            <a:r>
              <a:rPr sz="1200" spc="4" dirty="0" smtClean="0">
                <a:latin typeface="Times New Roman"/>
                <a:cs typeface="Times New Roman"/>
              </a:rPr>
              <a:t>l</a:t>
            </a:r>
            <a:r>
              <a:rPr sz="1200" spc="0" dirty="0" smtClean="0">
                <a:latin typeface="Times New Roman"/>
                <a:cs typeface="Times New Roman"/>
              </a:rPr>
              <a:t>d</a:t>
            </a:r>
            <a:r>
              <a:rPr sz="1200" spc="-9" dirty="0" smtClean="0">
                <a:latin typeface="Times New Roman"/>
                <a:cs typeface="Times New Roman"/>
              </a:rPr>
              <a:t> </a:t>
            </a:r>
            <a:r>
              <a:rPr sz="1200" spc="0" dirty="0" smtClean="0">
                <a:latin typeface="Times New Roman"/>
                <a:cs typeface="Times New Roman"/>
              </a:rPr>
              <a:t>be</a:t>
            </a:r>
            <a:r>
              <a:rPr sz="1200" spc="-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gn</a:t>
            </a:r>
            <a:r>
              <a:rPr sz="1200" spc="-4"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 su</a:t>
            </a:r>
            <a:r>
              <a:rPr sz="1200" spc="-4" dirty="0" smtClean="0">
                <a:latin typeface="Times New Roman"/>
                <a:cs typeface="Times New Roman"/>
              </a:rPr>
              <a:t>c</a:t>
            </a:r>
            <a:r>
              <a:rPr sz="1200" spc="0" dirty="0" smtClean="0">
                <a:latin typeface="Times New Roman"/>
                <a:cs typeface="Times New Roman"/>
              </a:rPr>
              <a:t>h a</a:t>
            </a:r>
            <a:r>
              <a:rPr sz="1200" spc="-4"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a</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s </a:t>
            </a:r>
            <a:r>
              <a:rPr sz="1200" spc="4" dirty="0" smtClean="0">
                <a:latin typeface="Times New Roman"/>
                <a:cs typeface="Times New Roman"/>
              </a:rPr>
              <a:t>t</a:t>
            </a:r>
            <a:r>
              <a:rPr sz="1200" spc="0" dirty="0" smtClean="0">
                <a:latin typeface="Times New Roman"/>
                <a:cs typeface="Times New Roman"/>
              </a:rPr>
              <a:t>o </a:t>
            </a:r>
            <a:r>
              <a:rPr sz="1200" spc="4" dirty="0" smtClean="0">
                <a:latin typeface="Times New Roman"/>
                <a:cs typeface="Times New Roman"/>
              </a:rPr>
              <a:t>mi</a:t>
            </a:r>
            <a:r>
              <a:rPr sz="1200" spc="0" dirty="0" smtClean="0">
                <a:latin typeface="Times New Roman"/>
                <a:cs typeface="Times New Roman"/>
              </a:rPr>
              <a:t>n</a:t>
            </a:r>
            <a:r>
              <a:rPr sz="1200" spc="4" dirty="0" smtClean="0">
                <a:latin typeface="Times New Roman"/>
                <a:cs typeface="Times New Roman"/>
              </a:rPr>
              <a:t>im</a:t>
            </a:r>
            <a:r>
              <a:rPr sz="1200" spc="-9" dirty="0" smtClean="0">
                <a:latin typeface="Times New Roman"/>
                <a:cs typeface="Times New Roman"/>
              </a:rPr>
              <a:t>i</a:t>
            </a:r>
            <a:r>
              <a:rPr sz="1200" spc="9" dirty="0" smtClean="0">
                <a:latin typeface="Times New Roman"/>
                <a:cs typeface="Times New Roman"/>
              </a:rPr>
              <a:t>z</a:t>
            </a:r>
            <a:r>
              <a:rPr sz="1200" spc="0" dirty="0" smtClean="0">
                <a:latin typeface="Times New Roman"/>
                <a:cs typeface="Times New Roman"/>
              </a:rPr>
              <a:t>e</a:t>
            </a:r>
            <a:r>
              <a:rPr sz="1200" spc="-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ea</a:t>
            </a:r>
            <a:r>
              <a:rPr sz="1200" spc="0" dirty="0" smtClean="0">
                <a:latin typeface="Times New Roman"/>
                <a:cs typeface="Times New Roman"/>
              </a:rPr>
              <a:t>t</a:t>
            </a:r>
            <a:r>
              <a:rPr sz="1200" spc="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0" dirty="0" smtClean="0">
                <a:latin typeface="Times New Roman"/>
                <a:cs typeface="Times New Roman"/>
              </a:rPr>
              <a:t>ss</a:t>
            </a:r>
            <a:r>
              <a:rPr sz="1200" spc="4" dirty="0" smtClean="0">
                <a:latin typeface="Times New Roman"/>
                <a:cs typeface="Times New Roman"/>
              </a:rPr>
              <a:t>i</a:t>
            </a:r>
            <a:r>
              <a:rPr sz="1200" spc="0" dirty="0" smtClean="0">
                <a:latin typeface="Times New Roman"/>
                <a:cs typeface="Times New Roman"/>
              </a:rPr>
              <a:t>p</a:t>
            </a:r>
            <a:r>
              <a:rPr sz="1200" spc="-4"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 by </a:t>
            </a:r>
            <a:r>
              <a:rPr sz="1200" spc="4" dirty="0" smtClean="0">
                <a:latin typeface="Times New Roman"/>
                <a:cs typeface="Times New Roman"/>
              </a:rPr>
              <a:t>t</a:t>
            </a:r>
            <a:r>
              <a:rPr sz="1200" spc="0" dirty="0" smtClean="0">
                <a:latin typeface="Times New Roman"/>
                <a:cs typeface="Times New Roman"/>
              </a:rPr>
              <a:t>he</a:t>
            </a:r>
            <a:r>
              <a:rPr sz="1200" spc="-14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a:t>
            </a:r>
            <a:endParaRPr sz="1200">
              <a:latin typeface="Times New Roman"/>
              <a:cs typeface="Times New Roman"/>
            </a:endParaRPr>
          </a:p>
          <a:p>
            <a:pPr marL="608330" marR="2657501" algn="just">
              <a:lnSpc>
                <a:spcPct val="95825"/>
              </a:lnSpc>
              <a:spcBef>
                <a:spcPts val="1176"/>
              </a:spcBef>
            </a:pPr>
            <a:r>
              <a:rPr sz="1200" b="1" spc="-9" dirty="0" smtClean="0">
                <a:solidFill>
                  <a:srgbClr val="00AD50"/>
                </a:solidFill>
                <a:latin typeface="Times New Roman"/>
                <a:cs typeface="Times New Roman"/>
              </a:rPr>
              <a:t>7</a:t>
            </a:r>
            <a:r>
              <a:rPr sz="1200" b="1" spc="0" dirty="0" smtClean="0">
                <a:solidFill>
                  <a:srgbClr val="00AD50"/>
                </a:solidFill>
                <a:latin typeface="Times New Roman"/>
                <a:cs typeface="Times New Roman"/>
              </a:rPr>
              <a:t>.  </a:t>
            </a:r>
            <a:r>
              <a:rPr sz="1200" b="1" spc="4" dirty="0" smtClean="0">
                <a:solidFill>
                  <a:srgbClr val="00AD50"/>
                </a:solidFill>
                <a:latin typeface="Times New Roman"/>
                <a:cs typeface="Times New Roman"/>
              </a:rPr>
              <a:t> Sin</a:t>
            </a:r>
            <a:r>
              <a:rPr sz="1200" b="1" spc="0" dirty="0" smtClean="0">
                <a:solidFill>
                  <a:srgbClr val="00AD50"/>
                </a:solidFill>
                <a:latin typeface="Times New Roman"/>
                <a:cs typeface="Times New Roman"/>
              </a:rPr>
              <a:t>g</a:t>
            </a:r>
            <a:r>
              <a:rPr sz="1200" b="1" spc="-9" dirty="0" smtClean="0">
                <a:solidFill>
                  <a:srgbClr val="00AD50"/>
                </a:solidFill>
                <a:latin typeface="Times New Roman"/>
                <a:cs typeface="Times New Roman"/>
              </a:rPr>
              <a:t>l</a:t>
            </a:r>
            <a:r>
              <a:rPr sz="1200" b="1" spc="-4" dirty="0" smtClean="0">
                <a:solidFill>
                  <a:srgbClr val="00AD50"/>
                </a:solidFill>
                <a:latin typeface="Times New Roman"/>
                <a:cs typeface="Times New Roman"/>
              </a:rPr>
              <a:t>e-</a:t>
            </a:r>
            <a:r>
              <a:rPr sz="1200" b="1" spc="9" dirty="0" smtClean="0">
                <a:solidFill>
                  <a:srgbClr val="00AD50"/>
                </a:solidFill>
                <a:latin typeface="Times New Roman"/>
                <a:cs typeface="Times New Roman"/>
              </a:rPr>
              <a:t>f</a:t>
            </a:r>
            <a:r>
              <a:rPr sz="1200" b="1" spc="4" dirty="0" smtClean="0">
                <a:solidFill>
                  <a:srgbClr val="00AD50"/>
                </a:solidFill>
                <a:latin typeface="Times New Roman"/>
                <a:cs typeface="Times New Roman"/>
              </a:rPr>
              <a:t>un</a:t>
            </a:r>
            <a:r>
              <a:rPr sz="1200" b="1" spc="-4" dirty="0" smtClean="0">
                <a:solidFill>
                  <a:srgbClr val="00AD50"/>
                </a:solidFill>
                <a:latin typeface="Times New Roman"/>
                <a:cs typeface="Times New Roman"/>
              </a:rPr>
              <a:t>ct</a:t>
            </a:r>
            <a:r>
              <a:rPr sz="1200" b="1" spc="4" dirty="0" smtClean="0">
                <a:solidFill>
                  <a:srgbClr val="00AD50"/>
                </a:solidFill>
                <a:latin typeface="Times New Roman"/>
                <a:cs typeface="Times New Roman"/>
              </a:rPr>
              <a:t>i</a:t>
            </a:r>
            <a:r>
              <a:rPr sz="1200" b="1" spc="0" dirty="0" smtClean="0">
                <a:solidFill>
                  <a:srgbClr val="00AD50"/>
                </a:solidFill>
                <a:latin typeface="Times New Roman"/>
                <a:cs typeface="Times New Roman"/>
              </a:rPr>
              <a:t>o</a:t>
            </a:r>
            <a:r>
              <a:rPr sz="1200" b="1" spc="4" dirty="0" smtClean="0">
                <a:solidFill>
                  <a:srgbClr val="00AD50"/>
                </a:solidFill>
                <a:latin typeface="Times New Roman"/>
                <a:cs typeface="Times New Roman"/>
              </a:rPr>
              <a:t>n</a:t>
            </a:r>
            <a:r>
              <a:rPr sz="1200" b="1" spc="-4" dirty="0" smtClean="0">
                <a:solidFill>
                  <a:srgbClr val="00AD50"/>
                </a:solidFill>
                <a:latin typeface="Times New Roman"/>
                <a:cs typeface="Times New Roman"/>
              </a:rPr>
              <a:t>e</a:t>
            </a:r>
            <a:r>
              <a:rPr sz="1200" b="1" spc="4" dirty="0" smtClean="0">
                <a:solidFill>
                  <a:srgbClr val="00AD50"/>
                </a:solidFill>
                <a:latin typeface="Times New Roman"/>
                <a:cs typeface="Times New Roman"/>
              </a:rPr>
              <a:t>d</a:t>
            </a:r>
            <a:r>
              <a:rPr sz="1200" b="1" spc="-4" dirty="0" smtClean="0">
                <a:solidFill>
                  <a:srgbClr val="00AD50"/>
                </a:solidFill>
                <a:latin typeface="Times New Roman"/>
                <a:cs typeface="Times New Roman"/>
              </a:rPr>
              <a:t>:</a:t>
            </a:r>
            <a:r>
              <a:rPr sz="1200" b="1" spc="0" dirty="0" smtClean="0">
                <a:solidFill>
                  <a:srgbClr val="00AD50"/>
                </a:solidFill>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d</a:t>
            </a:r>
            <a:r>
              <a:rPr sz="1200" spc="4" dirty="0" smtClean="0">
                <a:latin typeface="Times New Roman"/>
                <a:cs typeface="Times New Roman"/>
              </a:rPr>
              <a:t>i</a:t>
            </a:r>
            <a:r>
              <a:rPr sz="1200" spc="-4" dirty="0" smtClean="0">
                <a:latin typeface="Times New Roman"/>
                <a:cs typeface="Times New Roman"/>
              </a:rPr>
              <a:t>ca</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p</a:t>
            </a:r>
            <a:r>
              <a:rPr sz="1200" spc="-4" dirty="0" smtClean="0">
                <a:latin typeface="Times New Roman"/>
                <a:cs typeface="Times New Roman"/>
              </a:rPr>
              <a:t>erf</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m</a:t>
            </a:r>
            <a:r>
              <a:rPr sz="1200" spc="14" dirty="0" smtClean="0">
                <a:latin typeface="Times New Roman"/>
                <a:cs typeface="Times New Roman"/>
              </a:rPr>
              <a:t> </a:t>
            </a:r>
            <a:r>
              <a:rPr sz="1200" spc="0" dirty="0" smtClean="0">
                <a:latin typeface="Times New Roman"/>
                <a:cs typeface="Times New Roman"/>
              </a:rPr>
              <a:t>a</a:t>
            </a:r>
            <a:r>
              <a:rPr sz="1200" spc="-4"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n</a:t>
            </a:r>
            <a:r>
              <a:rPr sz="1200" spc="-9" dirty="0" smtClean="0">
                <a:latin typeface="Times New Roman"/>
                <a:cs typeface="Times New Roman"/>
              </a:rPr>
              <a:t>g</a:t>
            </a:r>
            <a:r>
              <a:rPr sz="1200" spc="4" dirty="0" smtClean="0">
                <a:latin typeface="Times New Roman"/>
                <a:cs typeface="Times New Roman"/>
              </a:rPr>
              <a:t>l</a:t>
            </a:r>
            <a:r>
              <a:rPr sz="1200" spc="0" dirty="0" smtClean="0">
                <a:latin typeface="Times New Roman"/>
                <a:cs typeface="Times New Roman"/>
              </a:rPr>
              <a:t>e</a:t>
            </a:r>
            <a:r>
              <a:rPr sz="1200" spc="34"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a:t>
            </a:r>
            <a:endParaRPr sz="1200">
              <a:latin typeface="Times New Roman"/>
              <a:cs typeface="Times New Roman"/>
            </a:endParaRPr>
          </a:p>
          <a:p>
            <a:pPr marL="836930" marR="665235" indent="-228600">
              <a:lnSpc>
                <a:spcPts val="1330"/>
              </a:lnSpc>
              <a:spcBef>
                <a:spcPts val="1574"/>
              </a:spcBef>
            </a:pPr>
            <a:r>
              <a:rPr sz="1200" b="1" spc="-9" dirty="0" smtClean="0">
                <a:solidFill>
                  <a:srgbClr val="00AD50"/>
                </a:solidFill>
                <a:latin typeface="Times New Roman"/>
                <a:cs typeface="Times New Roman"/>
              </a:rPr>
              <a:t>8</a:t>
            </a:r>
            <a:r>
              <a:rPr sz="1200" b="1" spc="0" dirty="0" smtClean="0">
                <a:solidFill>
                  <a:srgbClr val="00AD50"/>
                </a:solidFill>
                <a:latin typeface="Times New Roman"/>
                <a:cs typeface="Times New Roman"/>
              </a:rPr>
              <a:t>.  </a:t>
            </a:r>
            <a:r>
              <a:rPr sz="1200" b="1" spc="4" dirty="0" smtClean="0">
                <a:solidFill>
                  <a:srgbClr val="00AD50"/>
                </a:solidFill>
                <a:latin typeface="Times New Roman"/>
                <a:cs typeface="Times New Roman"/>
              </a:rPr>
              <a:t> </a:t>
            </a:r>
            <a:r>
              <a:rPr sz="1200" b="1" spc="0" dirty="0" smtClean="0">
                <a:solidFill>
                  <a:srgbClr val="00AD50"/>
                </a:solidFill>
                <a:latin typeface="Times New Roman"/>
                <a:cs typeface="Times New Roman"/>
              </a:rPr>
              <a:t>Co</a:t>
            </a:r>
            <a:r>
              <a:rPr sz="1200" b="1" spc="-4" dirty="0" smtClean="0">
                <a:solidFill>
                  <a:srgbClr val="00AD50"/>
                </a:solidFill>
                <a:latin typeface="Times New Roman"/>
                <a:cs typeface="Times New Roman"/>
              </a:rPr>
              <a:t>m</a:t>
            </a:r>
            <a:r>
              <a:rPr sz="1200" b="1" spc="4" dirty="0" smtClean="0">
                <a:solidFill>
                  <a:srgbClr val="00AD50"/>
                </a:solidFill>
                <a:latin typeface="Times New Roman"/>
                <a:cs typeface="Times New Roman"/>
              </a:rPr>
              <a:t>pl</a:t>
            </a:r>
            <a:r>
              <a:rPr sz="1200" b="1" spc="-4" dirty="0" smtClean="0">
                <a:solidFill>
                  <a:srgbClr val="00AD50"/>
                </a:solidFill>
                <a:latin typeface="Times New Roman"/>
                <a:cs typeface="Times New Roman"/>
              </a:rPr>
              <a:t>e</a:t>
            </a:r>
            <a:r>
              <a:rPr sz="1200" b="1" spc="0" dirty="0" smtClean="0">
                <a:solidFill>
                  <a:srgbClr val="00AD50"/>
                </a:solidFill>
                <a:latin typeface="Times New Roman"/>
                <a:cs typeface="Times New Roman"/>
              </a:rPr>
              <a:t>x </a:t>
            </a:r>
            <a:r>
              <a:rPr sz="1200" b="1" spc="9" dirty="0" smtClean="0">
                <a:solidFill>
                  <a:srgbClr val="00AD50"/>
                </a:solidFill>
                <a:latin typeface="Times New Roman"/>
                <a:cs typeface="Times New Roman"/>
              </a:rPr>
              <a:t>f</a:t>
            </a:r>
            <a:r>
              <a:rPr sz="1200" b="1" spc="-4" dirty="0" smtClean="0">
                <a:solidFill>
                  <a:srgbClr val="00AD50"/>
                </a:solidFill>
                <a:latin typeface="Times New Roman"/>
                <a:cs typeface="Times New Roman"/>
              </a:rPr>
              <a:t>u</a:t>
            </a:r>
            <a:r>
              <a:rPr sz="1200" b="1" spc="4" dirty="0" smtClean="0">
                <a:solidFill>
                  <a:srgbClr val="00AD50"/>
                </a:solidFill>
                <a:latin typeface="Times New Roman"/>
                <a:cs typeface="Times New Roman"/>
              </a:rPr>
              <a:t>n</a:t>
            </a:r>
            <a:r>
              <a:rPr sz="1200" b="1" spc="-4" dirty="0" smtClean="0">
                <a:solidFill>
                  <a:srgbClr val="00AD50"/>
                </a:solidFill>
                <a:latin typeface="Times New Roman"/>
                <a:cs typeface="Times New Roman"/>
              </a:rPr>
              <a:t>ct</a:t>
            </a:r>
            <a:r>
              <a:rPr sz="1200" b="1" spc="4" dirty="0" smtClean="0">
                <a:solidFill>
                  <a:srgbClr val="00AD50"/>
                </a:solidFill>
                <a:latin typeface="Times New Roman"/>
                <a:cs typeface="Times New Roman"/>
              </a:rPr>
              <a:t>i</a:t>
            </a:r>
            <a:r>
              <a:rPr sz="1200" b="1" spc="0" dirty="0" smtClean="0">
                <a:solidFill>
                  <a:srgbClr val="00AD50"/>
                </a:solidFill>
                <a:latin typeface="Times New Roman"/>
                <a:cs typeface="Times New Roman"/>
              </a:rPr>
              <a:t>o</a:t>
            </a:r>
            <a:r>
              <a:rPr sz="1200" b="1" spc="4" dirty="0" smtClean="0">
                <a:solidFill>
                  <a:srgbClr val="00AD50"/>
                </a:solidFill>
                <a:latin typeface="Times New Roman"/>
                <a:cs typeface="Times New Roman"/>
              </a:rPr>
              <a:t>n</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li</a:t>
            </a:r>
            <a:r>
              <a:rPr sz="1200" b="1" spc="-4" dirty="0" smtClean="0">
                <a:solidFill>
                  <a:srgbClr val="00AD50"/>
                </a:solidFill>
                <a:latin typeface="Times New Roman"/>
                <a:cs typeface="Times New Roman"/>
              </a:rPr>
              <a:t>t</a:t>
            </a:r>
            <a:r>
              <a:rPr sz="1200" b="1" spc="0" dirty="0" smtClean="0">
                <a:solidFill>
                  <a:srgbClr val="00AD50"/>
                </a:solidFill>
                <a:latin typeface="Times New Roman"/>
                <a:cs typeface="Times New Roman"/>
              </a:rPr>
              <a:t>y:</a:t>
            </a:r>
            <a:r>
              <a:rPr sz="1200" b="1" spc="-4" dirty="0" smtClean="0">
                <a:solidFill>
                  <a:srgbClr val="00AD50"/>
                </a:solidFill>
                <a:latin typeface="Times New Roman"/>
                <a:cs typeface="Times New Roman"/>
              </a:rPr>
              <a:t> </a:t>
            </a:r>
            <a:r>
              <a:rPr sz="1200" b="1" spc="0" dirty="0" smtClean="0">
                <a:solidFill>
                  <a:srgbClr val="00AD50"/>
                </a:solidFill>
                <a:latin typeface="Times New Roman"/>
                <a:cs typeface="Times New Roman"/>
              </a:rPr>
              <a:t>-</a:t>
            </a:r>
            <a:r>
              <a:rPr sz="1200" b="1" spc="-4" dirty="0" smtClean="0">
                <a:solidFill>
                  <a:srgbClr val="00AD50"/>
                </a:solidFill>
                <a:latin typeface="Times New Roman"/>
                <a:cs typeface="Times New Roman"/>
              </a:rPr>
              <a:t> </a:t>
            </a:r>
            <a:r>
              <a:rPr sz="1200" spc="9" dirty="0" smtClean="0">
                <a:latin typeface="Times New Roman"/>
                <a:cs typeface="Times New Roman"/>
              </a:rPr>
              <a:t>W</a:t>
            </a:r>
            <a:r>
              <a:rPr sz="1200" spc="0" dirty="0" smtClean="0">
                <a:latin typeface="Times New Roman"/>
                <a:cs typeface="Times New Roman"/>
              </a:rPr>
              <a:t>e</a:t>
            </a:r>
            <a:r>
              <a:rPr sz="1200" spc="-4"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ve</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a:t>
            </a:r>
            <a:r>
              <a:rPr sz="1200" spc="-4" dirty="0" smtClean="0">
                <a:latin typeface="Times New Roman"/>
                <a:cs typeface="Times New Roman"/>
              </a:rPr>
              <a:t>r</a:t>
            </a:r>
            <a:r>
              <a:rPr sz="1200" spc="0" dirty="0" smtClean="0">
                <a:latin typeface="Times New Roman"/>
                <a:cs typeface="Times New Roman"/>
              </a:rPr>
              <a:t>un soph</a:t>
            </a:r>
            <a:r>
              <a:rPr sz="1200" spc="4" dirty="0" smtClean="0">
                <a:latin typeface="Times New Roman"/>
                <a:cs typeface="Times New Roman"/>
              </a:rPr>
              <a:t>i</a:t>
            </a:r>
            <a:r>
              <a:rPr sz="1200" spc="0" dirty="0" smtClean="0">
                <a:latin typeface="Times New Roman"/>
                <a:cs typeface="Times New Roman"/>
              </a:rPr>
              <a:t>s</a:t>
            </a:r>
            <a:r>
              <a:rPr sz="1200" spc="4" dirty="0" smtClean="0">
                <a:latin typeface="Times New Roman"/>
                <a:cs typeface="Times New Roman"/>
              </a:rPr>
              <a:t>ti</a:t>
            </a:r>
            <a:r>
              <a:rPr sz="1200" spc="-4" dirty="0" smtClean="0">
                <a:latin typeface="Times New Roman"/>
                <a:cs typeface="Times New Roman"/>
              </a:rPr>
              <a:t>ca</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d </a:t>
            </a:r>
            <a:r>
              <a:rPr sz="1200" spc="-4" dirty="0" smtClean="0">
                <a:latin typeface="Times New Roman"/>
                <a:cs typeface="Times New Roman"/>
              </a:rPr>
              <a:t>a</a:t>
            </a:r>
            <a:r>
              <a:rPr sz="1200" spc="4" dirty="0" smtClean="0">
                <a:latin typeface="Times New Roman"/>
                <a:cs typeface="Times New Roman"/>
              </a:rPr>
              <a:t>l</a:t>
            </a:r>
            <a:r>
              <a:rPr sz="1200" spc="0" dirty="0" smtClean="0">
                <a:latin typeface="Times New Roman"/>
                <a:cs typeface="Times New Roman"/>
              </a:rPr>
              <a:t>go</a:t>
            </a:r>
            <a:r>
              <a:rPr sz="1200" spc="-4" dirty="0" smtClean="0">
                <a:latin typeface="Times New Roman"/>
                <a:cs typeface="Times New Roman"/>
              </a:rPr>
              <a:t>r</a:t>
            </a:r>
            <a:r>
              <a:rPr sz="1200" spc="4" dirty="0" smtClean="0">
                <a:latin typeface="Times New Roman"/>
                <a:cs typeface="Times New Roman"/>
              </a:rPr>
              <a:t>it</a:t>
            </a:r>
            <a:r>
              <a:rPr sz="1200" spc="0" dirty="0" smtClean="0">
                <a:latin typeface="Times New Roman"/>
                <a:cs typeface="Times New Roman"/>
              </a:rPr>
              <a:t>h</a:t>
            </a:r>
            <a:r>
              <a:rPr sz="1200" spc="4" dirty="0" smtClean="0">
                <a:latin typeface="Times New Roman"/>
                <a:cs typeface="Times New Roman"/>
              </a:rPr>
              <a:t>m</a:t>
            </a:r>
            <a:r>
              <a:rPr sz="1200" spc="0" dirty="0" smtClean="0">
                <a:latin typeface="Times New Roman"/>
                <a:cs typeface="Times New Roman"/>
              </a:rPr>
              <a:t>s</a:t>
            </a:r>
            <a:r>
              <a:rPr sz="1200" spc="-9" dirty="0" smtClean="0">
                <a:latin typeface="Times New Roman"/>
                <a:cs typeface="Times New Roman"/>
              </a:rPr>
              <a:t> </a:t>
            </a:r>
            <a:r>
              <a:rPr sz="1200" spc="0" dirty="0" smtClean="0">
                <a:latin typeface="Times New Roman"/>
                <a:cs typeface="Times New Roman"/>
              </a:rPr>
              <a:t>or</a:t>
            </a:r>
            <a:r>
              <a:rPr sz="1200" spc="9" dirty="0" smtClean="0">
                <a:latin typeface="Times New Roman"/>
                <a:cs typeface="Times New Roman"/>
              </a:rPr>
              <a:t> </a:t>
            </a:r>
            <a:r>
              <a:rPr sz="1200" spc="4" dirty="0" smtClean="0">
                <a:latin typeface="Times New Roman"/>
                <a:cs typeface="Times New Roman"/>
              </a:rPr>
              <a:t>m</a:t>
            </a:r>
            <a:r>
              <a:rPr sz="1200" spc="0" dirty="0" smtClean="0">
                <a:latin typeface="Times New Roman"/>
                <a:cs typeface="Times New Roman"/>
              </a:rPr>
              <a:t>u</a:t>
            </a:r>
            <a:r>
              <a:rPr sz="1200" spc="4" dirty="0" smtClean="0">
                <a:latin typeface="Times New Roman"/>
                <a:cs typeface="Times New Roman"/>
              </a:rPr>
              <a:t>lt</a:t>
            </a:r>
            <a:r>
              <a:rPr sz="1200" spc="-9" dirty="0" smtClean="0">
                <a:latin typeface="Times New Roman"/>
                <a:cs typeface="Times New Roman"/>
              </a:rPr>
              <a:t>i</a:t>
            </a:r>
            <a:r>
              <a:rPr sz="1200" spc="0" dirty="0" smtClean="0">
                <a:latin typeface="Times New Roman"/>
                <a:cs typeface="Times New Roman"/>
              </a:rPr>
              <a:t>p</a:t>
            </a:r>
            <a:r>
              <a:rPr sz="1200" spc="4" dirty="0" smtClean="0">
                <a:latin typeface="Times New Roman"/>
                <a:cs typeface="Times New Roman"/>
              </a:rPr>
              <a:t>l</a:t>
            </a:r>
            <a:r>
              <a:rPr sz="1200" spc="0" dirty="0" smtClean="0">
                <a:latin typeface="Times New Roman"/>
                <a:cs typeface="Times New Roman"/>
              </a:rPr>
              <a:t>e</a:t>
            </a:r>
            <a:r>
              <a:rPr sz="1200" spc="-4" dirty="0" smtClean="0">
                <a:latin typeface="Times New Roman"/>
                <a:cs typeface="Times New Roman"/>
              </a:rPr>
              <a:t> a</a:t>
            </a:r>
            <a:r>
              <a:rPr sz="1200" spc="4" dirty="0" smtClean="0">
                <a:latin typeface="Times New Roman"/>
                <a:cs typeface="Times New Roman"/>
              </a:rPr>
              <a:t>l</a:t>
            </a:r>
            <a:r>
              <a:rPr sz="1200" spc="0" dirty="0" smtClean="0">
                <a:latin typeface="Times New Roman"/>
                <a:cs typeface="Times New Roman"/>
              </a:rPr>
              <a:t>go</a:t>
            </a:r>
            <a:r>
              <a:rPr sz="1200" spc="-4" dirty="0" smtClean="0">
                <a:latin typeface="Times New Roman"/>
                <a:cs typeface="Times New Roman"/>
              </a:rPr>
              <a:t>r</a:t>
            </a:r>
            <a:r>
              <a:rPr sz="1200" spc="4" dirty="0" smtClean="0">
                <a:latin typeface="Times New Roman"/>
                <a:cs typeface="Times New Roman"/>
              </a:rPr>
              <a:t>it</a:t>
            </a:r>
            <a:r>
              <a:rPr sz="1200" spc="0" dirty="0" smtClean="0">
                <a:latin typeface="Times New Roman"/>
                <a:cs typeface="Times New Roman"/>
              </a:rPr>
              <a:t>h</a:t>
            </a:r>
            <a:r>
              <a:rPr sz="1200" spc="4" dirty="0" smtClean="0">
                <a:latin typeface="Times New Roman"/>
                <a:cs typeface="Times New Roman"/>
              </a:rPr>
              <a:t>m</a:t>
            </a:r>
            <a:r>
              <a:rPr sz="1200" spc="0" dirty="0" smtClean="0">
                <a:latin typeface="Times New Roman"/>
                <a:cs typeface="Times New Roman"/>
              </a:rPr>
              <a:t>s</a:t>
            </a:r>
            <a:r>
              <a:rPr sz="1200" spc="-11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 so</a:t>
            </a:r>
            <a:r>
              <a:rPr sz="1200" spc="4" dirty="0" smtClean="0">
                <a:latin typeface="Times New Roman"/>
                <a:cs typeface="Times New Roman"/>
              </a:rPr>
              <a:t>m</a:t>
            </a:r>
            <a:r>
              <a:rPr sz="1200" spc="0" dirty="0" smtClean="0">
                <a:latin typeface="Times New Roman"/>
                <a:cs typeface="Times New Roman"/>
              </a:rPr>
              <a:t>e</a:t>
            </a:r>
            <a:r>
              <a:rPr sz="1200" spc="-1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pp</a:t>
            </a:r>
            <a:r>
              <a:rPr sz="1200" spc="4" dirty="0" smtClean="0">
                <a:latin typeface="Times New Roman"/>
                <a:cs typeface="Times New Roman"/>
              </a:rPr>
              <a:t>li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ons.</a:t>
            </a:r>
            <a:endParaRPr sz="1200">
              <a:latin typeface="Times New Roman"/>
              <a:cs typeface="Times New Roman"/>
            </a:endParaRPr>
          </a:p>
          <a:p>
            <a:pPr marL="608330" marR="4911107" algn="just">
              <a:lnSpc>
                <a:spcPct val="95825"/>
              </a:lnSpc>
              <a:spcBef>
                <a:spcPts val="1175"/>
              </a:spcBef>
            </a:pPr>
            <a:r>
              <a:rPr sz="1200" b="1" spc="-9" dirty="0" smtClean="0">
                <a:solidFill>
                  <a:srgbClr val="00AD50"/>
                </a:solidFill>
                <a:latin typeface="Times New Roman"/>
                <a:cs typeface="Times New Roman"/>
              </a:rPr>
              <a:t>9</a:t>
            </a:r>
            <a:r>
              <a:rPr sz="1200" b="1" spc="0" dirty="0" smtClean="0">
                <a:solidFill>
                  <a:srgbClr val="00AD50"/>
                </a:solidFill>
                <a:latin typeface="Times New Roman"/>
                <a:cs typeface="Times New Roman"/>
              </a:rPr>
              <a:t>.  </a:t>
            </a:r>
            <a:r>
              <a:rPr sz="1200" b="1" spc="4" dirty="0" smtClean="0">
                <a:solidFill>
                  <a:srgbClr val="00AD50"/>
                </a:solidFill>
                <a:latin typeface="Times New Roman"/>
                <a:cs typeface="Times New Roman"/>
              </a:rPr>
              <a:t> Ti</a:t>
            </a:r>
            <a:r>
              <a:rPr sz="1200" b="1" spc="0" dirty="0" smtClean="0">
                <a:solidFill>
                  <a:srgbClr val="00AD50"/>
                </a:solidFill>
                <a:latin typeface="Times New Roman"/>
                <a:cs typeface="Times New Roman"/>
              </a:rPr>
              <a:t>g</a:t>
            </a:r>
            <a:r>
              <a:rPr sz="1200" b="1" spc="4" dirty="0" smtClean="0">
                <a:solidFill>
                  <a:srgbClr val="00AD50"/>
                </a:solidFill>
                <a:latin typeface="Times New Roman"/>
                <a:cs typeface="Times New Roman"/>
              </a:rPr>
              <a:t>h</a:t>
            </a:r>
            <a:r>
              <a:rPr sz="1200" b="1" spc="-4" dirty="0" smtClean="0">
                <a:solidFill>
                  <a:srgbClr val="00AD50"/>
                </a:solidFill>
                <a:latin typeface="Times New Roman"/>
                <a:cs typeface="Times New Roman"/>
              </a:rPr>
              <a:t>t</a:t>
            </a:r>
            <a:r>
              <a:rPr sz="1200" b="1" spc="4" dirty="0" smtClean="0">
                <a:solidFill>
                  <a:srgbClr val="00AD50"/>
                </a:solidFill>
                <a:latin typeface="Times New Roman"/>
                <a:cs typeface="Times New Roman"/>
              </a:rPr>
              <a:t>l</a:t>
            </a:r>
            <a:r>
              <a:rPr sz="1200" b="1" spc="0" dirty="0" smtClean="0">
                <a:solidFill>
                  <a:srgbClr val="00AD50"/>
                </a:solidFill>
                <a:latin typeface="Times New Roman"/>
                <a:cs typeface="Times New Roman"/>
              </a:rPr>
              <a:t>y</a:t>
            </a:r>
            <a:r>
              <a:rPr sz="1200" b="1" spc="-4" dirty="0" smtClean="0">
                <a:solidFill>
                  <a:srgbClr val="00AD50"/>
                </a:solidFill>
                <a:latin typeface="Times New Roman"/>
                <a:cs typeface="Times New Roman"/>
              </a:rPr>
              <a:t>-c</a:t>
            </a:r>
            <a:r>
              <a:rPr sz="1200" b="1" spc="0" dirty="0" smtClean="0">
                <a:solidFill>
                  <a:srgbClr val="00AD50"/>
                </a:solidFill>
                <a:latin typeface="Times New Roman"/>
                <a:cs typeface="Times New Roman"/>
              </a:rPr>
              <a:t>o</a:t>
            </a:r>
            <a:r>
              <a:rPr sz="1200" b="1" spc="4" dirty="0" smtClean="0">
                <a:solidFill>
                  <a:srgbClr val="00AD50"/>
                </a:solidFill>
                <a:latin typeface="Times New Roman"/>
                <a:cs typeface="Times New Roman"/>
              </a:rPr>
              <a:t>n</a:t>
            </a:r>
            <a:r>
              <a:rPr sz="1200" b="1" spc="0" dirty="0" smtClean="0">
                <a:solidFill>
                  <a:srgbClr val="00AD50"/>
                </a:solidFill>
                <a:latin typeface="Times New Roman"/>
                <a:cs typeface="Times New Roman"/>
              </a:rPr>
              <a:t>s</a:t>
            </a:r>
            <a:r>
              <a:rPr sz="1200" b="1" spc="-4" dirty="0" smtClean="0">
                <a:solidFill>
                  <a:srgbClr val="00AD50"/>
                </a:solidFill>
                <a:latin typeface="Times New Roman"/>
                <a:cs typeface="Times New Roman"/>
              </a:rPr>
              <a:t>tr</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in</a:t>
            </a:r>
            <a:r>
              <a:rPr sz="1200" b="1" spc="-4" dirty="0" smtClean="0">
                <a:solidFill>
                  <a:srgbClr val="00AD50"/>
                </a:solidFill>
                <a:latin typeface="Times New Roman"/>
                <a:cs typeface="Times New Roman"/>
              </a:rPr>
              <a:t>e</a:t>
            </a:r>
            <a:r>
              <a:rPr sz="1200" b="1" spc="4" dirty="0" smtClean="0">
                <a:solidFill>
                  <a:srgbClr val="00AD50"/>
                </a:solidFill>
                <a:latin typeface="Times New Roman"/>
                <a:cs typeface="Times New Roman"/>
              </a:rPr>
              <a:t>d</a:t>
            </a:r>
            <a:r>
              <a:rPr sz="1200" b="1" spc="-4" dirty="0" smtClean="0">
                <a:solidFill>
                  <a:srgbClr val="00AD50"/>
                </a:solidFill>
                <a:latin typeface="Times New Roman"/>
                <a:cs typeface="Times New Roman"/>
              </a:rPr>
              <a:t>:</a:t>
            </a:r>
            <a:r>
              <a:rPr sz="1200" b="1" spc="0" dirty="0" smtClean="0">
                <a:solidFill>
                  <a:srgbClr val="00AD50"/>
                </a:solidFill>
                <a:latin typeface="Times New Roman"/>
                <a:cs typeface="Times New Roman"/>
              </a:rPr>
              <a:t>-</a:t>
            </a:r>
            <a:endParaRPr sz="1200">
              <a:latin typeface="Times New Roman"/>
              <a:cs typeface="Times New Roman"/>
            </a:endParaRPr>
          </a:p>
          <a:p>
            <a:pPr marL="1522730">
              <a:lnSpc>
                <a:spcPct val="95825"/>
              </a:lnSpc>
              <a:spcBef>
                <a:spcPts val="1260"/>
              </a:spcBef>
            </a:pPr>
            <a:r>
              <a:rPr sz="1200" spc="0" dirty="0" smtClean="0">
                <a:latin typeface="Times New Roman"/>
                <a:cs typeface="Times New Roman"/>
              </a:rPr>
              <a:t>Low cost, low power, small, fast, etc</a:t>
            </a:r>
            <a:endParaRPr sz="1200">
              <a:latin typeface="Times New Roman"/>
              <a:cs typeface="Times New Roman"/>
            </a:endParaRPr>
          </a:p>
          <a:p>
            <a:pPr marL="608330" marR="5246371" algn="just">
              <a:lnSpc>
                <a:spcPct val="95825"/>
              </a:lnSpc>
              <a:spcBef>
                <a:spcPts val="1224"/>
              </a:spcBef>
            </a:pPr>
            <a:r>
              <a:rPr sz="1200" b="1" spc="0" dirty="0" smtClean="0">
                <a:solidFill>
                  <a:srgbClr val="00AD50"/>
                </a:solidFill>
                <a:latin typeface="Times New Roman"/>
                <a:cs typeface="Times New Roman"/>
              </a:rPr>
              <a:t>10.  Safety-critical:-</a:t>
            </a:r>
            <a:endParaRPr sz="1200">
              <a:latin typeface="Times New Roman"/>
              <a:cs typeface="Times New Roman"/>
            </a:endParaRPr>
          </a:p>
          <a:p>
            <a:pPr marL="1522730">
              <a:lnSpc>
                <a:spcPct val="95825"/>
              </a:lnSpc>
              <a:spcBef>
                <a:spcPts val="1236"/>
              </a:spcBef>
            </a:pPr>
            <a:r>
              <a:rPr sz="1200" spc="0" dirty="0" smtClean="0">
                <a:latin typeface="Times New Roman"/>
                <a:cs typeface="Times New Roman"/>
              </a:rPr>
              <a:t>Must not endanger human life and the environment</a:t>
            </a:r>
            <a:endParaRPr sz="1200">
              <a:latin typeface="Times New Roman"/>
              <a:cs typeface="Times New Roman"/>
            </a:endParaRPr>
          </a:p>
          <a:p>
            <a:pPr marL="608330" marR="1388478" algn="just">
              <a:lnSpc>
                <a:spcPct val="95825"/>
              </a:lnSpc>
              <a:spcBef>
                <a:spcPts val="1500"/>
              </a:spcBef>
            </a:pPr>
            <a:r>
              <a:rPr sz="1200" b="1" dirty="0" smtClean="0">
                <a:solidFill>
                  <a:srgbClr val="6D2D9F"/>
                </a:solidFill>
                <a:latin typeface="Times New Roman"/>
                <a:cs typeface="Times New Roman"/>
              </a:rPr>
              <a:t>Quality Attributes of Embedded System: </a:t>
            </a:r>
            <a:r>
              <a:rPr sz="1200" dirty="0" smtClean="0">
                <a:latin typeface="Times New Roman"/>
                <a:cs typeface="Times New Roman"/>
              </a:rPr>
              <a:t>Quality attributes are the non-functional</a:t>
            </a:r>
            <a:endParaRPr sz="1200">
              <a:latin typeface="Times New Roman"/>
              <a:cs typeface="Times New Roman"/>
            </a:endParaRPr>
          </a:p>
          <a:p>
            <a:pPr marL="608330" marR="607904" algn="just">
              <a:lnSpc>
                <a:spcPts val="1555"/>
              </a:lnSpc>
              <a:spcBef>
                <a:spcPts val="77"/>
              </a:spcBef>
            </a:pPr>
            <a:r>
              <a:rPr sz="1200" dirty="0" smtClean="0">
                <a:latin typeface="Times New Roman"/>
                <a:cs typeface="Times New Roman"/>
              </a:rPr>
              <a:t>requirements that need to be documented properly in any system design.</a:t>
            </a:r>
            <a:r>
              <a:rPr sz="1400" b="1" dirty="0" smtClean="0">
                <a:latin typeface="Times New Roman"/>
                <a:cs typeface="Times New Roman"/>
              </a:rPr>
              <a:t>(</a:t>
            </a:r>
            <a:r>
              <a:rPr sz="1400" b="1" dirty="0" smtClean="0">
                <a:solidFill>
                  <a:srgbClr val="954604"/>
                </a:solidFill>
                <a:latin typeface="Times New Roman"/>
                <a:cs typeface="Times New Roman"/>
              </a:rPr>
              <a:t>DEC16</a:t>
            </a:r>
            <a:r>
              <a:rPr sz="1400" b="1" dirty="0" smtClean="0">
                <a:latin typeface="Times New Roman"/>
                <a:cs typeface="Times New Roman"/>
              </a:rPr>
              <a:t>,</a:t>
            </a:r>
            <a:r>
              <a:rPr sz="1200" b="1" dirty="0" smtClean="0">
                <a:solidFill>
                  <a:srgbClr val="00AD50"/>
                </a:solidFill>
                <a:latin typeface="Times New Roman"/>
                <a:cs typeface="Times New Roman"/>
              </a:rPr>
              <a:t>March-2017</a:t>
            </a:r>
            <a:r>
              <a:rPr sz="1200" b="1" dirty="0" smtClean="0">
                <a:latin typeface="Times New Roman"/>
                <a:cs typeface="Times New Roman"/>
              </a:rPr>
              <a:t>)</a:t>
            </a:r>
            <a:endParaRPr sz="1200">
              <a:latin typeface="Times New Roman"/>
              <a:cs typeface="Times New Roman"/>
            </a:endParaRPr>
          </a:p>
          <a:p>
            <a:pPr marL="1522730">
              <a:lnSpc>
                <a:spcPct val="95825"/>
              </a:lnSpc>
              <a:spcBef>
                <a:spcPts val="1151"/>
              </a:spcBef>
            </a:pPr>
            <a:r>
              <a:rPr sz="1200" dirty="0" smtClean="0">
                <a:latin typeface="Times New Roman"/>
                <a:cs typeface="Times New Roman"/>
              </a:rPr>
              <a:t>Quality attributes can be classified as</a:t>
            </a:r>
            <a:endParaRPr sz="1200">
              <a:latin typeface="Times New Roman"/>
              <a:cs typeface="Times New Roman"/>
            </a:endParaRPr>
          </a:p>
          <a:p>
            <a:pPr marL="646430" marR="4399608" algn="just">
              <a:lnSpc>
                <a:spcPct val="95825"/>
              </a:lnSpc>
              <a:spcBef>
                <a:spcPts val="1260"/>
              </a:spcBef>
            </a:pPr>
            <a:r>
              <a:rPr sz="1200" b="1" spc="0" dirty="0" smtClean="0">
                <a:solidFill>
                  <a:srgbClr val="001F5F"/>
                </a:solidFill>
                <a:latin typeface="Times New Roman"/>
                <a:cs typeface="Times New Roman"/>
              </a:rPr>
              <a:t>I. Operational quality attributes</a:t>
            </a:r>
            <a:endParaRPr sz="1200">
              <a:latin typeface="Times New Roman"/>
              <a:cs typeface="Times New Roman"/>
            </a:endParaRPr>
          </a:p>
          <a:p>
            <a:pPr marL="646430" marR="4029128" algn="just">
              <a:lnSpc>
                <a:spcPct val="95825"/>
              </a:lnSpc>
              <a:spcBef>
                <a:spcPts val="1200"/>
              </a:spcBef>
            </a:pPr>
            <a:r>
              <a:rPr sz="1200" b="1" spc="-1" dirty="0" smtClean="0">
                <a:solidFill>
                  <a:srgbClr val="001F5F"/>
                </a:solidFill>
                <a:latin typeface="Times New Roman"/>
                <a:cs typeface="Times New Roman"/>
              </a:rPr>
              <a:t>II. Non-operational quality attributes.</a:t>
            </a:r>
            <a:endParaRPr sz="1200">
              <a:latin typeface="Times New Roman"/>
              <a:cs typeface="Times New Roman"/>
            </a:endParaRPr>
          </a:p>
          <a:p>
            <a:pPr marL="608330" marR="813536" algn="just">
              <a:lnSpc>
                <a:spcPct val="98795"/>
              </a:lnSpc>
              <a:spcBef>
                <a:spcPts val="1476"/>
              </a:spcBef>
            </a:pPr>
            <a:r>
              <a:rPr sz="1200" b="1" spc="-4" dirty="0" smtClean="0">
                <a:solidFill>
                  <a:srgbClr val="FF0000"/>
                </a:solidFill>
                <a:latin typeface="Times New Roman"/>
                <a:cs typeface="Times New Roman"/>
              </a:rPr>
              <a:t>I</a:t>
            </a:r>
            <a:r>
              <a:rPr sz="1200" b="1" spc="0" dirty="0" smtClean="0">
                <a:solidFill>
                  <a:srgbClr val="FF0000"/>
                </a:solidFill>
                <a:latin typeface="Times New Roman"/>
                <a:cs typeface="Times New Roman"/>
              </a:rPr>
              <a:t>.</a:t>
            </a:r>
            <a:r>
              <a:rPr sz="1200" b="1" spc="21" dirty="0" smtClean="0">
                <a:solidFill>
                  <a:srgbClr val="FF0000"/>
                </a:solidFill>
                <a:latin typeface="Times New Roman"/>
                <a:cs typeface="Times New Roman"/>
              </a:rPr>
              <a:t> </a:t>
            </a:r>
            <a:r>
              <a:rPr sz="1200" b="1" spc="4" dirty="0" smtClean="0">
                <a:solidFill>
                  <a:srgbClr val="FF0000"/>
                </a:solidFill>
                <a:latin typeface="Times New Roman"/>
                <a:cs typeface="Times New Roman"/>
              </a:rPr>
              <a:t>Op</a:t>
            </a:r>
            <a:r>
              <a:rPr sz="1200" b="1" spc="-4" dirty="0" smtClean="0">
                <a:solidFill>
                  <a:srgbClr val="FF0000"/>
                </a:solidFill>
                <a:latin typeface="Times New Roman"/>
                <a:cs typeface="Times New Roman"/>
              </a:rPr>
              <a:t>er</a:t>
            </a:r>
            <a:r>
              <a:rPr sz="1200" b="1" spc="0" dirty="0" smtClean="0">
                <a:solidFill>
                  <a:srgbClr val="FF0000"/>
                </a:solidFill>
                <a:latin typeface="Times New Roman"/>
                <a:cs typeface="Times New Roman"/>
              </a:rPr>
              <a:t>a</a:t>
            </a:r>
            <a:r>
              <a:rPr sz="1200" b="1" spc="-4" dirty="0" smtClean="0">
                <a:solidFill>
                  <a:srgbClr val="FF0000"/>
                </a:solidFill>
                <a:latin typeface="Times New Roman"/>
                <a:cs typeface="Times New Roman"/>
              </a:rPr>
              <a:t>t</a:t>
            </a:r>
            <a:r>
              <a:rPr sz="1200" b="1" spc="4" dirty="0" smtClean="0">
                <a:solidFill>
                  <a:srgbClr val="FF0000"/>
                </a:solidFill>
                <a:latin typeface="Times New Roman"/>
                <a:cs typeface="Times New Roman"/>
              </a:rPr>
              <a:t>i</a:t>
            </a:r>
            <a:r>
              <a:rPr sz="1200" b="1" spc="0" dirty="0" smtClean="0">
                <a:solidFill>
                  <a:srgbClr val="FF0000"/>
                </a:solidFill>
                <a:latin typeface="Times New Roman"/>
                <a:cs typeface="Times New Roman"/>
              </a:rPr>
              <a:t>o</a:t>
            </a:r>
            <a:r>
              <a:rPr sz="1200" b="1" spc="4" dirty="0" smtClean="0">
                <a:solidFill>
                  <a:srgbClr val="FF0000"/>
                </a:solidFill>
                <a:latin typeface="Times New Roman"/>
                <a:cs typeface="Times New Roman"/>
              </a:rPr>
              <a:t>n</a:t>
            </a:r>
            <a:r>
              <a:rPr sz="1200" b="1" spc="0" dirty="0" smtClean="0">
                <a:solidFill>
                  <a:srgbClr val="FF0000"/>
                </a:solidFill>
                <a:latin typeface="Times New Roman"/>
                <a:cs typeface="Times New Roman"/>
              </a:rPr>
              <a:t>al</a:t>
            </a:r>
            <a:r>
              <a:rPr sz="1200" b="1" spc="4" dirty="0" smtClean="0">
                <a:solidFill>
                  <a:srgbClr val="FF0000"/>
                </a:solidFill>
                <a:latin typeface="Times New Roman"/>
                <a:cs typeface="Times New Roman"/>
              </a:rPr>
              <a:t> Qu</a:t>
            </a:r>
            <a:r>
              <a:rPr sz="1200" b="1" spc="0" dirty="0" smtClean="0">
                <a:solidFill>
                  <a:srgbClr val="FF0000"/>
                </a:solidFill>
                <a:latin typeface="Times New Roman"/>
                <a:cs typeface="Times New Roman"/>
              </a:rPr>
              <a:t>a</a:t>
            </a:r>
            <a:r>
              <a:rPr sz="1200" b="1" spc="4" dirty="0" smtClean="0">
                <a:solidFill>
                  <a:srgbClr val="FF0000"/>
                </a:solidFill>
                <a:latin typeface="Times New Roman"/>
                <a:cs typeface="Times New Roman"/>
              </a:rPr>
              <a:t>l</a:t>
            </a:r>
            <a:r>
              <a:rPr sz="1200" b="1" spc="-9" dirty="0" smtClean="0">
                <a:solidFill>
                  <a:srgbClr val="FF0000"/>
                </a:solidFill>
                <a:latin typeface="Times New Roman"/>
                <a:cs typeface="Times New Roman"/>
              </a:rPr>
              <a:t>i</a:t>
            </a:r>
            <a:r>
              <a:rPr sz="1200" b="1" spc="-4" dirty="0" smtClean="0">
                <a:solidFill>
                  <a:srgbClr val="FF0000"/>
                </a:solidFill>
                <a:latin typeface="Times New Roman"/>
                <a:cs typeface="Times New Roman"/>
              </a:rPr>
              <a:t>t</a:t>
            </a:r>
            <a:r>
              <a:rPr sz="1200" b="1" spc="0" dirty="0" smtClean="0">
                <a:solidFill>
                  <a:srgbClr val="FF0000"/>
                </a:solidFill>
                <a:latin typeface="Times New Roman"/>
                <a:cs typeface="Times New Roman"/>
              </a:rPr>
              <a:t>y</a:t>
            </a:r>
            <a:r>
              <a:rPr sz="1200" b="1" spc="9" dirty="0" smtClean="0">
                <a:solidFill>
                  <a:srgbClr val="FF0000"/>
                </a:solidFill>
                <a:latin typeface="Times New Roman"/>
                <a:cs typeface="Times New Roman"/>
              </a:rPr>
              <a:t> </a:t>
            </a:r>
            <a:r>
              <a:rPr sz="1200" b="1" spc="0" dirty="0" smtClean="0">
                <a:solidFill>
                  <a:srgbClr val="FF0000"/>
                </a:solidFill>
                <a:latin typeface="Times New Roman"/>
                <a:cs typeface="Times New Roman"/>
              </a:rPr>
              <a:t>A</a:t>
            </a:r>
            <a:r>
              <a:rPr sz="1200" b="1" spc="-4" dirty="0" smtClean="0">
                <a:solidFill>
                  <a:srgbClr val="FF0000"/>
                </a:solidFill>
                <a:latin typeface="Times New Roman"/>
                <a:cs typeface="Times New Roman"/>
              </a:rPr>
              <a:t>tt</a:t>
            </a:r>
            <a:r>
              <a:rPr sz="1200" b="1" spc="9" dirty="0" smtClean="0">
                <a:solidFill>
                  <a:srgbClr val="FF0000"/>
                </a:solidFill>
                <a:latin typeface="Times New Roman"/>
                <a:cs typeface="Times New Roman"/>
              </a:rPr>
              <a:t>r</a:t>
            </a:r>
            <a:r>
              <a:rPr sz="1200" b="1" spc="4" dirty="0" smtClean="0">
                <a:solidFill>
                  <a:srgbClr val="FF0000"/>
                </a:solidFill>
                <a:latin typeface="Times New Roman"/>
                <a:cs typeface="Times New Roman"/>
              </a:rPr>
              <a:t>ibu</a:t>
            </a:r>
            <a:r>
              <a:rPr sz="1200" b="1" spc="-4" dirty="0" smtClean="0">
                <a:solidFill>
                  <a:srgbClr val="FF0000"/>
                </a:solidFill>
                <a:latin typeface="Times New Roman"/>
                <a:cs typeface="Times New Roman"/>
              </a:rPr>
              <a:t>te</a:t>
            </a:r>
            <a:r>
              <a:rPr sz="1200" b="1" spc="0" dirty="0" smtClean="0">
                <a:solidFill>
                  <a:srgbClr val="FF0000"/>
                </a:solidFill>
                <a:latin typeface="Times New Roman"/>
                <a:cs typeface="Times New Roman"/>
              </a:rPr>
              <a:t>s:</a:t>
            </a:r>
            <a:r>
              <a:rPr sz="1200" b="1" spc="9" dirty="0" smtClean="0">
                <a:solidFill>
                  <a:srgbClr val="FF0000"/>
                </a:solidFill>
                <a:latin typeface="Times New Roman"/>
                <a:cs typeface="Times New Roman"/>
              </a:rPr>
              <a:t> </a:t>
            </a:r>
            <a:r>
              <a:rPr sz="1200" spc="0" dirty="0" smtClean="0">
                <a:latin typeface="Times New Roman"/>
                <a:cs typeface="Times New Roman"/>
              </a:rPr>
              <a:t>The</a:t>
            </a:r>
            <a:r>
              <a:rPr sz="1200" spc="9" dirty="0" smtClean="0">
                <a:latin typeface="Times New Roman"/>
                <a:cs typeface="Times New Roman"/>
              </a:rPr>
              <a:t> </a:t>
            </a:r>
            <a:r>
              <a:rPr sz="1200" spc="0" dirty="0" smtClean="0">
                <a:latin typeface="Times New Roman"/>
                <a:cs typeface="Times New Roman"/>
              </a:rPr>
              <a:t>op</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a:t>
            </a:r>
            <a:r>
              <a:rPr sz="1200" spc="-4" dirty="0" smtClean="0">
                <a:latin typeface="Times New Roman"/>
                <a:cs typeface="Times New Roman"/>
              </a:rPr>
              <a:t>a</a:t>
            </a:r>
            <a:r>
              <a:rPr sz="1200" spc="0" dirty="0" smtClean="0">
                <a:latin typeface="Times New Roman"/>
                <a:cs typeface="Times New Roman"/>
              </a:rPr>
              <a:t>l</a:t>
            </a:r>
            <a:r>
              <a:rPr sz="1200" spc="4" dirty="0" smtClean="0">
                <a:latin typeface="Times New Roman"/>
                <a:cs typeface="Times New Roman"/>
              </a:rPr>
              <a:t> </a:t>
            </a:r>
            <a:r>
              <a:rPr sz="1200" spc="0" dirty="0" smtClean="0">
                <a:latin typeface="Times New Roman"/>
                <a:cs typeface="Times New Roman"/>
              </a:rPr>
              <a:t>qu</a:t>
            </a:r>
            <a:r>
              <a:rPr sz="1200" spc="-4" dirty="0" smtClean="0">
                <a:latin typeface="Times New Roman"/>
                <a:cs typeface="Times New Roman"/>
              </a:rPr>
              <a:t>a</a:t>
            </a:r>
            <a:r>
              <a:rPr sz="1200" spc="4" dirty="0" smtClean="0">
                <a:latin typeface="Times New Roman"/>
                <a:cs typeface="Times New Roman"/>
              </a:rPr>
              <a:t>lit</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a</a:t>
            </a:r>
            <a:r>
              <a:rPr sz="1200" spc="4" dirty="0" smtClean="0">
                <a:latin typeface="Times New Roman"/>
                <a:cs typeface="Times New Roman"/>
              </a:rPr>
              <a:t>tt</a:t>
            </a:r>
            <a:r>
              <a:rPr sz="1200" spc="-4" dirty="0" smtClean="0">
                <a:latin typeface="Times New Roman"/>
                <a:cs typeface="Times New Roman"/>
              </a:rPr>
              <a:t>r</a:t>
            </a:r>
            <a:r>
              <a:rPr sz="1200" spc="4" dirty="0" smtClean="0">
                <a:latin typeface="Times New Roman"/>
                <a:cs typeface="Times New Roman"/>
              </a:rPr>
              <a:t>i</a:t>
            </a:r>
            <a:r>
              <a:rPr sz="1200" spc="0" dirty="0" smtClean="0">
                <a:latin typeface="Times New Roman"/>
                <a:cs typeface="Times New Roman"/>
              </a:rPr>
              <a:t>bu</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s </a:t>
            </a:r>
            <a:r>
              <a:rPr sz="1200" spc="-4" dirty="0" smtClean="0">
                <a:latin typeface="Times New Roman"/>
                <a:cs typeface="Times New Roman"/>
              </a:rPr>
              <a:t>re</a:t>
            </a:r>
            <a:r>
              <a:rPr sz="1200" spc="0" dirty="0" smtClean="0">
                <a:latin typeface="Times New Roman"/>
                <a:cs typeface="Times New Roman"/>
              </a:rPr>
              <a:t>p</a:t>
            </a:r>
            <a:r>
              <a:rPr sz="1200" spc="-4" dirty="0" smtClean="0">
                <a:latin typeface="Times New Roman"/>
                <a:cs typeface="Times New Roman"/>
              </a:rPr>
              <a:t>r</a:t>
            </a:r>
            <a:r>
              <a:rPr sz="1200" spc="9"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e</a:t>
            </a:r>
            <a:r>
              <a:rPr sz="1200" spc="0" dirty="0" smtClean="0">
                <a:latin typeface="Times New Roman"/>
                <a:cs typeface="Times New Roman"/>
              </a:rPr>
              <a:t>nt</a:t>
            </a:r>
            <a:r>
              <a:rPr sz="1200" spc="1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9" dirty="0" smtClean="0">
                <a:latin typeface="Times New Roman"/>
                <a:cs typeface="Times New Roman"/>
              </a:rPr>
              <a:t> </a:t>
            </a:r>
            <a:r>
              <a:rPr sz="1200" spc="-4" dirty="0" smtClean="0">
                <a:latin typeface="Times New Roman"/>
                <a:cs typeface="Times New Roman"/>
              </a:rPr>
              <a:t>re</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v</a:t>
            </a:r>
            <a:r>
              <a:rPr sz="1200" spc="9" dirty="0" smtClean="0">
                <a:latin typeface="Times New Roman"/>
                <a:cs typeface="Times New Roman"/>
              </a:rPr>
              <a:t>a</a:t>
            </a:r>
            <a:r>
              <a:rPr sz="1200" spc="0" dirty="0" smtClean="0">
                <a:latin typeface="Times New Roman"/>
                <a:cs typeface="Times New Roman"/>
              </a:rPr>
              <a:t>nt qu</a:t>
            </a:r>
            <a:r>
              <a:rPr sz="1200" spc="-4" dirty="0" smtClean="0">
                <a:latin typeface="Times New Roman"/>
                <a:cs typeface="Times New Roman"/>
              </a:rPr>
              <a:t>a</a:t>
            </a:r>
            <a:r>
              <a:rPr sz="1200" spc="4" dirty="0" smtClean="0">
                <a:latin typeface="Times New Roman"/>
                <a:cs typeface="Times New Roman"/>
              </a:rPr>
              <a:t>lit</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a</a:t>
            </a:r>
            <a:r>
              <a:rPr sz="1200" spc="4" dirty="0" smtClean="0">
                <a:latin typeface="Times New Roman"/>
                <a:cs typeface="Times New Roman"/>
              </a:rPr>
              <a:t>tt</a:t>
            </a:r>
            <a:r>
              <a:rPr sz="1200" spc="-4" dirty="0" smtClean="0">
                <a:latin typeface="Times New Roman"/>
                <a:cs typeface="Times New Roman"/>
              </a:rPr>
              <a:t>r</a:t>
            </a:r>
            <a:r>
              <a:rPr sz="1200" spc="4" dirty="0" smtClean="0">
                <a:latin typeface="Times New Roman"/>
                <a:cs typeface="Times New Roman"/>
              </a:rPr>
              <a:t>i</a:t>
            </a:r>
            <a:r>
              <a:rPr sz="1200" spc="0" dirty="0" smtClean="0">
                <a:latin typeface="Times New Roman"/>
                <a:cs typeface="Times New Roman"/>
              </a:rPr>
              <a:t>bu</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re</a:t>
            </a:r>
            <a:r>
              <a:rPr sz="1200" spc="4" dirty="0" smtClean="0">
                <a:latin typeface="Times New Roman"/>
                <a:cs typeface="Times New Roman"/>
              </a:rPr>
              <a:t>l</a:t>
            </a:r>
            <a:r>
              <a:rPr sz="1200" spc="-4" dirty="0" smtClean="0">
                <a:latin typeface="Times New Roman"/>
                <a:cs typeface="Times New Roman"/>
              </a:rPr>
              <a:t>a</a:t>
            </a:r>
            <a:r>
              <a:rPr sz="1200" spc="4" dirty="0" smtClean="0">
                <a:latin typeface="Times New Roman"/>
                <a:cs typeface="Times New Roman"/>
              </a:rPr>
              <a:t>t</a:t>
            </a:r>
            <a:r>
              <a:rPr sz="1200" spc="9" dirty="0" smtClean="0">
                <a:latin typeface="Times New Roman"/>
                <a:cs typeface="Times New Roman"/>
              </a:rPr>
              <a:t>e</a:t>
            </a:r>
            <a:r>
              <a:rPr sz="1200" spc="0" dirty="0" smtClean="0">
                <a:latin typeface="Times New Roman"/>
                <a:cs typeface="Times New Roman"/>
              </a:rPr>
              <a:t>d</a:t>
            </a:r>
            <a:r>
              <a:rPr sz="1200" spc="2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9"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a:t>
            </a:r>
            <a:r>
              <a:rPr sz="1200" spc="25"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39"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e</a:t>
            </a:r>
            <a:r>
              <a:rPr sz="1200" spc="0" dirty="0" smtClean="0">
                <a:latin typeface="Times New Roman"/>
                <a:cs typeface="Times New Roman"/>
              </a:rPr>
              <a:t>n</a:t>
            </a:r>
            <a:r>
              <a:rPr sz="1200" spc="9" dirty="0" smtClean="0">
                <a:latin typeface="Times New Roman"/>
                <a:cs typeface="Times New Roman"/>
              </a:rPr>
              <a:t> </a:t>
            </a:r>
            <a:r>
              <a:rPr sz="1200" spc="-9" dirty="0" smtClean="0">
                <a:latin typeface="Times New Roman"/>
                <a:cs typeface="Times New Roman"/>
              </a:rPr>
              <a:t>i</a:t>
            </a:r>
            <a:r>
              <a:rPr sz="1200" spc="0" dirty="0" smtClean="0">
                <a:latin typeface="Times New Roman"/>
                <a:cs typeface="Times New Roman"/>
              </a:rPr>
              <a:t>t</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9" dirty="0" smtClean="0">
                <a:latin typeface="Times New Roman"/>
                <a:cs typeface="Times New Roman"/>
              </a:rPr>
              <a:t> </a:t>
            </a:r>
            <a:r>
              <a:rPr sz="1200" spc="0" dirty="0" smtClean="0">
                <a:latin typeface="Times New Roman"/>
                <a:cs typeface="Times New Roman"/>
              </a:rPr>
              <a:t>op</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a:t>
            </a:r>
            <a:r>
              <a:rPr sz="1200" spc="-4" dirty="0" smtClean="0">
                <a:latin typeface="Times New Roman"/>
                <a:cs typeface="Times New Roman"/>
              </a:rPr>
              <a:t>a</a:t>
            </a:r>
            <a:r>
              <a:rPr sz="1200" spc="0" dirty="0" smtClean="0">
                <a:latin typeface="Times New Roman"/>
                <a:cs typeface="Times New Roman"/>
              </a:rPr>
              <a:t>l</a:t>
            </a:r>
            <a:r>
              <a:rPr sz="1200" spc="14" dirty="0" smtClean="0">
                <a:latin typeface="Times New Roman"/>
                <a:cs typeface="Times New Roman"/>
              </a:rPr>
              <a:t> </a:t>
            </a:r>
            <a:r>
              <a:rPr sz="1200" spc="4" dirty="0" smtClean="0">
                <a:latin typeface="Times New Roman"/>
                <a:cs typeface="Times New Roman"/>
              </a:rPr>
              <a:t>m</a:t>
            </a:r>
            <a:r>
              <a:rPr sz="1200" spc="0" dirty="0" smtClean="0">
                <a:latin typeface="Times New Roman"/>
                <a:cs typeface="Times New Roman"/>
              </a:rPr>
              <a:t>ode</a:t>
            </a:r>
            <a:r>
              <a:rPr sz="1200" spc="19" dirty="0" smtClean="0">
                <a:latin typeface="Times New Roman"/>
                <a:cs typeface="Times New Roman"/>
              </a:rPr>
              <a:t> </a:t>
            </a:r>
            <a:r>
              <a:rPr sz="1200" spc="0" dirty="0" smtClean="0">
                <a:latin typeface="Times New Roman"/>
                <a:cs typeface="Times New Roman"/>
              </a:rPr>
              <a:t>or</a:t>
            </a:r>
            <a:r>
              <a:rPr sz="1200" spc="19" dirty="0" smtClean="0">
                <a:latin typeface="Times New Roman"/>
                <a:cs typeface="Times New Roman"/>
              </a:rPr>
              <a:t> </a:t>
            </a:r>
            <a:r>
              <a:rPr sz="1200" spc="0" dirty="0" smtClean="0">
                <a:latin typeface="Times New Roman"/>
                <a:cs typeface="Times New Roman"/>
              </a:rPr>
              <a:t>on</a:t>
            </a:r>
            <a:r>
              <a:rPr sz="1200" spc="4" dirty="0" smtClean="0">
                <a:latin typeface="Times New Roman"/>
                <a:cs typeface="Times New Roman"/>
              </a:rPr>
              <a:t>li</a:t>
            </a:r>
            <a:r>
              <a:rPr sz="1200" spc="0" dirty="0" smtClean="0">
                <a:latin typeface="Times New Roman"/>
                <a:cs typeface="Times New Roman"/>
              </a:rPr>
              <a:t>ne </a:t>
            </a:r>
            <a:r>
              <a:rPr sz="1200" spc="4" dirty="0" smtClean="0">
                <a:latin typeface="Times New Roman"/>
                <a:cs typeface="Times New Roman"/>
              </a:rPr>
              <a:t>m</a:t>
            </a:r>
            <a:r>
              <a:rPr sz="1200" spc="0" dirty="0" smtClean="0">
                <a:latin typeface="Times New Roman"/>
                <a:cs typeface="Times New Roman"/>
              </a:rPr>
              <a:t>od</a:t>
            </a:r>
            <a:r>
              <a:rPr sz="1200" spc="-4" dirty="0" smtClean="0">
                <a:latin typeface="Times New Roman"/>
                <a:cs typeface="Times New Roman"/>
              </a:rPr>
              <a:t>e</a:t>
            </a:r>
            <a:r>
              <a:rPr sz="1200" spc="0" dirty="0" smtClean="0">
                <a:latin typeface="Times New Roman"/>
                <a:cs typeface="Times New Roman"/>
              </a:rPr>
              <a:t>.</a:t>
            </a:r>
            <a:endParaRPr sz="1200">
              <a:latin typeface="Times New Roman"/>
              <a:cs typeface="Times New Roman"/>
            </a:endParaRPr>
          </a:p>
          <a:p>
            <a:pPr marL="647954" marR="4167322" algn="just">
              <a:lnSpc>
                <a:spcPct val="95825"/>
              </a:lnSpc>
              <a:spcBef>
                <a:spcPts val="1218"/>
              </a:spcBef>
            </a:pPr>
            <a:r>
              <a:rPr sz="1200" b="1" spc="0" dirty="0" smtClean="0">
                <a:latin typeface="Times New Roman"/>
                <a:cs typeface="Times New Roman"/>
              </a:rPr>
              <a:t>Operational Quality Attributes are:</a:t>
            </a:r>
            <a:endParaRPr sz="1200">
              <a:latin typeface="Times New Roman"/>
              <a:cs typeface="Times New Roman"/>
            </a:endParaRPr>
          </a:p>
          <a:p>
            <a:pPr marL="812799" marR="5359331" algn="ctr">
              <a:lnSpc>
                <a:spcPct val="95825"/>
              </a:lnSpc>
              <a:spcBef>
                <a:spcPts val="1212"/>
              </a:spcBef>
            </a:pPr>
            <a:r>
              <a:rPr sz="1200" b="1" spc="0" dirty="0" smtClean="0">
                <a:solidFill>
                  <a:srgbClr val="00AD50"/>
                </a:solidFill>
                <a:latin typeface="Times New Roman"/>
                <a:cs typeface="Times New Roman"/>
              </a:rPr>
              <a:t>1.  Response :-</a:t>
            </a:r>
            <a:endParaRPr sz="1200">
              <a:latin typeface="Times New Roman"/>
              <a:cs typeface="Times New Roman"/>
            </a:endParaRPr>
          </a:p>
          <a:p>
            <a:pPr marL="1522730">
              <a:lnSpc>
                <a:spcPct val="95825"/>
              </a:lnSpc>
              <a:spcBef>
                <a:spcPts val="1224"/>
              </a:spcBef>
            </a:pPr>
            <a:r>
              <a:rPr sz="1200" spc="0" dirty="0" smtClean="0">
                <a:latin typeface="Times New Roman"/>
                <a:cs typeface="Times New Roman"/>
              </a:rPr>
              <a:t>It is the measure of quickness of the system.</a:t>
            </a:r>
            <a:endParaRPr sz="1200">
              <a:latin typeface="Times New Roman"/>
              <a:cs typeface="Times New Roman"/>
            </a:endParaRPr>
          </a:p>
          <a:p>
            <a:pPr marL="1522730" marR="1149886">
              <a:lnSpc>
                <a:spcPts val="1379"/>
              </a:lnSpc>
              <a:spcBef>
                <a:spcPts val="1320"/>
              </a:spcBef>
            </a:pPr>
            <a:r>
              <a:rPr sz="1200" spc="0" dirty="0" smtClean="0">
                <a:latin typeface="Times New Roman"/>
                <a:cs typeface="Times New Roman"/>
              </a:rPr>
              <a:t>It tells how fast the system is tracking the changes in input variables. </a:t>
            </a:r>
            <a:endParaRPr sz="1200">
              <a:latin typeface="Times New Roman"/>
              <a:cs typeface="Times New Roman"/>
            </a:endParaRPr>
          </a:p>
          <a:p>
            <a:pPr marL="1522730" marR="1149886">
              <a:lnSpc>
                <a:spcPts val="1379"/>
              </a:lnSpc>
              <a:spcBef>
                <a:spcPts val="1284"/>
              </a:spcBef>
            </a:pPr>
            <a:r>
              <a:rPr sz="1200" spc="0" dirty="0" smtClean="0">
                <a:latin typeface="Times New Roman"/>
                <a:cs typeface="Times New Roman"/>
              </a:rPr>
              <a:t>Most of the E.S demands fast response which should be almost real time.</a:t>
            </a:r>
            <a:endParaRPr sz="1200">
              <a:latin typeface="Times New Roman"/>
              <a:cs typeface="Times New Roman"/>
            </a:endParaRPr>
          </a:p>
          <a:p>
            <a:pPr marL="1028954">
              <a:lnSpc>
                <a:spcPts val="1345"/>
              </a:lnSpc>
              <a:spcBef>
                <a:spcPts val="1351"/>
              </a:spcBef>
            </a:pPr>
            <a:r>
              <a:rPr sz="1200" b="1" spc="0" dirty="0" smtClean="0">
                <a:latin typeface="Times New Roman"/>
                <a:cs typeface="Times New Roman"/>
              </a:rPr>
              <a:t>Ex – </a:t>
            </a:r>
            <a:r>
              <a:rPr sz="1200" spc="0" dirty="0" smtClean="0">
                <a:latin typeface="Times New Roman"/>
                <a:cs typeface="Times New Roman"/>
              </a:rPr>
              <a:t>Flight control application.</a:t>
            </a:r>
            <a:endParaRPr sz="120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p:nvPr/>
        </p:nvSpPr>
        <p:spPr>
          <a:xfrm>
            <a:off x="1254252" y="2240279"/>
            <a:ext cx="4780788" cy="5071872"/>
          </a:xfrm>
          <a:prstGeom prst="rect">
            <a:avLst/>
          </a:prstGeom>
          <a:blipFill>
            <a:blip r:embed="rId2" cstate="print"/>
            <a:stretch>
              <a:fillRect/>
            </a:stretch>
          </a:blipFill>
        </p:spPr>
        <p:txBody>
          <a:bodyPr wrap="square" lIns="0" tIns="0" rIns="0" bIns="0" rtlCol="0">
            <a:noAutofit/>
          </a:bodyPr>
          <a:lstStyle/>
          <a:p>
            <a:endParaRPr/>
          </a:p>
        </p:txBody>
      </p:sp>
      <p:sp>
        <p:nvSpPr>
          <p:cNvPr id="12" name="object 12"/>
          <p:cNvSpPr/>
          <p:nvPr/>
        </p:nvSpPr>
        <p:spPr>
          <a:xfrm>
            <a:off x="1600200" y="1043940"/>
            <a:ext cx="140207" cy="187452"/>
          </a:xfrm>
          <a:custGeom>
            <a:avLst/>
            <a:gdLst/>
            <a:ahLst/>
            <a:cxnLst/>
            <a:rect l="l" t="t" r="r" b="b"/>
            <a:pathLst>
              <a:path w="140207" h="187452">
                <a:moveTo>
                  <a:pt x="0" y="0"/>
                </a:moveTo>
                <a:lnTo>
                  <a:pt x="140207" y="0"/>
                </a:lnTo>
                <a:lnTo>
                  <a:pt x="140207" y="187451"/>
                </a:lnTo>
                <a:lnTo>
                  <a:pt x="0" y="187451"/>
                </a:lnTo>
                <a:lnTo>
                  <a:pt x="0" y="0"/>
                </a:lnTo>
                <a:close/>
              </a:path>
            </a:pathLst>
          </a:custGeom>
          <a:solidFill>
            <a:srgbClr val="FCFCFC"/>
          </a:solidFill>
        </p:spPr>
        <p:txBody>
          <a:bodyPr wrap="square" lIns="0" tIns="0" rIns="0" bIns="0" rtlCol="0">
            <a:noAutofit/>
          </a:bodyPr>
          <a:lstStyle/>
          <a:p>
            <a:endParaRPr/>
          </a:p>
        </p:txBody>
      </p:sp>
      <p:sp>
        <p:nvSpPr>
          <p:cNvPr id="11" name="object 11"/>
          <p:cNvSpPr/>
          <p:nvPr/>
        </p:nvSpPr>
        <p:spPr>
          <a:xfrm>
            <a:off x="1600200" y="1383792"/>
            <a:ext cx="140207" cy="187452"/>
          </a:xfrm>
          <a:custGeom>
            <a:avLst/>
            <a:gdLst/>
            <a:ahLst/>
            <a:cxnLst/>
            <a:rect l="l" t="t" r="r" b="b"/>
            <a:pathLst>
              <a:path w="140207" h="187452">
                <a:moveTo>
                  <a:pt x="0" y="0"/>
                </a:moveTo>
                <a:lnTo>
                  <a:pt x="140207" y="0"/>
                </a:lnTo>
                <a:lnTo>
                  <a:pt x="140207" y="187451"/>
                </a:lnTo>
                <a:lnTo>
                  <a:pt x="0" y="187451"/>
                </a:lnTo>
                <a:lnTo>
                  <a:pt x="0" y="0"/>
                </a:lnTo>
                <a:close/>
              </a:path>
            </a:pathLst>
          </a:custGeom>
          <a:solidFill>
            <a:srgbClr val="FCFCFC"/>
          </a:solidFill>
        </p:spPr>
        <p:txBody>
          <a:bodyPr wrap="square" lIns="0" tIns="0" rIns="0" bIns="0" rtlCol="0">
            <a:noAutofit/>
          </a:bodyPr>
          <a:lstStyle/>
          <a:p>
            <a:endParaRPr/>
          </a:p>
        </p:txBody>
      </p:sp>
      <p:sp>
        <p:nvSpPr>
          <p:cNvPr id="10" name="object 10"/>
          <p:cNvSpPr/>
          <p:nvPr/>
        </p:nvSpPr>
        <p:spPr>
          <a:xfrm>
            <a:off x="1600200" y="1921763"/>
            <a:ext cx="140207" cy="187451"/>
          </a:xfrm>
          <a:custGeom>
            <a:avLst/>
            <a:gdLst/>
            <a:ahLst/>
            <a:cxnLst/>
            <a:rect l="l" t="t" r="r" b="b"/>
            <a:pathLst>
              <a:path w="140207" h="187451">
                <a:moveTo>
                  <a:pt x="0" y="0"/>
                </a:moveTo>
                <a:lnTo>
                  <a:pt x="140207" y="0"/>
                </a:lnTo>
                <a:lnTo>
                  <a:pt x="140207" y="187452"/>
                </a:lnTo>
                <a:lnTo>
                  <a:pt x="0" y="187452"/>
                </a:lnTo>
                <a:lnTo>
                  <a:pt x="0" y="0"/>
                </a:lnTo>
                <a:close/>
              </a:path>
            </a:pathLst>
          </a:custGeom>
          <a:solidFill>
            <a:srgbClr val="FCFCFC"/>
          </a:solidFill>
        </p:spPr>
        <p:txBody>
          <a:bodyPr wrap="square" lIns="0" tIns="0" rIns="0" bIns="0" rtlCol="0">
            <a:noAutofit/>
          </a:bodyPr>
          <a:lstStyle/>
          <a:p>
            <a:endParaRPr/>
          </a:p>
        </p:txBody>
      </p:sp>
      <p:sp>
        <p:nvSpPr>
          <p:cNvPr id="6" name="object 6"/>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7" name="object 7"/>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8" name="object 8"/>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9" name="object 9"/>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5" name="object 5"/>
          <p:cNvSpPr txBox="1"/>
          <p:nvPr/>
        </p:nvSpPr>
        <p:spPr>
          <a:xfrm>
            <a:off x="1600200" y="1921763"/>
            <a:ext cx="140207" cy="187451"/>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600200" y="1383792"/>
            <a:ext cx="140207" cy="187451"/>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1600200" y="1043940"/>
            <a:ext cx="140207" cy="187451"/>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06070" y="306324"/>
            <a:ext cx="7159625" cy="9445625"/>
          </a:xfrm>
          <a:prstGeom prst="rect">
            <a:avLst/>
          </a:prstGeom>
        </p:spPr>
        <p:txBody>
          <a:bodyPr wrap="square" lIns="0" tIns="0" rIns="0" bIns="0" rtlCol="0">
            <a:noAutofit/>
          </a:bodyPr>
          <a:lstStyle/>
          <a:p>
            <a:pPr>
              <a:lnSpc>
                <a:spcPts val="1000"/>
              </a:lnSpc>
            </a:pPr>
            <a:endParaRPr sz="1000"/>
          </a:p>
          <a:p>
            <a:pPr marL="836930">
              <a:lnSpc>
                <a:spcPct val="95825"/>
              </a:lnSpc>
              <a:spcBef>
                <a:spcPts val="2204"/>
              </a:spcBef>
            </a:pPr>
            <a:r>
              <a:rPr sz="1200" b="1" dirty="0" smtClean="0">
                <a:solidFill>
                  <a:srgbClr val="00AD50"/>
                </a:solidFill>
                <a:latin typeface="Times New Roman"/>
                <a:cs typeface="Times New Roman"/>
              </a:rPr>
              <a:t>2.  Throughput :-</a:t>
            </a:r>
            <a:endParaRPr sz="1200">
              <a:latin typeface="Times New Roman"/>
              <a:cs typeface="Times New Roman"/>
            </a:endParaRPr>
          </a:p>
          <a:p>
            <a:pPr marL="1522730">
              <a:lnSpc>
                <a:spcPct val="95825"/>
              </a:lnSpc>
              <a:spcBef>
                <a:spcPts val="1248"/>
              </a:spcBef>
            </a:pPr>
            <a:r>
              <a:rPr sz="1200" spc="0" dirty="0" smtClean="0">
                <a:latin typeface="Times New Roman"/>
                <a:cs typeface="Times New Roman"/>
              </a:rPr>
              <a:t>It deals with the efficiency of a system.</a:t>
            </a:r>
            <a:endParaRPr sz="1200">
              <a:latin typeface="Times New Roman"/>
              <a:cs typeface="Times New Roman"/>
            </a:endParaRPr>
          </a:p>
          <a:p>
            <a:pPr marL="1522730" marR="617527">
              <a:lnSpc>
                <a:spcPts val="1330"/>
              </a:lnSpc>
              <a:spcBef>
                <a:spcPts val="1670"/>
              </a:spcBef>
            </a:pPr>
            <a:r>
              <a:rPr sz="1200" spc="0" dirty="0" smtClean="0">
                <a:latin typeface="Times New Roman"/>
                <a:cs typeface="Times New Roman"/>
              </a:rPr>
              <a:t>It can be defined as the rate of production or operation of a defined process over a stated period of time.</a:t>
            </a:r>
            <a:endParaRPr sz="1200">
              <a:latin typeface="Times New Roman"/>
              <a:cs typeface="Times New Roman"/>
            </a:endParaRPr>
          </a:p>
          <a:p>
            <a:pPr marL="1522730" marR="803466">
              <a:lnSpc>
                <a:spcPts val="1320"/>
              </a:lnSpc>
              <a:spcBef>
                <a:spcPts val="1593"/>
              </a:spcBef>
            </a:pPr>
            <a:r>
              <a:rPr sz="1200" dirty="0" smtClean="0">
                <a:latin typeface="Times New Roman"/>
                <a:cs typeface="Times New Roman"/>
              </a:rPr>
              <a:t>The rates can be expressed in terms of products, batches produced or any other meaningful measurements.</a:t>
            </a:r>
            <a:endParaRPr sz="1200">
              <a:latin typeface="Times New Roman"/>
              <a:cs typeface="Times New Roman"/>
            </a:endParaRPr>
          </a:p>
          <a:p>
            <a:pPr marL="1522730" marR="757750">
              <a:lnSpc>
                <a:spcPts val="1330"/>
              </a:lnSpc>
              <a:spcBef>
                <a:spcPts val="1600"/>
              </a:spcBef>
            </a:pPr>
            <a:r>
              <a:rPr sz="1200" dirty="0" smtClean="0">
                <a:latin typeface="Times New Roman"/>
                <a:cs typeface="Times New Roman"/>
              </a:rPr>
              <a:t>Ex – In case of card reader throughput means how many transactions the reader can perform in a minute or in an hour or in a day.</a:t>
            </a:r>
            <a:endParaRPr sz="1200">
              <a:latin typeface="Times New Roman"/>
              <a:cs typeface="Times New Roman"/>
            </a:endParaRPr>
          </a:p>
          <a:p>
            <a:pPr marL="1522730">
              <a:lnSpc>
                <a:spcPct val="95825"/>
              </a:lnSpc>
              <a:spcBef>
                <a:spcPts val="1211"/>
              </a:spcBef>
            </a:pPr>
            <a:r>
              <a:rPr sz="1200" spc="0" dirty="0" smtClean="0">
                <a:latin typeface="Times New Roman"/>
                <a:cs typeface="Times New Roman"/>
              </a:rPr>
              <a:t>Throughput is generally measured in terms of “Benchmark”.</a:t>
            </a:r>
            <a:endParaRPr sz="1200">
              <a:latin typeface="Times New Roman"/>
              <a:cs typeface="Times New Roman"/>
            </a:endParaRPr>
          </a:p>
          <a:p>
            <a:pPr marL="1522730">
              <a:lnSpc>
                <a:spcPct val="95825"/>
              </a:lnSpc>
              <a:spcBef>
                <a:spcPts val="1284"/>
              </a:spcBef>
            </a:pPr>
            <a:r>
              <a:rPr sz="1200" spc="0" dirty="0" smtClean="0">
                <a:latin typeface="Times New Roman"/>
                <a:cs typeface="Times New Roman"/>
              </a:rPr>
              <a:t>A Benchmark is a reference point by which something can be measured</a:t>
            </a:r>
            <a:endParaRPr sz="1200">
              <a:latin typeface="Times New Roman"/>
              <a:cs typeface="Times New Roman"/>
            </a:endParaRPr>
          </a:p>
          <a:p>
            <a:pPr marL="836930">
              <a:lnSpc>
                <a:spcPct val="95825"/>
              </a:lnSpc>
              <a:spcBef>
                <a:spcPts val="1272"/>
              </a:spcBef>
            </a:pPr>
            <a:r>
              <a:rPr sz="1200" b="1" spc="-9" dirty="0" smtClean="0">
                <a:solidFill>
                  <a:srgbClr val="00AD50"/>
                </a:solidFill>
                <a:latin typeface="Times New Roman"/>
                <a:cs typeface="Times New Roman"/>
              </a:rPr>
              <a:t>3</a:t>
            </a:r>
            <a:r>
              <a:rPr sz="1200" b="1" spc="0" dirty="0" smtClean="0">
                <a:solidFill>
                  <a:srgbClr val="00AD50"/>
                </a:solidFill>
                <a:latin typeface="Times New Roman"/>
                <a:cs typeface="Times New Roman"/>
              </a:rPr>
              <a:t>.  </a:t>
            </a:r>
            <a:r>
              <a:rPr sz="1200" b="1" spc="4" dirty="0" smtClean="0">
                <a:solidFill>
                  <a:srgbClr val="00AD50"/>
                </a:solidFill>
                <a:latin typeface="Times New Roman"/>
                <a:cs typeface="Times New Roman"/>
              </a:rPr>
              <a:t> </a:t>
            </a:r>
            <a:r>
              <a:rPr sz="1200" b="1" spc="0" dirty="0" smtClean="0">
                <a:solidFill>
                  <a:srgbClr val="00AD50"/>
                </a:solidFill>
                <a:latin typeface="Times New Roman"/>
                <a:cs typeface="Times New Roman"/>
              </a:rPr>
              <a:t>R</a:t>
            </a:r>
            <a:r>
              <a:rPr sz="1200" b="1" spc="-4" dirty="0" smtClean="0">
                <a:solidFill>
                  <a:srgbClr val="00AD50"/>
                </a:solidFill>
                <a:latin typeface="Times New Roman"/>
                <a:cs typeface="Times New Roman"/>
              </a:rPr>
              <a:t>e</a:t>
            </a:r>
            <a:r>
              <a:rPr sz="1200" b="1" spc="4" dirty="0" smtClean="0">
                <a:solidFill>
                  <a:srgbClr val="00AD50"/>
                </a:solidFill>
                <a:latin typeface="Times New Roman"/>
                <a:cs typeface="Times New Roman"/>
              </a:rPr>
              <a:t>li</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bili</a:t>
            </a:r>
            <a:r>
              <a:rPr sz="1200" b="1" spc="-4" dirty="0" smtClean="0">
                <a:solidFill>
                  <a:srgbClr val="00AD50"/>
                </a:solidFill>
                <a:latin typeface="Times New Roman"/>
                <a:cs typeface="Times New Roman"/>
              </a:rPr>
              <a:t>t</a:t>
            </a:r>
            <a:r>
              <a:rPr sz="1200" b="1" spc="0" dirty="0" smtClean="0">
                <a:solidFill>
                  <a:srgbClr val="00AD50"/>
                </a:solidFill>
                <a:latin typeface="Times New Roman"/>
                <a:cs typeface="Times New Roman"/>
              </a:rPr>
              <a:t>y</a:t>
            </a:r>
            <a:r>
              <a:rPr sz="1200" b="1" spc="-9" dirty="0" smtClean="0">
                <a:solidFill>
                  <a:srgbClr val="00AD50"/>
                </a:solidFill>
                <a:latin typeface="Times New Roman"/>
                <a:cs typeface="Times New Roman"/>
              </a:rPr>
              <a:t> </a:t>
            </a:r>
            <a:r>
              <a:rPr sz="1200" b="1" spc="-4" dirty="0" smtClean="0">
                <a:solidFill>
                  <a:srgbClr val="00AD50"/>
                </a:solidFill>
                <a:latin typeface="Times New Roman"/>
                <a:cs typeface="Times New Roman"/>
              </a:rPr>
              <a:t>:</a:t>
            </a:r>
            <a:r>
              <a:rPr sz="1200" b="1" spc="0" dirty="0" smtClean="0">
                <a:solidFill>
                  <a:srgbClr val="00AD50"/>
                </a:solidFill>
                <a:latin typeface="Times New Roman"/>
                <a:cs typeface="Times New Roman"/>
              </a:rPr>
              <a:t>-</a:t>
            </a:r>
            <a:endParaRPr sz="1200">
              <a:latin typeface="Times New Roman"/>
              <a:cs typeface="Times New Roman"/>
            </a:endParaRPr>
          </a:p>
          <a:p>
            <a:pPr marL="1121918">
              <a:lnSpc>
                <a:spcPct val="95825"/>
              </a:lnSpc>
              <a:spcBef>
                <a:spcPts val="1182"/>
              </a:spcBef>
            </a:pPr>
            <a:r>
              <a:rPr sz="1200" spc="0" dirty="0" smtClean="0">
                <a:latin typeface="Arial"/>
                <a:cs typeface="Arial"/>
              </a:rPr>
              <a:t>•   </a:t>
            </a:r>
            <a:r>
              <a:rPr sz="1200" spc="109" dirty="0" smtClean="0">
                <a:latin typeface="Arial"/>
                <a:cs typeface="Arial"/>
              </a:rPr>
              <a:t> </a:t>
            </a:r>
            <a:r>
              <a:rPr sz="1200" spc="-14" dirty="0" smtClean="0">
                <a:latin typeface="Times New Roman"/>
                <a:cs typeface="Times New Roman"/>
              </a:rPr>
              <a:t>I</a:t>
            </a:r>
            <a:r>
              <a:rPr sz="1200" spc="0" dirty="0" smtClean="0">
                <a:latin typeface="Times New Roman"/>
                <a:cs typeface="Times New Roman"/>
              </a:rPr>
              <a:t>t</a:t>
            </a:r>
            <a:r>
              <a:rPr sz="1200" spc="14" dirty="0" smtClean="0">
                <a:latin typeface="Times New Roman"/>
                <a:cs typeface="Times New Roman"/>
              </a:rPr>
              <a:t> </a:t>
            </a:r>
            <a:r>
              <a:rPr sz="1200" spc="-9" dirty="0" smtClean="0">
                <a:latin typeface="Times New Roman"/>
                <a:cs typeface="Times New Roman"/>
              </a:rPr>
              <a:t>i</a:t>
            </a:r>
            <a:r>
              <a:rPr sz="1200" spc="0" dirty="0" smtClean="0">
                <a:latin typeface="Times New Roman"/>
                <a:cs typeface="Times New Roman"/>
              </a:rPr>
              <a:t>s</a:t>
            </a:r>
            <a:r>
              <a:rPr sz="1200" spc="-34" dirty="0" smtClean="0">
                <a:latin typeface="Times New Roman"/>
                <a:cs typeface="Times New Roman"/>
              </a:rPr>
              <a:t> </a:t>
            </a:r>
            <a:r>
              <a:rPr sz="1200" spc="0" dirty="0" smtClean="0">
                <a:latin typeface="Times New Roman"/>
                <a:cs typeface="Times New Roman"/>
              </a:rPr>
              <a:t>a</a:t>
            </a:r>
            <a:r>
              <a:rPr sz="1200" spc="-4"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ea</a:t>
            </a:r>
            <a:r>
              <a:rPr sz="1200" spc="0" dirty="0" smtClean="0">
                <a:latin typeface="Times New Roman"/>
                <a:cs typeface="Times New Roman"/>
              </a:rPr>
              <a:t>su</a:t>
            </a:r>
            <a:r>
              <a:rPr sz="1200" spc="-4" dirty="0" smtClean="0">
                <a:latin typeface="Times New Roman"/>
                <a:cs typeface="Times New Roman"/>
              </a:rPr>
              <a:t>r</a:t>
            </a:r>
            <a:r>
              <a:rPr sz="1200" spc="0" dirty="0" smtClean="0">
                <a:latin typeface="Times New Roman"/>
                <a:cs typeface="Times New Roman"/>
              </a:rPr>
              <a:t>e</a:t>
            </a:r>
            <a:r>
              <a:rPr sz="1200" spc="9" dirty="0" smtClean="0">
                <a:latin typeface="Times New Roman"/>
                <a:cs typeface="Times New Roman"/>
              </a:rPr>
              <a:t> </a:t>
            </a:r>
            <a:r>
              <a:rPr sz="1200" spc="0" dirty="0" smtClean="0">
                <a:latin typeface="Times New Roman"/>
                <a:cs typeface="Times New Roman"/>
              </a:rPr>
              <a:t>of</a:t>
            </a:r>
            <a:r>
              <a:rPr sz="1200" spc="9" dirty="0" smtClean="0">
                <a:latin typeface="Times New Roman"/>
                <a:cs typeface="Times New Roman"/>
              </a:rPr>
              <a:t> </a:t>
            </a:r>
            <a:r>
              <a:rPr sz="1200" spc="0" dirty="0" smtClean="0">
                <a:latin typeface="Times New Roman"/>
                <a:cs typeface="Times New Roman"/>
              </a:rPr>
              <a:t>how </a:t>
            </a:r>
            <a:r>
              <a:rPr sz="1200" spc="4" dirty="0" smtClean="0">
                <a:latin typeface="Times New Roman"/>
                <a:cs typeface="Times New Roman"/>
              </a:rPr>
              <a:t>m</a:t>
            </a:r>
            <a:r>
              <a:rPr sz="1200" spc="0" dirty="0" smtClean="0">
                <a:latin typeface="Times New Roman"/>
                <a:cs typeface="Times New Roman"/>
              </a:rPr>
              <a:t>u</a:t>
            </a:r>
            <a:r>
              <a:rPr sz="1200" spc="-4" dirty="0" smtClean="0">
                <a:latin typeface="Times New Roman"/>
                <a:cs typeface="Times New Roman"/>
              </a:rPr>
              <a:t>c</a:t>
            </a:r>
            <a:r>
              <a:rPr sz="1200" spc="0" dirty="0" smtClean="0">
                <a:latin typeface="Times New Roman"/>
                <a:cs typeface="Times New Roman"/>
              </a:rPr>
              <a:t>h we</a:t>
            </a:r>
            <a:r>
              <a:rPr sz="1200" spc="9" dirty="0" smtClean="0">
                <a:latin typeface="Times New Roman"/>
                <a:cs typeface="Times New Roman"/>
              </a:rPr>
              <a:t> </a:t>
            </a:r>
            <a:r>
              <a:rPr sz="1200" spc="-4" dirty="0" smtClean="0">
                <a:latin typeface="Times New Roman"/>
                <a:cs typeface="Times New Roman"/>
              </a:rPr>
              <a:t>ca</a:t>
            </a:r>
            <a:r>
              <a:rPr sz="1200" spc="0" dirty="0" smtClean="0">
                <a:latin typeface="Times New Roman"/>
                <a:cs typeface="Times New Roman"/>
              </a:rPr>
              <a:t>n</a:t>
            </a:r>
            <a:r>
              <a:rPr sz="1200" spc="9" dirty="0" smtClean="0">
                <a:latin typeface="Times New Roman"/>
                <a:cs typeface="Times New Roman"/>
              </a:rPr>
              <a:t> </a:t>
            </a:r>
            <a:r>
              <a:rPr sz="1200" spc="-4" dirty="0" smtClean="0">
                <a:latin typeface="Times New Roman"/>
                <a:cs typeface="Times New Roman"/>
              </a:rPr>
              <a:t>re</a:t>
            </a:r>
            <a:r>
              <a:rPr sz="1200" spc="4" dirty="0" smtClean="0">
                <a:latin typeface="Times New Roman"/>
                <a:cs typeface="Times New Roman"/>
              </a:rPr>
              <a:t>l</a:t>
            </a:r>
            <a:r>
              <a:rPr sz="1200" spc="0" dirty="0" smtClean="0">
                <a:latin typeface="Times New Roman"/>
                <a:cs typeface="Times New Roman"/>
              </a:rPr>
              <a:t>y upon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op</a:t>
            </a:r>
            <a:r>
              <a:rPr sz="1200" spc="-4" dirty="0" smtClean="0">
                <a:latin typeface="Times New Roman"/>
                <a:cs typeface="Times New Roman"/>
              </a:rPr>
              <a:t>e</a:t>
            </a:r>
            <a:r>
              <a:rPr sz="1200" spc="0" dirty="0" smtClean="0">
                <a:latin typeface="Times New Roman"/>
                <a:cs typeface="Times New Roman"/>
              </a:rPr>
              <a:t>r</a:t>
            </a:r>
            <a:r>
              <a:rPr sz="1200" spc="9"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a:t>
            </a:r>
            <a:r>
              <a:rPr sz="1200" spc="4" dirty="0" smtClean="0">
                <a:latin typeface="Times New Roman"/>
                <a:cs typeface="Times New Roman"/>
              </a:rPr>
              <a:t>i</a:t>
            </a:r>
            <a:r>
              <a:rPr sz="1200" spc="0" dirty="0" smtClean="0">
                <a:latin typeface="Times New Roman"/>
                <a:cs typeface="Times New Roman"/>
              </a:rPr>
              <a:t>ng of</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13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a:t>
            </a:r>
            <a:endParaRPr sz="1200">
              <a:latin typeface="Times New Roman"/>
              <a:cs typeface="Times New Roman"/>
            </a:endParaRPr>
          </a:p>
          <a:p>
            <a:pPr marL="1358138" marR="821750" indent="-234708">
              <a:lnSpc>
                <a:spcPts val="1320"/>
              </a:lnSpc>
              <a:spcBef>
                <a:spcPts val="1570"/>
              </a:spcBef>
              <a:tabLst>
                <a:tab pos="1346200" algn="l"/>
              </a:tabLst>
            </a:pPr>
            <a:r>
              <a:rPr sz="1200" dirty="0" smtClean="0">
                <a:latin typeface="Arial"/>
                <a:cs typeface="Arial"/>
              </a:rPr>
              <a:t>•	</a:t>
            </a:r>
            <a:r>
              <a:rPr sz="1200" spc="-1" dirty="0" smtClean="0">
                <a:latin typeface="Times New Roman"/>
                <a:cs typeface="Times New Roman"/>
              </a:rPr>
              <a:t>Mean Time Between Failure (MTBF) and Mean Time To Repair (MTTR) are the terms used in determining system reliability.</a:t>
            </a:r>
            <a:endParaRPr sz="1200">
              <a:latin typeface="Times New Roman"/>
              <a:cs typeface="Times New Roman"/>
            </a:endParaRPr>
          </a:p>
          <a:p>
            <a:pPr marL="1121918">
              <a:lnSpc>
                <a:spcPct val="95825"/>
              </a:lnSpc>
              <a:spcBef>
                <a:spcPts val="1160"/>
              </a:spcBef>
            </a:pPr>
            <a:r>
              <a:rPr sz="1200" spc="0" dirty="0" smtClean="0">
                <a:latin typeface="Arial"/>
                <a:cs typeface="Arial"/>
              </a:rPr>
              <a:t>•   </a:t>
            </a:r>
            <a:r>
              <a:rPr sz="1200" spc="109" dirty="0" smtClean="0">
                <a:latin typeface="Arial"/>
                <a:cs typeface="Arial"/>
              </a:rPr>
              <a:t> </a:t>
            </a:r>
            <a:r>
              <a:rPr sz="1200" spc="0" dirty="0" smtClean="0">
                <a:latin typeface="Times New Roman"/>
                <a:cs typeface="Times New Roman"/>
              </a:rPr>
              <a:t>MT</a:t>
            </a:r>
            <a:r>
              <a:rPr sz="1200" spc="-4" dirty="0" smtClean="0">
                <a:latin typeface="Times New Roman"/>
                <a:cs typeface="Times New Roman"/>
              </a:rPr>
              <a:t>B</a:t>
            </a:r>
            <a:r>
              <a:rPr sz="1200" spc="0" dirty="0" smtClean="0">
                <a:latin typeface="Times New Roman"/>
                <a:cs typeface="Times New Roman"/>
              </a:rPr>
              <a:t>F</a:t>
            </a:r>
            <a:r>
              <a:rPr sz="1200" spc="4" dirty="0" smtClean="0">
                <a:latin typeface="Times New Roman"/>
                <a:cs typeface="Times New Roman"/>
              </a:rPr>
              <a:t> </a:t>
            </a:r>
            <a:r>
              <a:rPr sz="1200" spc="-9" dirty="0" smtClean="0">
                <a:latin typeface="Times New Roman"/>
                <a:cs typeface="Times New Roman"/>
              </a:rPr>
              <a:t>g</a:t>
            </a:r>
            <a:r>
              <a:rPr sz="1200" spc="4" dirty="0" smtClean="0">
                <a:latin typeface="Times New Roman"/>
                <a:cs typeface="Times New Roman"/>
              </a:rPr>
              <a:t>i</a:t>
            </a:r>
            <a:r>
              <a:rPr sz="1200" spc="0" dirty="0" smtClean="0">
                <a:latin typeface="Times New Roman"/>
                <a:cs typeface="Times New Roman"/>
              </a:rPr>
              <a:t>v</a:t>
            </a:r>
            <a:r>
              <a:rPr sz="1200" spc="9" dirty="0" smtClean="0">
                <a:latin typeface="Times New Roman"/>
                <a:cs typeface="Times New Roman"/>
              </a:rPr>
              <a:t>e</a:t>
            </a:r>
            <a:r>
              <a:rPr sz="1200" spc="0" dirty="0" smtClean="0">
                <a:latin typeface="Times New Roman"/>
                <a:cs typeface="Times New Roman"/>
              </a:rPr>
              <a:t>s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fre</a:t>
            </a:r>
            <a:r>
              <a:rPr sz="1200" spc="0" dirty="0" smtClean="0">
                <a:latin typeface="Times New Roman"/>
                <a:cs typeface="Times New Roman"/>
              </a:rPr>
              <a:t>qu</a:t>
            </a:r>
            <a:r>
              <a:rPr sz="1200" spc="9"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c</a:t>
            </a:r>
            <a:r>
              <a:rPr sz="1200" spc="0" dirty="0" smtClean="0">
                <a:latin typeface="Times New Roman"/>
                <a:cs typeface="Times New Roman"/>
              </a:rPr>
              <a:t>y</a:t>
            </a:r>
            <a:r>
              <a:rPr sz="1200" spc="9" dirty="0" smtClean="0">
                <a:latin typeface="Times New Roman"/>
                <a:cs typeface="Times New Roman"/>
              </a:rPr>
              <a:t> </a:t>
            </a:r>
            <a:r>
              <a:rPr sz="1200" spc="0" dirty="0" smtClean="0">
                <a:latin typeface="Times New Roman"/>
                <a:cs typeface="Times New Roman"/>
              </a:rPr>
              <a:t>of</a:t>
            </a:r>
            <a:r>
              <a:rPr sz="1200" spc="-4" dirty="0" smtClean="0">
                <a:latin typeface="Times New Roman"/>
                <a:cs typeface="Times New Roman"/>
              </a:rPr>
              <a:t> fa</a:t>
            </a:r>
            <a:r>
              <a:rPr sz="1200" spc="4" dirty="0" smtClean="0">
                <a:latin typeface="Times New Roman"/>
                <a:cs typeface="Times New Roman"/>
              </a:rPr>
              <a:t>il</a:t>
            </a:r>
            <a:r>
              <a:rPr sz="1200" spc="0" dirty="0" smtClean="0">
                <a:latin typeface="Times New Roman"/>
                <a:cs typeface="Times New Roman"/>
              </a:rPr>
              <a:t>u</a:t>
            </a:r>
            <a:r>
              <a:rPr sz="1200" spc="-4" dirty="0" smtClean="0">
                <a:latin typeface="Times New Roman"/>
                <a:cs typeface="Times New Roman"/>
              </a:rPr>
              <a:t>re</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34" dirty="0" smtClean="0">
                <a:latin typeface="Times New Roman"/>
                <a:cs typeface="Times New Roman"/>
              </a:rPr>
              <a:t> </a:t>
            </a:r>
            <a:r>
              <a:rPr sz="1200" spc="0" dirty="0" smtClean="0">
                <a:latin typeface="Times New Roman"/>
                <a:cs typeface="Times New Roman"/>
              </a:rPr>
              <a:t>hou</a:t>
            </a:r>
            <a:r>
              <a:rPr sz="1200" spc="-4" dirty="0" smtClean="0">
                <a:latin typeface="Times New Roman"/>
                <a:cs typeface="Times New Roman"/>
              </a:rPr>
              <a:t>r</a:t>
            </a:r>
            <a:r>
              <a:rPr sz="1200" spc="0" dirty="0" smtClean="0">
                <a:latin typeface="Times New Roman"/>
                <a:cs typeface="Times New Roman"/>
              </a:rPr>
              <a:t>s</a:t>
            </a:r>
            <a:r>
              <a:rPr sz="1200" spc="4" dirty="0" smtClean="0">
                <a:latin typeface="Times New Roman"/>
                <a:cs typeface="Times New Roman"/>
              </a:rPr>
              <a:t>/</a:t>
            </a:r>
            <a:r>
              <a:rPr sz="1200" spc="0" dirty="0" smtClean="0">
                <a:latin typeface="Times New Roman"/>
                <a:cs typeface="Times New Roman"/>
              </a:rPr>
              <a:t>w</a:t>
            </a:r>
            <a:r>
              <a:rPr sz="1200" spc="-4" dirty="0" smtClean="0">
                <a:latin typeface="Times New Roman"/>
                <a:cs typeface="Times New Roman"/>
              </a:rPr>
              <a:t>ee</a:t>
            </a:r>
            <a:r>
              <a:rPr sz="1200" spc="0" dirty="0" smtClean="0">
                <a:latin typeface="Times New Roman"/>
                <a:cs typeface="Times New Roman"/>
              </a:rPr>
              <a:t>ks</a:t>
            </a:r>
            <a:r>
              <a:rPr sz="1200" spc="4" dirty="0" smtClean="0">
                <a:latin typeface="Times New Roman"/>
                <a:cs typeface="Times New Roman"/>
              </a:rPr>
              <a:t>/m</a:t>
            </a:r>
            <a:r>
              <a:rPr sz="1200" spc="0" dirty="0" smtClean="0">
                <a:latin typeface="Times New Roman"/>
                <a:cs typeface="Times New Roman"/>
              </a:rPr>
              <a:t>on</a:t>
            </a:r>
            <a:r>
              <a:rPr sz="1200" spc="4" dirty="0" smtClean="0">
                <a:latin typeface="Times New Roman"/>
                <a:cs typeface="Times New Roman"/>
              </a:rPr>
              <a:t>t</a:t>
            </a:r>
            <a:r>
              <a:rPr sz="1200" spc="0" dirty="0" smtClean="0">
                <a:latin typeface="Times New Roman"/>
                <a:cs typeface="Times New Roman"/>
              </a:rPr>
              <a:t>hs.</a:t>
            </a:r>
            <a:endParaRPr sz="1200">
              <a:latin typeface="Times New Roman"/>
              <a:cs typeface="Times New Roman"/>
            </a:endParaRPr>
          </a:p>
          <a:p>
            <a:pPr marL="1358138" marR="1019875" indent="-234708">
              <a:lnSpc>
                <a:spcPts val="1330"/>
              </a:lnSpc>
              <a:spcBef>
                <a:spcPts val="1562"/>
              </a:spcBef>
              <a:tabLst>
                <a:tab pos="1346200" algn="l"/>
              </a:tabLst>
            </a:pPr>
            <a:r>
              <a:rPr sz="1200" dirty="0" smtClean="0">
                <a:latin typeface="Arial"/>
                <a:cs typeface="Arial"/>
              </a:rPr>
              <a:t>•	</a:t>
            </a:r>
            <a:r>
              <a:rPr sz="1200" spc="1" dirty="0" smtClean="0">
                <a:latin typeface="Times New Roman"/>
                <a:cs typeface="Times New Roman"/>
              </a:rPr>
              <a:t>MTTR specifies how long the system is allowed to be out of order followinga failure.</a:t>
            </a:r>
            <a:endParaRPr sz="1200">
              <a:latin typeface="Times New Roman"/>
              <a:cs typeface="Times New Roman"/>
            </a:endParaRPr>
          </a:p>
          <a:p>
            <a:pPr marL="1358138" marR="960439" indent="-234708">
              <a:lnSpc>
                <a:spcPts val="1330"/>
              </a:lnSpc>
              <a:spcBef>
                <a:spcPts val="1501"/>
              </a:spcBef>
              <a:tabLst>
                <a:tab pos="1346200" algn="l"/>
              </a:tabLst>
            </a:pPr>
            <a:r>
              <a:rPr sz="1200" dirty="0" smtClean="0">
                <a:latin typeface="Arial"/>
                <a:cs typeface="Arial"/>
              </a:rPr>
              <a:t>•	</a:t>
            </a:r>
            <a:r>
              <a:rPr sz="1200" spc="-2" dirty="0" smtClean="0">
                <a:latin typeface="Times New Roman"/>
                <a:cs typeface="Times New Roman"/>
              </a:rPr>
              <a:t>For embedded system with critical application need, it should be of the order of minutes.</a:t>
            </a:r>
            <a:endParaRPr sz="1200">
              <a:latin typeface="Times New Roman"/>
              <a:cs typeface="Times New Roman"/>
            </a:endParaRPr>
          </a:p>
          <a:p>
            <a:pPr marL="836930">
              <a:lnSpc>
                <a:spcPct val="95825"/>
              </a:lnSpc>
              <a:spcBef>
                <a:spcPts val="1163"/>
              </a:spcBef>
            </a:pPr>
            <a:r>
              <a:rPr sz="1200" b="1" spc="-9" dirty="0" smtClean="0">
                <a:solidFill>
                  <a:srgbClr val="00AD50"/>
                </a:solidFill>
                <a:latin typeface="Times New Roman"/>
                <a:cs typeface="Times New Roman"/>
              </a:rPr>
              <a:t>4</a:t>
            </a:r>
            <a:r>
              <a:rPr sz="1200" b="1" spc="0" dirty="0" smtClean="0">
                <a:solidFill>
                  <a:srgbClr val="00AD50"/>
                </a:solidFill>
                <a:latin typeface="Times New Roman"/>
                <a:cs typeface="Times New Roman"/>
              </a:rPr>
              <a:t>.  </a:t>
            </a:r>
            <a:r>
              <a:rPr sz="1200" b="1" spc="4" dirty="0" smtClean="0">
                <a:solidFill>
                  <a:srgbClr val="00AD50"/>
                </a:solidFill>
                <a:latin typeface="Times New Roman"/>
                <a:cs typeface="Times New Roman"/>
              </a:rPr>
              <a:t> </a:t>
            </a:r>
            <a:r>
              <a:rPr sz="1200" b="1" spc="-4" dirty="0" smtClean="0">
                <a:solidFill>
                  <a:srgbClr val="00AD50"/>
                </a:solidFill>
                <a:latin typeface="Times New Roman"/>
                <a:cs typeface="Times New Roman"/>
              </a:rPr>
              <a:t>M</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in</a:t>
            </a:r>
            <a:r>
              <a:rPr sz="1200" b="1" spc="-4" dirty="0" smtClean="0">
                <a:solidFill>
                  <a:srgbClr val="00AD50"/>
                </a:solidFill>
                <a:latin typeface="Times New Roman"/>
                <a:cs typeface="Times New Roman"/>
              </a:rPr>
              <a:t>t</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in</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b</a:t>
            </a:r>
            <a:r>
              <a:rPr sz="1200" b="1" spc="-9" dirty="0" smtClean="0">
                <a:solidFill>
                  <a:srgbClr val="00AD50"/>
                </a:solidFill>
                <a:latin typeface="Times New Roman"/>
                <a:cs typeface="Times New Roman"/>
              </a:rPr>
              <a:t>i</a:t>
            </a:r>
            <a:r>
              <a:rPr sz="1200" b="1" spc="4" dirty="0" smtClean="0">
                <a:solidFill>
                  <a:srgbClr val="00AD50"/>
                </a:solidFill>
                <a:latin typeface="Times New Roman"/>
                <a:cs typeface="Times New Roman"/>
              </a:rPr>
              <a:t>li</a:t>
            </a:r>
            <a:r>
              <a:rPr sz="1200" b="1" spc="-4" dirty="0" smtClean="0">
                <a:solidFill>
                  <a:srgbClr val="00AD50"/>
                </a:solidFill>
                <a:latin typeface="Times New Roman"/>
                <a:cs typeface="Times New Roman"/>
              </a:rPr>
              <a:t>t</a:t>
            </a:r>
            <a:r>
              <a:rPr sz="1200" b="1" spc="0" dirty="0" smtClean="0">
                <a:solidFill>
                  <a:srgbClr val="00AD50"/>
                </a:solidFill>
                <a:latin typeface="Times New Roman"/>
                <a:cs typeface="Times New Roman"/>
              </a:rPr>
              <a:t>y</a:t>
            </a:r>
            <a:r>
              <a:rPr sz="1200" b="1" spc="-4" dirty="0" smtClean="0">
                <a:solidFill>
                  <a:srgbClr val="00AD50"/>
                </a:solidFill>
                <a:latin typeface="Times New Roman"/>
                <a:cs typeface="Times New Roman"/>
              </a:rPr>
              <a:t>:</a:t>
            </a:r>
            <a:r>
              <a:rPr sz="1200" b="1" spc="0" dirty="0" smtClean="0">
                <a:solidFill>
                  <a:srgbClr val="00AD50"/>
                </a:solidFill>
                <a:latin typeface="Times New Roman"/>
                <a:cs typeface="Times New Roman"/>
              </a:rPr>
              <a:t>-</a:t>
            </a:r>
            <a:endParaRPr sz="1200">
              <a:latin typeface="Times New Roman"/>
              <a:cs typeface="Times New Roman"/>
            </a:endParaRPr>
          </a:p>
          <a:p>
            <a:pPr marL="1053338" marR="759887" indent="-152400">
              <a:lnSpc>
                <a:spcPts val="1340"/>
              </a:lnSpc>
              <a:spcBef>
                <a:spcPts val="1507"/>
              </a:spcBef>
            </a:pPr>
            <a:r>
              <a:rPr sz="1200" spc="14" dirty="0" smtClean="0">
                <a:latin typeface="Arial"/>
                <a:cs typeface="Arial"/>
              </a:rPr>
              <a:t>• </a:t>
            </a:r>
            <a:r>
              <a:rPr sz="1200" spc="-1" dirty="0" smtClean="0">
                <a:latin typeface="Times New Roman"/>
                <a:cs typeface="Times New Roman"/>
              </a:rPr>
              <a:t>It deals with support and maintenance to the end user or client in case of technical issues and product failure or on the basis of a routine system checkup.</a:t>
            </a:r>
            <a:endParaRPr sz="1200">
              <a:latin typeface="Times New Roman"/>
              <a:cs typeface="Times New Roman"/>
            </a:endParaRPr>
          </a:p>
          <a:p>
            <a:pPr marL="836930">
              <a:lnSpc>
                <a:spcPct val="95825"/>
              </a:lnSpc>
              <a:spcBef>
                <a:spcPts val="1131"/>
              </a:spcBef>
            </a:pPr>
            <a:r>
              <a:rPr sz="1200" spc="0" dirty="0" smtClean="0">
                <a:latin typeface="Arial"/>
                <a:cs typeface="Arial"/>
              </a:rPr>
              <a:t>•   </a:t>
            </a:r>
            <a:r>
              <a:rPr sz="1200" spc="49" dirty="0" smtClean="0">
                <a:latin typeface="Arial"/>
                <a:cs typeface="Arial"/>
              </a:rPr>
              <a:t> </a:t>
            </a:r>
            <a:r>
              <a:rPr sz="1200" spc="4" dirty="0" smtClean="0">
                <a:latin typeface="Times New Roman"/>
                <a:cs typeface="Times New Roman"/>
              </a:rPr>
              <a:t>R</a:t>
            </a:r>
            <a:r>
              <a:rPr sz="1200" spc="-4" dirty="0" smtClean="0">
                <a:latin typeface="Times New Roman"/>
                <a:cs typeface="Times New Roman"/>
              </a:rPr>
              <a:t>e</a:t>
            </a:r>
            <a:r>
              <a:rPr sz="1200" spc="4" dirty="0" smtClean="0">
                <a:latin typeface="Times New Roman"/>
                <a:cs typeface="Times New Roman"/>
              </a:rPr>
              <a:t>li</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ilit</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a:t>
            </a:r>
            <a:r>
              <a:rPr sz="1200" spc="4" dirty="0" smtClean="0">
                <a:latin typeface="Times New Roman"/>
                <a:cs typeface="Times New Roman"/>
              </a:rPr>
              <a:t>m</a:t>
            </a:r>
            <a:r>
              <a:rPr sz="1200" spc="-4" dirty="0" smtClean="0">
                <a:latin typeface="Times New Roman"/>
                <a:cs typeface="Times New Roman"/>
              </a:rPr>
              <a:t>a</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ilit</a:t>
            </a:r>
            <a:r>
              <a:rPr sz="1200" spc="0" dirty="0" smtClean="0">
                <a:latin typeface="Times New Roman"/>
                <a:cs typeface="Times New Roman"/>
              </a:rPr>
              <a:t>y </a:t>
            </a:r>
            <a:r>
              <a:rPr sz="1200" spc="-4" dirty="0" smtClean="0">
                <a:latin typeface="Times New Roman"/>
                <a:cs typeface="Times New Roman"/>
              </a:rPr>
              <a:t>ar</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l</a:t>
            </a:r>
            <a:r>
              <a:rPr sz="1200" spc="-4" dirty="0" smtClean="0">
                <a:latin typeface="Times New Roman"/>
                <a:cs typeface="Times New Roman"/>
              </a:rPr>
              <a:t>e</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ar</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a:t>
            </a:r>
            <a:r>
              <a:rPr sz="1200" spc="-4" dirty="0" smtClean="0">
                <a:latin typeface="Times New Roman"/>
                <a:cs typeface="Times New Roman"/>
              </a:rPr>
              <a:t>eac</a:t>
            </a:r>
            <a:r>
              <a:rPr sz="1200" spc="0" dirty="0" smtClean="0">
                <a:latin typeface="Times New Roman"/>
                <a:cs typeface="Times New Roman"/>
              </a:rPr>
              <a:t>h</a:t>
            </a:r>
            <a:r>
              <a:rPr sz="1200" spc="-109" dirty="0" smtClean="0">
                <a:latin typeface="Times New Roman"/>
                <a:cs typeface="Times New Roman"/>
              </a:rPr>
              <a:t> </a:t>
            </a:r>
            <a:r>
              <a:rPr sz="1200" spc="0" dirty="0" smtClean="0">
                <a:latin typeface="Times New Roman"/>
                <a:cs typeface="Times New Roman"/>
              </a:rPr>
              <a:t>o</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er</a:t>
            </a:r>
            <a:r>
              <a:rPr sz="1200" spc="0" dirty="0" smtClean="0">
                <a:latin typeface="Times New Roman"/>
                <a:cs typeface="Times New Roman"/>
              </a:rPr>
              <a:t>.</a:t>
            </a:r>
            <a:endParaRPr sz="1200">
              <a:latin typeface="Times New Roman"/>
              <a:cs typeface="Times New Roman"/>
            </a:endParaRPr>
          </a:p>
          <a:p>
            <a:pPr marL="1065530" marR="659330" indent="-228600">
              <a:lnSpc>
                <a:spcPts val="1320"/>
              </a:lnSpc>
              <a:spcBef>
                <a:spcPts val="1606"/>
              </a:spcBef>
              <a:tabLst>
                <a:tab pos="1054100" algn="l"/>
              </a:tabLst>
            </a:pPr>
            <a:r>
              <a:rPr sz="1200" dirty="0" smtClean="0">
                <a:latin typeface="Arial"/>
                <a:cs typeface="Arial"/>
              </a:rPr>
              <a:t>	</a:t>
            </a:r>
            <a:r>
              <a:rPr sz="1200" spc="0" dirty="0" smtClean="0">
                <a:latin typeface="Times New Roman"/>
                <a:cs typeface="Times New Roman"/>
              </a:rPr>
              <a:t>A more reliable system means a system with less corrective maintainability requirements and vice versa.</a:t>
            </a:r>
            <a:endParaRPr sz="1200">
              <a:latin typeface="Times New Roman"/>
              <a:cs typeface="Times New Roman"/>
            </a:endParaRPr>
          </a:p>
          <a:p>
            <a:pPr marL="836930">
              <a:lnSpc>
                <a:spcPct val="95825"/>
              </a:lnSpc>
              <a:spcBef>
                <a:spcPts val="1160"/>
              </a:spcBef>
            </a:pPr>
            <a:r>
              <a:rPr sz="1200" spc="0" dirty="0" smtClean="0">
                <a:latin typeface="Arial"/>
                <a:cs typeface="Arial"/>
              </a:rPr>
              <a:t>•   </a:t>
            </a:r>
            <a:r>
              <a:rPr sz="1200" spc="49" dirty="0" smtClean="0">
                <a:latin typeface="Arial"/>
                <a:cs typeface="Arial"/>
              </a:rPr>
              <a:t> </a:t>
            </a:r>
            <a:r>
              <a:rPr sz="1200" spc="0" dirty="0" smtClean="0">
                <a:latin typeface="Times New Roman"/>
                <a:cs typeface="Times New Roman"/>
              </a:rPr>
              <a:t>M</a:t>
            </a:r>
            <a:r>
              <a:rPr sz="1200" spc="-4" dirty="0" smtClean="0">
                <a:latin typeface="Times New Roman"/>
                <a:cs typeface="Times New Roman"/>
              </a:rPr>
              <a:t>a</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ilit</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ca</a:t>
            </a:r>
            <a:r>
              <a:rPr sz="1200" spc="0" dirty="0" smtClean="0">
                <a:latin typeface="Times New Roman"/>
                <a:cs typeface="Times New Roman"/>
              </a:rPr>
              <a:t>n</a:t>
            </a:r>
            <a:r>
              <a:rPr sz="1200" spc="9" dirty="0" smtClean="0">
                <a:latin typeface="Times New Roman"/>
                <a:cs typeface="Times New Roman"/>
              </a:rPr>
              <a:t> </a:t>
            </a:r>
            <a:r>
              <a:rPr sz="1200" spc="0" dirty="0" smtClean="0">
                <a:latin typeface="Times New Roman"/>
                <a:cs typeface="Times New Roman"/>
              </a:rPr>
              <a:t>be</a:t>
            </a:r>
            <a:r>
              <a:rPr sz="1200" spc="9" dirty="0" smtClean="0">
                <a:latin typeface="Times New Roman"/>
                <a:cs typeface="Times New Roman"/>
              </a:rPr>
              <a:t> </a:t>
            </a:r>
            <a:r>
              <a:rPr sz="1200" spc="0" dirty="0" smtClean="0">
                <a:latin typeface="Times New Roman"/>
                <a:cs typeface="Times New Roman"/>
              </a:rPr>
              <a:t>b</a:t>
            </a:r>
            <a:r>
              <a:rPr sz="1200" spc="-4" dirty="0" smtClean="0">
                <a:latin typeface="Times New Roman"/>
                <a:cs typeface="Times New Roman"/>
              </a:rPr>
              <a:t>r</a:t>
            </a:r>
            <a:r>
              <a:rPr sz="1200" spc="0" dirty="0" smtClean="0">
                <a:latin typeface="Times New Roman"/>
                <a:cs typeface="Times New Roman"/>
              </a:rPr>
              <a:t>o</a:t>
            </a:r>
            <a:r>
              <a:rPr sz="1200" spc="-4" dirty="0" smtClean="0">
                <a:latin typeface="Times New Roman"/>
                <a:cs typeface="Times New Roman"/>
              </a:rPr>
              <a:t>a</a:t>
            </a:r>
            <a:r>
              <a:rPr sz="1200" spc="0" dirty="0" smtClean="0">
                <a:latin typeface="Times New Roman"/>
                <a:cs typeface="Times New Roman"/>
              </a:rPr>
              <a:t>d</a:t>
            </a:r>
            <a:r>
              <a:rPr sz="1200" spc="4" dirty="0" smtClean="0">
                <a:latin typeface="Times New Roman"/>
                <a:cs typeface="Times New Roman"/>
              </a:rPr>
              <a:t>l</a:t>
            </a:r>
            <a:r>
              <a:rPr sz="1200" spc="0" dirty="0" smtClean="0">
                <a:latin typeface="Times New Roman"/>
                <a:cs typeface="Times New Roman"/>
              </a:rPr>
              <a:t>y </a:t>
            </a:r>
            <a:r>
              <a:rPr sz="1200" spc="-4" dirty="0" smtClean="0">
                <a:latin typeface="Times New Roman"/>
                <a:cs typeface="Times New Roman"/>
              </a:rPr>
              <a:t>c</a:t>
            </a:r>
            <a:r>
              <a:rPr sz="1200" spc="4" dirty="0" smtClean="0">
                <a:latin typeface="Times New Roman"/>
                <a:cs typeface="Times New Roman"/>
              </a:rPr>
              <a:t>l</a:t>
            </a:r>
            <a:r>
              <a:rPr sz="1200" spc="-4" dirty="0" smtClean="0">
                <a:latin typeface="Times New Roman"/>
                <a:cs typeface="Times New Roman"/>
              </a:rPr>
              <a:t>a</a:t>
            </a:r>
            <a:r>
              <a:rPr sz="1200" spc="0" dirty="0" smtClean="0">
                <a:latin typeface="Times New Roman"/>
                <a:cs typeface="Times New Roman"/>
              </a:rPr>
              <a:t>ss</a:t>
            </a:r>
            <a:r>
              <a:rPr sz="1200" spc="4" dirty="0" smtClean="0">
                <a:latin typeface="Times New Roman"/>
                <a:cs typeface="Times New Roman"/>
              </a:rPr>
              <a:t>i</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e</a:t>
            </a:r>
            <a:r>
              <a:rPr sz="1200" spc="0" dirty="0" smtClean="0">
                <a:latin typeface="Times New Roman"/>
                <a:cs typeface="Times New Roman"/>
              </a:rPr>
              <a:t>d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o </a:t>
            </a:r>
            <a:r>
              <a:rPr sz="1200" spc="4" dirty="0" smtClean="0">
                <a:latin typeface="Times New Roman"/>
                <a:cs typeface="Times New Roman"/>
              </a:rPr>
              <a:t>t</a:t>
            </a:r>
            <a:r>
              <a:rPr sz="1200" spc="0" dirty="0" smtClean="0">
                <a:latin typeface="Times New Roman"/>
                <a:cs typeface="Times New Roman"/>
              </a:rPr>
              <a:t>wo</a:t>
            </a:r>
            <a:r>
              <a:rPr sz="1200" spc="-34" dirty="0" smtClean="0">
                <a:latin typeface="Times New Roman"/>
                <a:cs typeface="Times New Roman"/>
              </a:rPr>
              <a:t> </a:t>
            </a:r>
            <a:r>
              <a:rPr sz="1200" spc="-4" dirty="0" smtClean="0">
                <a:latin typeface="Times New Roman"/>
                <a:cs typeface="Times New Roman"/>
              </a:rPr>
              <a:t>ca</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go</a:t>
            </a:r>
            <a:r>
              <a:rPr sz="1200" spc="9" dirty="0" smtClean="0">
                <a:latin typeface="Times New Roman"/>
                <a:cs typeface="Times New Roman"/>
              </a:rPr>
              <a:t>r</a:t>
            </a:r>
            <a:r>
              <a:rPr sz="1200" spc="4" dirty="0" smtClean="0">
                <a:latin typeface="Times New Roman"/>
                <a:cs typeface="Times New Roman"/>
              </a:rPr>
              <a:t>i</a:t>
            </a:r>
            <a:r>
              <a:rPr sz="1200" spc="-4" dirty="0" smtClean="0">
                <a:latin typeface="Times New Roman"/>
                <a:cs typeface="Times New Roman"/>
              </a:rPr>
              <a:t>e</a:t>
            </a:r>
            <a:r>
              <a:rPr sz="1200" spc="0" dirty="0" smtClean="0">
                <a:latin typeface="Times New Roman"/>
                <a:cs typeface="Times New Roman"/>
              </a:rPr>
              <a:t>s</a:t>
            </a:r>
            <a:endParaRPr sz="1200">
              <a:latin typeface="Times New Roman"/>
              <a:cs typeface="Times New Roman"/>
            </a:endParaRPr>
          </a:p>
          <a:p>
            <a:pPr marL="1065530">
              <a:lnSpc>
                <a:spcPct val="95825"/>
              </a:lnSpc>
              <a:spcBef>
                <a:spcPts val="1176"/>
              </a:spcBef>
            </a:pPr>
            <a:r>
              <a:rPr sz="1200" spc="1" dirty="0" smtClean="0">
                <a:latin typeface="Times New Roman"/>
                <a:cs typeface="Times New Roman"/>
              </a:rPr>
              <a:t>1. Scheduled or Periodic maintenance (Preventive maintenance)</a:t>
            </a:r>
            <a:endParaRPr sz="1200">
              <a:latin typeface="Times New Roman"/>
              <a:cs typeface="Times New Roman"/>
            </a:endParaRPr>
          </a:p>
          <a:p>
            <a:pPr marL="1065530">
              <a:lnSpc>
                <a:spcPct val="95825"/>
              </a:lnSpc>
              <a:spcBef>
                <a:spcPts val="1188"/>
              </a:spcBef>
            </a:pPr>
            <a:r>
              <a:rPr sz="1200" spc="1" dirty="0" smtClean="0">
                <a:latin typeface="Times New Roman"/>
                <a:cs typeface="Times New Roman"/>
              </a:rPr>
              <a:t>2. Corrective maintenance to unexpected failures</a:t>
            </a:r>
            <a:endParaRPr sz="12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15"/>
          <p:cNvSpPr txBox="1"/>
          <p:nvPr/>
        </p:nvSpPr>
        <p:spPr>
          <a:xfrm>
            <a:off x="1130300" y="2222930"/>
            <a:ext cx="1738800" cy="177800"/>
          </a:xfrm>
          <a:prstGeom prst="rect">
            <a:avLst/>
          </a:prstGeom>
        </p:spPr>
        <p:txBody>
          <a:bodyPr wrap="square" lIns="0" tIns="8413" rIns="0" bIns="0" rtlCol="0">
            <a:noAutofit/>
          </a:bodyPr>
          <a:lstStyle/>
          <a:p>
            <a:pPr marL="12700">
              <a:lnSpc>
                <a:spcPts val="1325"/>
              </a:lnSpc>
            </a:pPr>
            <a:r>
              <a:rPr sz="1200" b="1" spc="1" dirty="0" smtClean="0">
                <a:latin typeface="Times New Roman"/>
                <a:cs typeface="Times New Roman"/>
              </a:rPr>
              <a:t>COURSE OBJECTIVES:</a:t>
            </a:r>
            <a:endParaRPr sz="1200">
              <a:latin typeface="Times New Roman"/>
              <a:cs typeface="Times New Roman"/>
            </a:endParaRPr>
          </a:p>
        </p:txBody>
      </p:sp>
      <p:sp>
        <p:nvSpPr>
          <p:cNvPr id="14" name="object 14"/>
          <p:cNvSpPr txBox="1"/>
          <p:nvPr/>
        </p:nvSpPr>
        <p:spPr>
          <a:xfrm>
            <a:off x="1130300" y="2573450"/>
            <a:ext cx="3815110"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For embedded systems, the course will enable the students to:</a:t>
            </a:r>
            <a:endParaRPr sz="1200">
              <a:latin typeface="Times New Roman"/>
              <a:cs typeface="Times New Roman"/>
            </a:endParaRPr>
          </a:p>
        </p:txBody>
      </p:sp>
      <p:sp>
        <p:nvSpPr>
          <p:cNvPr id="13" name="object 13"/>
          <p:cNvSpPr txBox="1"/>
          <p:nvPr/>
        </p:nvSpPr>
        <p:spPr>
          <a:xfrm>
            <a:off x="1130300" y="2923970"/>
            <a:ext cx="3009361"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1.Understand the basics of an embedded system.</a:t>
            </a:r>
            <a:endParaRPr sz="1200">
              <a:latin typeface="Times New Roman"/>
              <a:cs typeface="Times New Roman"/>
            </a:endParaRPr>
          </a:p>
        </p:txBody>
      </p:sp>
      <p:sp>
        <p:nvSpPr>
          <p:cNvPr id="12" name="object 12"/>
          <p:cNvSpPr txBox="1"/>
          <p:nvPr/>
        </p:nvSpPr>
        <p:spPr>
          <a:xfrm>
            <a:off x="1130300" y="3274490"/>
            <a:ext cx="3826225" cy="177800"/>
          </a:xfrm>
          <a:prstGeom prst="rect">
            <a:avLst/>
          </a:prstGeom>
        </p:spPr>
        <p:txBody>
          <a:bodyPr wrap="square" lIns="0" tIns="8413" rIns="0" bIns="0" rtlCol="0">
            <a:noAutofit/>
          </a:bodyPr>
          <a:lstStyle/>
          <a:p>
            <a:pPr marL="12700">
              <a:lnSpc>
                <a:spcPts val="1325"/>
              </a:lnSpc>
            </a:pPr>
            <a:r>
              <a:rPr sz="1200" dirty="0" smtClean="0">
                <a:latin typeface="Times New Roman"/>
                <a:cs typeface="Times New Roman"/>
              </a:rPr>
              <a:t>2.Understand the typical components of an embedded system.</a:t>
            </a:r>
            <a:endParaRPr sz="1200">
              <a:latin typeface="Times New Roman"/>
              <a:cs typeface="Times New Roman"/>
            </a:endParaRPr>
          </a:p>
        </p:txBody>
      </p:sp>
      <p:sp>
        <p:nvSpPr>
          <p:cNvPr id="11" name="object 11"/>
          <p:cNvSpPr txBox="1"/>
          <p:nvPr/>
        </p:nvSpPr>
        <p:spPr>
          <a:xfrm>
            <a:off x="1130300" y="3625010"/>
            <a:ext cx="3254710"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3.To understand different communication interfaces.</a:t>
            </a:r>
            <a:endParaRPr sz="1200">
              <a:latin typeface="Times New Roman"/>
              <a:cs typeface="Times New Roman"/>
            </a:endParaRPr>
          </a:p>
        </p:txBody>
      </p:sp>
      <p:sp>
        <p:nvSpPr>
          <p:cNvPr id="10" name="object 10"/>
          <p:cNvSpPr txBox="1"/>
          <p:nvPr/>
        </p:nvSpPr>
        <p:spPr>
          <a:xfrm>
            <a:off x="1130300" y="3975530"/>
            <a:ext cx="3932890" cy="177800"/>
          </a:xfrm>
          <a:prstGeom prst="rect">
            <a:avLst/>
          </a:prstGeom>
        </p:spPr>
        <p:txBody>
          <a:bodyPr wrap="square" lIns="0" tIns="8413" rIns="0" bIns="0" rtlCol="0">
            <a:noAutofit/>
          </a:bodyPr>
          <a:lstStyle/>
          <a:p>
            <a:pPr marL="12700">
              <a:lnSpc>
                <a:spcPts val="1325"/>
              </a:lnSpc>
            </a:pPr>
            <a:r>
              <a:rPr sz="1200" dirty="0" smtClean="0">
                <a:latin typeface="Times New Roman"/>
                <a:cs typeface="Times New Roman"/>
              </a:rPr>
              <a:t>4.To learn the design process of embedded system applications.</a:t>
            </a:r>
            <a:endParaRPr sz="1200">
              <a:latin typeface="Times New Roman"/>
              <a:cs typeface="Times New Roman"/>
            </a:endParaRPr>
          </a:p>
        </p:txBody>
      </p:sp>
      <p:sp>
        <p:nvSpPr>
          <p:cNvPr id="9" name="object 9"/>
          <p:cNvSpPr txBox="1"/>
          <p:nvPr/>
        </p:nvSpPr>
        <p:spPr>
          <a:xfrm>
            <a:off x="1130300" y="4326050"/>
            <a:ext cx="3856686"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5.To understands the RTOS and inter-process communication.</a:t>
            </a:r>
            <a:endParaRPr sz="1200">
              <a:latin typeface="Times New Roman"/>
              <a:cs typeface="Times New Roman"/>
            </a:endParaRPr>
          </a:p>
        </p:txBody>
      </p:sp>
      <p:sp>
        <p:nvSpPr>
          <p:cNvPr id="8" name="object 8"/>
          <p:cNvSpPr txBox="1"/>
          <p:nvPr/>
        </p:nvSpPr>
        <p:spPr>
          <a:xfrm>
            <a:off x="1130300" y="5027090"/>
            <a:ext cx="3723513" cy="177800"/>
          </a:xfrm>
          <a:prstGeom prst="rect">
            <a:avLst/>
          </a:prstGeom>
        </p:spPr>
        <p:txBody>
          <a:bodyPr wrap="square" lIns="0" tIns="8413" rIns="0" bIns="0" rtlCol="0">
            <a:noAutofit/>
          </a:bodyPr>
          <a:lstStyle/>
          <a:p>
            <a:pPr marL="12700">
              <a:lnSpc>
                <a:spcPts val="1325"/>
              </a:lnSpc>
            </a:pPr>
            <a:r>
              <a:rPr sz="1200" b="1" spc="1" dirty="0" smtClean="0">
                <a:latin typeface="Times New Roman"/>
                <a:cs typeface="Times New Roman"/>
              </a:rPr>
              <a:t>UNIT-I INTRODUCTION TO EMBEDDED SYSTEMS</a:t>
            </a:r>
            <a:endParaRPr sz="1200">
              <a:latin typeface="Times New Roman"/>
              <a:cs typeface="Times New Roman"/>
            </a:endParaRPr>
          </a:p>
        </p:txBody>
      </p:sp>
      <p:sp>
        <p:nvSpPr>
          <p:cNvPr id="7" name="object 7"/>
          <p:cNvSpPr txBox="1"/>
          <p:nvPr/>
        </p:nvSpPr>
        <p:spPr>
          <a:xfrm>
            <a:off x="1130300" y="5377610"/>
            <a:ext cx="4636841"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H</a:t>
            </a:r>
            <a:r>
              <a:rPr sz="1200" spc="4" dirty="0" smtClean="0">
                <a:latin typeface="Times New Roman"/>
                <a:cs typeface="Times New Roman"/>
              </a:rPr>
              <a:t>i</a:t>
            </a:r>
            <a:r>
              <a:rPr sz="1200" spc="0" dirty="0" smtClean="0">
                <a:latin typeface="Times New Roman"/>
                <a:cs typeface="Times New Roman"/>
              </a:rPr>
              <a:t>s</a:t>
            </a:r>
            <a:r>
              <a:rPr sz="1200" spc="4" dirty="0" smtClean="0">
                <a:latin typeface="Times New Roman"/>
                <a:cs typeface="Times New Roman"/>
              </a:rPr>
              <a:t>t</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y </a:t>
            </a:r>
            <a:r>
              <a:rPr sz="1200" spc="275" dirty="0" smtClean="0">
                <a:latin typeface="Times New Roman"/>
                <a:cs typeface="Times New Roman"/>
              </a:rPr>
              <a:t> </a:t>
            </a:r>
            <a:r>
              <a:rPr sz="1200" spc="0" dirty="0" smtClean="0">
                <a:latin typeface="Times New Roman"/>
                <a:cs typeface="Times New Roman"/>
              </a:rPr>
              <a:t>of </a:t>
            </a:r>
            <a:r>
              <a:rPr sz="1200" spc="285"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   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 </a:t>
            </a:r>
            <a:r>
              <a:rPr sz="1200" spc="290" dirty="0" smtClean="0">
                <a:latin typeface="Times New Roman"/>
                <a:cs typeface="Times New Roman"/>
              </a:rPr>
              <a:t> </a:t>
            </a:r>
            <a:r>
              <a:rPr sz="1200" spc="4" dirty="0" smtClean="0">
                <a:latin typeface="Times New Roman"/>
                <a:cs typeface="Times New Roman"/>
              </a:rPr>
              <a:t>Cl</a:t>
            </a:r>
            <a:r>
              <a:rPr sz="1200" spc="-4" dirty="0" smtClean="0">
                <a:latin typeface="Times New Roman"/>
                <a:cs typeface="Times New Roman"/>
              </a:rPr>
              <a:t>a</a:t>
            </a:r>
            <a:r>
              <a:rPr sz="1200" spc="0" dirty="0" smtClean="0">
                <a:latin typeface="Times New Roman"/>
                <a:cs typeface="Times New Roman"/>
              </a:rPr>
              <a:t>ss</a:t>
            </a:r>
            <a:r>
              <a:rPr sz="1200" spc="4" dirty="0" smtClean="0">
                <a:latin typeface="Times New Roman"/>
                <a:cs typeface="Times New Roman"/>
              </a:rPr>
              <a:t>i</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 </a:t>
            </a:r>
            <a:r>
              <a:rPr sz="1200" spc="275" dirty="0" smtClean="0">
                <a:latin typeface="Times New Roman"/>
                <a:cs typeface="Times New Roman"/>
              </a:rPr>
              <a:t> </a:t>
            </a:r>
            <a:r>
              <a:rPr sz="1200" spc="0" dirty="0" smtClean="0">
                <a:latin typeface="Times New Roman"/>
                <a:cs typeface="Times New Roman"/>
              </a:rPr>
              <a:t>of </a:t>
            </a:r>
            <a:r>
              <a:rPr sz="1200" spc="285"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   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a:t>
            </a:r>
            <a:endParaRPr sz="1200">
              <a:latin typeface="Times New Roman"/>
              <a:cs typeface="Times New Roman"/>
            </a:endParaRPr>
          </a:p>
        </p:txBody>
      </p:sp>
      <p:sp>
        <p:nvSpPr>
          <p:cNvPr id="6" name="object 6"/>
          <p:cNvSpPr txBox="1"/>
          <p:nvPr/>
        </p:nvSpPr>
        <p:spPr>
          <a:xfrm>
            <a:off x="5831840" y="5377610"/>
            <a:ext cx="394196" cy="177800"/>
          </a:xfrm>
          <a:prstGeom prst="rect">
            <a:avLst/>
          </a:prstGeom>
        </p:spPr>
        <p:txBody>
          <a:bodyPr wrap="square" lIns="0" tIns="8413" rIns="0" bIns="0" rtlCol="0">
            <a:noAutofit/>
          </a:bodyPr>
          <a:lstStyle/>
          <a:p>
            <a:pPr marL="12700">
              <a:lnSpc>
                <a:spcPts val="1325"/>
              </a:lnSpc>
            </a:pPr>
            <a:r>
              <a:rPr sz="1200" spc="-1" dirty="0" smtClean="0">
                <a:latin typeface="Times New Roman"/>
                <a:cs typeface="Times New Roman"/>
              </a:rPr>
              <a:t>based</a:t>
            </a:r>
            <a:endParaRPr sz="1200">
              <a:latin typeface="Times New Roman"/>
              <a:cs typeface="Times New Roman"/>
            </a:endParaRPr>
          </a:p>
        </p:txBody>
      </p:sp>
      <p:sp>
        <p:nvSpPr>
          <p:cNvPr id="5" name="object 5"/>
          <p:cNvSpPr txBox="1"/>
          <p:nvPr/>
        </p:nvSpPr>
        <p:spPr>
          <a:xfrm>
            <a:off x="6290551" y="5377610"/>
            <a:ext cx="200660" cy="177800"/>
          </a:xfrm>
          <a:prstGeom prst="rect">
            <a:avLst/>
          </a:prstGeom>
        </p:spPr>
        <p:txBody>
          <a:bodyPr wrap="square" lIns="0" tIns="8413" rIns="0" bIns="0" rtlCol="0">
            <a:noAutofit/>
          </a:bodyPr>
          <a:lstStyle/>
          <a:p>
            <a:pPr marL="12700">
              <a:lnSpc>
                <a:spcPts val="1325"/>
              </a:lnSpc>
            </a:pPr>
            <a:r>
              <a:rPr sz="1200" dirty="0" smtClean="0">
                <a:latin typeface="Times New Roman"/>
                <a:cs typeface="Times New Roman"/>
              </a:rPr>
              <a:t>on</a:t>
            </a:r>
            <a:endParaRPr sz="1200">
              <a:latin typeface="Times New Roman"/>
              <a:cs typeface="Times New Roman"/>
            </a:endParaRPr>
          </a:p>
        </p:txBody>
      </p:sp>
      <p:sp>
        <p:nvSpPr>
          <p:cNvPr id="4" name="object 4"/>
          <p:cNvSpPr txBox="1"/>
          <p:nvPr/>
        </p:nvSpPr>
        <p:spPr>
          <a:xfrm>
            <a:off x="1130300" y="5641262"/>
            <a:ext cx="5358907" cy="965707"/>
          </a:xfrm>
          <a:prstGeom prst="rect">
            <a:avLst/>
          </a:prstGeom>
        </p:spPr>
        <p:txBody>
          <a:bodyPr wrap="square" lIns="0" tIns="8413" rIns="0" bIns="0" rtlCol="0">
            <a:noAutofit/>
          </a:bodyPr>
          <a:lstStyle/>
          <a:p>
            <a:pPr marL="12700">
              <a:lnSpc>
                <a:spcPts val="1325"/>
              </a:lnSpc>
            </a:pPr>
            <a:r>
              <a:rPr sz="1200" spc="13" dirty="0" smtClean="0">
                <a:latin typeface="Times New Roman"/>
                <a:cs typeface="Times New Roman"/>
              </a:rPr>
              <a:t>generation and  complexity,  Purpose of embedded  systems,  The embedded  system</a:t>
            </a:r>
            <a:endParaRPr sz="1200">
              <a:latin typeface="Times New Roman"/>
              <a:cs typeface="Times New Roman"/>
            </a:endParaRPr>
          </a:p>
          <a:p>
            <a:pPr marL="12700" marR="3772">
              <a:lnSpc>
                <a:spcPts val="1379"/>
              </a:lnSpc>
              <a:spcBef>
                <a:spcPts val="617"/>
              </a:spcBef>
            </a:pPr>
            <a:r>
              <a:rPr sz="120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gn</a:t>
            </a:r>
            <a:r>
              <a:rPr sz="1200" spc="290"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a:t>
            </a:r>
            <a:r>
              <a:rPr sz="1200" spc="-4" dirty="0" smtClean="0">
                <a:latin typeface="Times New Roman"/>
                <a:cs typeface="Times New Roman"/>
              </a:rPr>
              <a:t>ce</a:t>
            </a:r>
            <a:r>
              <a:rPr sz="1200" spc="0" dirty="0" smtClean="0">
                <a:latin typeface="Times New Roman"/>
                <a:cs typeface="Times New Roman"/>
              </a:rPr>
              <a:t>ss</a:t>
            </a:r>
            <a:r>
              <a:rPr sz="1200" spc="-4" dirty="0" smtClean="0">
                <a:latin typeface="Times New Roman"/>
                <a:cs typeface="Times New Roman"/>
              </a:rPr>
              <a:t>-</a:t>
            </a:r>
            <a:r>
              <a:rPr sz="1200" spc="9" dirty="0" smtClean="0">
                <a:latin typeface="Times New Roman"/>
                <a:cs typeface="Times New Roman"/>
              </a:rPr>
              <a:t>r</a:t>
            </a:r>
            <a:r>
              <a:rPr sz="1200" spc="-4" dirty="0" smtClean="0">
                <a:latin typeface="Times New Roman"/>
                <a:cs typeface="Times New Roman"/>
              </a:rPr>
              <a:t>e</a:t>
            </a:r>
            <a:r>
              <a:rPr sz="1200" spc="0" dirty="0" smtClean="0">
                <a:latin typeface="Times New Roman"/>
                <a:cs typeface="Times New Roman"/>
              </a:rPr>
              <a:t>qu</a:t>
            </a:r>
            <a:r>
              <a:rPr sz="1200" spc="4" dirty="0" smtClean="0">
                <a:latin typeface="Times New Roman"/>
                <a:cs typeface="Times New Roman"/>
              </a:rPr>
              <a:t>i</a:t>
            </a:r>
            <a:r>
              <a:rPr sz="1200" spc="-4" dirty="0" smtClean="0">
                <a:latin typeface="Times New Roman"/>
                <a:cs typeface="Times New Roman"/>
              </a:rPr>
              <a:t>re</a:t>
            </a:r>
            <a:r>
              <a:rPr sz="1200" spc="4" dirty="0" smtClean="0">
                <a:latin typeface="Times New Roman"/>
                <a:cs typeface="Times New Roman"/>
              </a:rPr>
              <a:t>m</a:t>
            </a:r>
            <a:r>
              <a:rPr sz="1200" spc="9"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a:t>
            </a:r>
            <a:r>
              <a:rPr sz="1200" spc="290" dirty="0" smtClean="0">
                <a:latin typeface="Times New Roman"/>
                <a:cs typeface="Times New Roman"/>
              </a:rPr>
              <a:t> </a:t>
            </a:r>
            <a:r>
              <a:rPr sz="1200" spc="0" dirty="0" smtClean="0">
                <a:latin typeface="Times New Roman"/>
                <a:cs typeface="Times New Roman"/>
              </a:rPr>
              <a:t>sp</a:t>
            </a:r>
            <a:r>
              <a:rPr sz="1200" spc="-4" dirty="0" smtClean="0">
                <a:latin typeface="Times New Roman"/>
                <a:cs typeface="Times New Roman"/>
              </a:rPr>
              <a:t>ec</a:t>
            </a:r>
            <a:r>
              <a:rPr sz="1200" spc="4" dirty="0" smtClean="0">
                <a:latin typeface="Times New Roman"/>
                <a:cs typeface="Times New Roman"/>
              </a:rPr>
              <a:t>i</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c</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a:t>
            </a:r>
            <a:r>
              <a:rPr sz="1200" spc="290" dirty="0" smtClean="0">
                <a:latin typeface="Times New Roman"/>
                <a:cs typeface="Times New Roman"/>
              </a:rPr>
              <a:t> </a:t>
            </a:r>
            <a:r>
              <a:rPr sz="1200" spc="-4" dirty="0" smtClean="0">
                <a:latin typeface="Times New Roman"/>
                <a:cs typeface="Times New Roman"/>
              </a:rPr>
              <a:t>arc</a:t>
            </a:r>
            <a:r>
              <a:rPr sz="1200" spc="0" dirty="0" smtClean="0">
                <a:latin typeface="Times New Roman"/>
                <a:cs typeface="Times New Roman"/>
              </a:rPr>
              <a:t>h</a:t>
            </a:r>
            <a:r>
              <a:rPr sz="1200" spc="4" dirty="0" smtClean="0">
                <a:latin typeface="Times New Roman"/>
                <a:cs typeface="Times New Roman"/>
              </a:rPr>
              <a:t>it</a:t>
            </a:r>
            <a:r>
              <a:rPr sz="1200" spc="-4" dirty="0" smtClean="0">
                <a:latin typeface="Times New Roman"/>
                <a:cs typeface="Times New Roman"/>
              </a:rPr>
              <a:t>e</a:t>
            </a:r>
            <a:r>
              <a:rPr sz="1200" spc="9" dirty="0" smtClean="0">
                <a:latin typeface="Times New Roman"/>
                <a:cs typeface="Times New Roman"/>
              </a:rPr>
              <a:t>c</a:t>
            </a:r>
            <a:r>
              <a:rPr sz="1200" spc="4" dirty="0" smtClean="0">
                <a:latin typeface="Times New Roman"/>
                <a:cs typeface="Times New Roman"/>
              </a:rPr>
              <a:t>t</a:t>
            </a:r>
            <a:r>
              <a:rPr sz="1200" spc="0" dirty="0" smtClean="0">
                <a:latin typeface="Times New Roman"/>
                <a:cs typeface="Times New Roman"/>
              </a:rPr>
              <a:t>u</a:t>
            </a:r>
            <a:r>
              <a:rPr sz="1200" spc="-4" dirty="0" smtClean="0">
                <a:latin typeface="Times New Roman"/>
                <a:cs typeface="Times New Roman"/>
              </a:rPr>
              <a:t>r</a:t>
            </a:r>
            <a:r>
              <a:rPr sz="1200" spc="0" dirty="0" smtClean="0">
                <a:latin typeface="Times New Roman"/>
                <a:cs typeface="Times New Roman"/>
              </a:rPr>
              <a:t>e</a:t>
            </a:r>
            <a:r>
              <a:rPr sz="1200" spc="295"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9" dirty="0" smtClean="0">
                <a:latin typeface="Times New Roman"/>
                <a:cs typeface="Times New Roman"/>
              </a:rPr>
              <a:t>g</a:t>
            </a:r>
            <a:r>
              <a:rPr sz="1200" spc="0" dirty="0" smtClean="0">
                <a:latin typeface="Times New Roman"/>
                <a:cs typeface="Times New Roman"/>
              </a:rPr>
              <a:t>n,  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9" dirty="0" smtClean="0">
                <a:latin typeface="Times New Roman"/>
                <a:cs typeface="Times New Roman"/>
              </a:rPr>
              <a:t>g</a:t>
            </a:r>
            <a:r>
              <a:rPr sz="1200" spc="0" dirty="0" smtClean="0">
                <a:latin typeface="Times New Roman"/>
                <a:cs typeface="Times New Roman"/>
              </a:rPr>
              <a:t>n</a:t>
            </a:r>
            <a:r>
              <a:rPr sz="1200" spc="4" dirty="0" smtClean="0">
                <a:latin typeface="Times New Roman"/>
                <a:cs typeface="Times New Roman"/>
              </a:rPr>
              <a:t>i</a:t>
            </a:r>
            <a:r>
              <a:rPr sz="1200" spc="0" dirty="0" smtClean="0">
                <a:latin typeface="Times New Roman"/>
                <a:cs typeface="Times New Roman"/>
              </a:rPr>
              <a:t>ng</a:t>
            </a:r>
            <a:r>
              <a:rPr sz="1200" spc="290"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ar</a:t>
            </a:r>
            <a:r>
              <a:rPr sz="1200" spc="0" dirty="0" smtClean="0">
                <a:latin typeface="Times New Roman"/>
                <a:cs typeface="Times New Roman"/>
              </a:rPr>
              <a:t>dw</a:t>
            </a:r>
            <a:r>
              <a:rPr sz="1200" spc="9" dirty="0" smtClean="0">
                <a:latin typeface="Times New Roman"/>
                <a:cs typeface="Times New Roman"/>
              </a:rPr>
              <a:t>a</a:t>
            </a:r>
            <a:r>
              <a:rPr sz="1200" spc="-4" dirty="0" smtClean="0">
                <a:latin typeface="Times New Roman"/>
                <a:cs typeface="Times New Roman"/>
              </a:rPr>
              <a:t>r</a:t>
            </a:r>
            <a:r>
              <a:rPr sz="1200" spc="0" dirty="0" smtClean="0">
                <a:latin typeface="Times New Roman"/>
                <a:cs typeface="Times New Roman"/>
              </a:rPr>
              <a:t>e </a:t>
            </a:r>
            <a:endParaRPr sz="1200">
              <a:latin typeface="Times New Roman"/>
              <a:cs typeface="Times New Roman"/>
            </a:endParaRPr>
          </a:p>
          <a:p>
            <a:pPr marL="12700" marR="3772">
              <a:lnSpc>
                <a:spcPts val="1379"/>
              </a:lnSpc>
              <a:spcBef>
                <a:spcPts val="695"/>
              </a:spcBef>
            </a:pPr>
            <a:r>
              <a:rPr sz="1200" spc="27" dirty="0" smtClean="0">
                <a:latin typeface="Times New Roman"/>
                <a:cs typeface="Times New Roman"/>
              </a:rPr>
              <a:t>and software, components, system integration, Applications of embedded systems,</a:t>
            </a:r>
            <a:endParaRPr sz="1200">
              <a:latin typeface="Times New Roman"/>
              <a:cs typeface="Times New Roman"/>
            </a:endParaRPr>
          </a:p>
          <a:p>
            <a:pPr marL="12700" marR="17358">
              <a:lnSpc>
                <a:spcPct val="95825"/>
              </a:lnSpc>
              <a:spcBef>
                <a:spcPts val="710"/>
              </a:spcBef>
            </a:pPr>
            <a:r>
              <a:rPr sz="1200" spc="0" dirty="0" smtClean="0">
                <a:latin typeface="Times New Roman"/>
                <a:cs typeface="Times New Roman"/>
              </a:rPr>
              <a:t>and characteristics of embedded systems.</a:t>
            </a:r>
            <a:endParaRPr sz="1200">
              <a:latin typeface="Times New Roman"/>
              <a:cs typeface="Times New Roman"/>
            </a:endParaRPr>
          </a:p>
        </p:txBody>
      </p:sp>
      <p:sp>
        <p:nvSpPr>
          <p:cNvPr id="3" name="object 3"/>
          <p:cNvSpPr txBox="1"/>
          <p:nvPr/>
        </p:nvSpPr>
        <p:spPr>
          <a:xfrm>
            <a:off x="1130300" y="6866558"/>
            <a:ext cx="2906196" cy="177800"/>
          </a:xfrm>
          <a:prstGeom prst="rect">
            <a:avLst/>
          </a:prstGeom>
        </p:spPr>
        <p:txBody>
          <a:bodyPr wrap="square" lIns="0" tIns="8413" rIns="0" bIns="0" rtlCol="0">
            <a:noAutofit/>
          </a:bodyPr>
          <a:lstStyle/>
          <a:p>
            <a:pPr marL="12700">
              <a:lnSpc>
                <a:spcPts val="1325"/>
              </a:lnSpc>
            </a:pPr>
            <a:r>
              <a:rPr sz="1200" b="1" spc="1" dirty="0" smtClean="0">
                <a:latin typeface="Times New Roman"/>
                <a:cs typeface="Times New Roman"/>
              </a:rPr>
              <a:t>UNIT-II TYPICAL EMBEDDED SYSTEM</a:t>
            </a:r>
            <a:endParaRPr sz="1200">
              <a:latin typeface="Times New Roman"/>
              <a:cs typeface="Times New Roman"/>
            </a:endParaRPr>
          </a:p>
        </p:txBody>
      </p:sp>
      <p:sp>
        <p:nvSpPr>
          <p:cNvPr id="2" name="object 2"/>
          <p:cNvSpPr txBox="1"/>
          <p:nvPr/>
        </p:nvSpPr>
        <p:spPr>
          <a:xfrm>
            <a:off x="1130300" y="7217078"/>
            <a:ext cx="5394294" cy="1493012"/>
          </a:xfrm>
          <a:prstGeom prst="rect">
            <a:avLst/>
          </a:prstGeom>
        </p:spPr>
        <p:txBody>
          <a:bodyPr wrap="square" lIns="0" tIns="8413" rIns="0" bIns="0" rtlCol="0">
            <a:noAutofit/>
          </a:bodyPr>
          <a:lstStyle/>
          <a:p>
            <a:pPr marL="12700" marR="9510" algn="just">
              <a:lnSpc>
                <a:spcPts val="1325"/>
              </a:lnSpc>
            </a:pPr>
            <a:r>
              <a:rPr sz="1200" spc="5" dirty="0" smtClean="0">
                <a:latin typeface="Times New Roman"/>
                <a:cs typeface="Times New Roman"/>
              </a:rPr>
              <a:t>Core of the embedded system-general purpose and domain specific processors, ASICs,</a:t>
            </a:r>
            <a:endParaRPr sz="1200">
              <a:latin typeface="Times New Roman"/>
              <a:cs typeface="Times New Roman"/>
            </a:endParaRPr>
          </a:p>
          <a:p>
            <a:pPr marL="12700" algn="just">
              <a:lnSpc>
                <a:spcPts val="1379"/>
              </a:lnSpc>
              <a:spcBef>
                <a:spcPts val="629"/>
              </a:spcBef>
            </a:pPr>
            <a:r>
              <a:rPr sz="1200" spc="1" dirty="0" smtClean="0">
                <a:latin typeface="Times New Roman"/>
                <a:cs typeface="Times New Roman"/>
              </a:rPr>
              <a:t>PLDs, COTs; Memory-ROM, RAM, memory according to the type of interface, </a:t>
            </a:r>
            <a:endParaRPr sz="1200">
              <a:latin typeface="Times New Roman"/>
              <a:cs typeface="Times New Roman"/>
            </a:endParaRPr>
          </a:p>
          <a:p>
            <a:pPr marL="12700" algn="just">
              <a:lnSpc>
                <a:spcPts val="1379"/>
              </a:lnSpc>
              <a:spcBef>
                <a:spcPts val="688"/>
              </a:spcBef>
            </a:pPr>
            <a:r>
              <a:rPr sz="1200" dirty="0" smtClean="0">
                <a:latin typeface="Times New Roman"/>
                <a:cs typeface="Times New Roman"/>
              </a:rPr>
              <a:t>memory shadowing, memory selection for embedded systems, Sensors, actuators, I/O </a:t>
            </a:r>
            <a:endParaRPr sz="1200">
              <a:latin typeface="Times New Roman"/>
              <a:cs typeface="Times New Roman"/>
            </a:endParaRPr>
          </a:p>
          <a:p>
            <a:pPr marL="12700" algn="just">
              <a:lnSpc>
                <a:spcPts val="1379"/>
              </a:lnSpc>
              <a:spcBef>
                <a:spcPts val="688"/>
              </a:spcBef>
            </a:pPr>
            <a:r>
              <a:rPr sz="1200" spc="0" dirty="0" smtClean="0">
                <a:latin typeface="Times New Roman"/>
                <a:cs typeface="Times New Roman"/>
              </a:rPr>
              <a:t>components: seven segment LED, relay, piezo buzzer, push button switch, other sub- </a:t>
            </a:r>
            <a:endParaRPr sz="1200">
              <a:latin typeface="Times New Roman"/>
              <a:cs typeface="Times New Roman"/>
            </a:endParaRPr>
          </a:p>
          <a:p>
            <a:pPr marL="12700" algn="just">
              <a:lnSpc>
                <a:spcPts val="1379"/>
              </a:lnSpc>
              <a:spcBef>
                <a:spcPts val="688"/>
              </a:spcBef>
            </a:pPr>
            <a:r>
              <a:rPr sz="1200" spc="25" dirty="0" smtClean="0">
                <a:latin typeface="Times New Roman"/>
                <a:cs typeface="Times New Roman"/>
              </a:rPr>
              <a:t>systems: reset circuit, brownout protection circuit, oscillator circuit real time clock,</a:t>
            </a:r>
            <a:endParaRPr sz="1200">
              <a:latin typeface="Times New Roman"/>
              <a:cs typeface="Times New Roman"/>
            </a:endParaRPr>
          </a:p>
          <a:p>
            <a:pPr marL="12700" marR="4330069" algn="just">
              <a:lnSpc>
                <a:spcPct val="95825"/>
              </a:lnSpc>
              <a:spcBef>
                <a:spcPts val="718"/>
              </a:spcBef>
            </a:pPr>
            <a:r>
              <a:rPr sz="1200" spc="0" dirty="0" smtClean="0">
                <a:latin typeface="Times New Roman"/>
                <a:cs typeface="Times New Roman"/>
              </a:rPr>
              <a:t>watch dog timer.</a:t>
            </a:r>
            <a:endParaRPr sz="1200">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1143000" y="2276855"/>
            <a:ext cx="4901184" cy="5071872"/>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4" name="object 4"/>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5" name="object 5"/>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6" name="object 6"/>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2" name="object 2"/>
          <p:cNvSpPr txBox="1"/>
          <p:nvPr/>
        </p:nvSpPr>
        <p:spPr>
          <a:xfrm>
            <a:off x="306070" y="306324"/>
            <a:ext cx="7159625" cy="9445625"/>
          </a:xfrm>
          <a:prstGeom prst="rect">
            <a:avLst/>
          </a:prstGeom>
        </p:spPr>
        <p:txBody>
          <a:bodyPr wrap="square" lIns="0" tIns="2119" rIns="0" bIns="0" rtlCol="0">
            <a:noAutofit/>
          </a:bodyPr>
          <a:lstStyle/>
          <a:p>
            <a:pPr>
              <a:lnSpc>
                <a:spcPts val="500"/>
              </a:lnSpc>
            </a:pPr>
            <a:endParaRPr sz="500"/>
          </a:p>
          <a:p>
            <a:pPr marL="836930">
              <a:lnSpc>
                <a:spcPct val="95825"/>
              </a:lnSpc>
              <a:spcBef>
                <a:spcPts val="3000"/>
              </a:spcBef>
            </a:pPr>
            <a:r>
              <a:rPr sz="1200" b="1" spc="0" dirty="0" smtClean="0">
                <a:solidFill>
                  <a:srgbClr val="00AD50"/>
                </a:solidFill>
                <a:latin typeface="Times New Roman"/>
                <a:cs typeface="Times New Roman"/>
              </a:rPr>
              <a:t>5.  Security:-</a:t>
            </a:r>
            <a:endParaRPr sz="1200">
              <a:latin typeface="Times New Roman"/>
              <a:cs typeface="Times New Roman"/>
            </a:endParaRPr>
          </a:p>
          <a:p>
            <a:pPr marL="1065530" marR="861873" indent="-228600">
              <a:lnSpc>
                <a:spcPts val="1330"/>
              </a:lnSpc>
              <a:spcBef>
                <a:spcPts val="1334"/>
              </a:spcBef>
              <a:tabLst>
                <a:tab pos="1054100" algn="l"/>
              </a:tabLst>
            </a:pPr>
            <a:r>
              <a:rPr sz="1200" dirty="0" smtClean="0">
                <a:latin typeface="Arial"/>
                <a:cs typeface="Arial"/>
              </a:rPr>
              <a:t>	</a:t>
            </a:r>
            <a:r>
              <a:rPr sz="1200" spc="0" dirty="0" smtClean="0">
                <a:latin typeface="Times New Roman"/>
                <a:cs typeface="Times New Roman"/>
              </a:rPr>
              <a:t>Confidentiality, Integrity and availability are the three major measures of information security.</a:t>
            </a:r>
            <a:endParaRPr sz="1200">
              <a:latin typeface="Times New Roman"/>
              <a:cs typeface="Times New Roman"/>
            </a:endParaRPr>
          </a:p>
          <a:p>
            <a:pPr marL="1065530" marR="1238282" indent="-228600">
              <a:lnSpc>
                <a:spcPts val="1330"/>
              </a:lnSpc>
              <a:spcBef>
                <a:spcPts val="1501"/>
              </a:spcBef>
              <a:tabLst>
                <a:tab pos="1054100" algn="l"/>
              </a:tabLst>
            </a:pPr>
            <a:r>
              <a:rPr sz="1200" dirty="0" smtClean="0">
                <a:latin typeface="Arial"/>
                <a:cs typeface="Arial"/>
              </a:rPr>
              <a:t>	</a:t>
            </a:r>
            <a:r>
              <a:rPr sz="1200" spc="0" dirty="0" smtClean="0">
                <a:latin typeface="Times New Roman"/>
                <a:cs typeface="Times New Roman"/>
              </a:rPr>
              <a:t>Confidentiality deals with protection of data and application from unauthorized disclosure.</a:t>
            </a:r>
            <a:endParaRPr sz="1200">
              <a:latin typeface="Times New Roman"/>
              <a:cs typeface="Times New Roman"/>
            </a:endParaRPr>
          </a:p>
          <a:p>
            <a:pPr marL="1065530" marR="1412031" indent="-228600">
              <a:lnSpc>
                <a:spcPts val="1330"/>
              </a:lnSpc>
              <a:spcBef>
                <a:spcPts val="1502"/>
              </a:spcBef>
              <a:tabLst>
                <a:tab pos="1054100" algn="l"/>
              </a:tabLst>
            </a:pPr>
            <a:r>
              <a:rPr sz="1200" dirty="0" smtClean="0">
                <a:latin typeface="Arial"/>
                <a:cs typeface="Arial"/>
              </a:rPr>
              <a:t>	</a:t>
            </a:r>
            <a:r>
              <a:rPr sz="1200" spc="0" dirty="0" smtClean="0">
                <a:latin typeface="Times New Roman"/>
                <a:cs typeface="Times New Roman"/>
              </a:rPr>
              <a:t>Integrity deals with the protection of data and application from unauthorized modification.</a:t>
            </a:r>
            <a:endParaRPr sz="1200">
              <a:latin typeface="Times New Roman"/>
              <a:cs typeface="Times New Roman"/>
            </a:endParaRPr>
          </a:p>
          <a:p>
            <a:pPr marL="836930">
              <a:lnSpc>
                <a:spcPct val="95825"/>
              </a:lnSpc>
              <a:spcBef>
                <a:spcPts val="1146"/>
              </a:spcBef>
            </a:pPr>
            <a:r>
              <a:rPr sz="1200" spc="0" dirty="0" smtClean="0">
                <a:latin typeface="Arial"/>
                <a:cs typeface="Arial"/>
              </a:rPr>
              <a:t>•   </a:t>
            </a:r>
            <a:r>
              <a:rPr sz="1200" spc="49" dirty="0" smtClean="0">
                <a:latin typeface="Arial"/>
                <a:cs typeface="Arial"/>
              </a:rPr>
              <a:t> </a:t>
            </a:r>
            <a:r>
              <a:rPr sz="1200" spc="0" dirty="0" smtClean="0">
                <a:latin typeface="Times New Roman"/>
                <a:cs typeface="Times New Roman"/>
              </a:rPr>
              <a:t>Av</a:t>
            </a:r>
            <a:r>
              <a:rPr sz="1200" spc="-4" dirty="0" smtClean="0">
                <a:latin typeface="Times New Roman"/>
                <a:cs typeface="Times New Roman"/>
              </a:rPr>
              <a:t>a</a:t>
            </a:r>
            <a:r>
              <a:rPr sz="1200" spc="4" dirty="0" smtClean="0">
                <a:latin typeface="Times New Roman"/>
                <a:cs typeface="Times New Roman"/>
              </a:rPr>
              <a:t>il</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ilit</a:t>
            </a:r>
            <a:r>
              <a:rPr sz="1200" spc="0" dirty="0" smtClean="0">
                <a:latin typeface="Times New Roman"/>
                <a:cs typeface="Times New Roman"/>
              </a:rPr>
              <a:t>y</a:t>
            </a:r>
            <a:r>
              <a:rPr sz="1200" spc="-9"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a:t>
            </a:r>
            <a:r>
              <a:rPr sz="1200" spc="4" dirty="0" smtClean="0">
                <a:latin typeface="Times New Roman"/>
                <a:cs typeface="Times New Roman"/>
              </a:rPr>
              <a:t>l</a:t>
            </a:r>
            <a:r>
              <a:rPr sz="1200" spc="0" dirty="0" smtClean="0">
                <a:latin typeface="Times New Roman"/>
                <a:cs typeface="Times New Roman"/>
              </a:rPr>
              <a:t>s</a:t>
            </a:r>
            <a:r>
              <a:rPr sz="1200" spc="14"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it</a:t>
            </a:r>
            <a:r>
              <a:rPr sz="1200" spc="0" dirty="0" smtClean="0">
                <a:latin typeface="Times New Roman"/>
                <a:cs typeface="Times New Roman"/>
              </a:rPr>
              <a:t>h p</a:t>
            </a:r>
            <a:r>
              <a:rPr sz="1200" spc="-4" dirty="0" smtClean="0">
                <a:latin typeface="Times New Roman"/>
                <a:cs typeface="Times New Roman"/>
              </a:rPr>
              <a:t>r</a:t>
            </a:r>
            <a:r>
              <a:rPr sz="1200" spc="0" dirty="0" smtClean="0">
                <a:latin typeface="Times New Roman"/>
                <a:cs typeface="Times New Roman"/>
              </a:rPr>
              <a:t>o</a:t>
            </a:r>
            <a:r>
              <a:rPr sz="1200" spc="4" dirty="0" smtClean="0">
                <a:latin typeface="Times New Roman"/>
                <a:cs typeface="Times New Roman"/>
              </a:rPr>
              <a:t>t</a:t>
            </a:r>
            <a:r>
              <a:rPr sz="1200" spc="-4" dirty="0" smtClean="0">
                <a:latin typeface="Times New Roman"/>
                <a:cs typeface="Times New Roman"/>
              </a:rPr>
              <a:t>ec</a:t>
            </a:r>
            <a:r>
              <a:rPr sz="1200" spc="4" dirty="0" smtClean="0">
                <a:latin typeface="Times New Roman"/>
                <a:cs typeface="Times New Roman"/>
              </a:rPr>
              <a:t>ti</a:t>
            </a:r>
            <a:r>
              <a:rPr sz="1200" spc="0" dirty="0" smtClean="0">
                <a:latin typeface="Times New Roman"/>
                <a:cs typeface="Times New Roman"/>
              </a:rPr>
              <a:t>on of</a:t>
            </a:r>
            <a:r>
              <a:rPr sz="1200" spc="9"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a</a:t>
            </a:r>
            <a:r>
              <a:rPr sz="1200" spc="4" dirty="0" smtClean="0">
                <a:latin typeface="Times New Roman"/>
                <a:cs typeface="Times New Roman"/>
              </a:rPr>
              <a:t>t</a:t>
            </a:r>
            <a:r>
              <a:rPr sz="1200" spc="0" dirty="0" smtClean="0">
                <a:latin typeface="Times New Roman"/>
                <a:cs typeface="Times New Roman"/>
              </a:rPr>
              <a:t>a</a:t>
            </a:r>
            <a:r>
              <a:rPr sz="1200" spc="-4" dirty="0" smtClean="0">
                <a:latin typeface="Times New Roman"/>
                <a:cs typeface="Times New Roman"/>
              </a:rPr>
              <a:t> a</a:t>
            </a:r>
            <a:r>
              <a:rPr sz="1200" spc="0" dirty="0" smtClean="0">
                <a:latin typeface="Times New Roman"/>
                <a:cs typeface="Times New Roman"/>
              </a:rPr>
              <a:t>nd </a:t>
            </a:r>
            <a:r>
              <a:rPr sz="1200" spc="-4" dirty="0" smtClean="0">
                <a:latin typeface="Times New Roman"/>
                <a:cs typeface="Times New Roman"/>
              </a:rPr>
              <a:t>a</a:t>
            </a:r>
            <a:r>
              <a:rPr sz="1200" spc="0" dirty="0" smtClean="0">
                <a:latin typeface="Times New Roman"/>
                <a:cs typeface="Times New Roman"/>
              </a:rPr>
              <a:t>pp</a:t>
            </a:r>
            <a:r>
              <a:rPr sz="1200" spc="4" dirty="0" smtClean="0">
                <a:latin typeface="Times New Roman"/>
                <a:cs typeface="Times New Roman"/>
              </a:rPr>
              <a:t>li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a:t>
            </a:r>
            <a:r>
              <a:rPr sz="1200" spc="9" dirty="0" smtClean="0">
                <a:latin typeface="Times New Roman"/>
                <a:cs typeface="Times New Roman"/>
              </a:rPr>
              <a:t> </a:t>
            </a:r>
            <a:r>
              <a:rPr sz="1200" spc="-4" dirty="0" smtClean="0">
                <a:latin typeface="Times New Roman"/>
                <a:cs typeface="Times New Roman"/>
              </a:rPr>
              <a:t>fr</a:t>
            </a:r>
            <a:r>
              <a:rPr sz="1200" spc="0" dirty="0" smtClean="0">
                <a:latin typeface="Times New Roman"/>
                <a:cs typeface="Times New Roman"/>
              </a:rPr>
              <a:t>om</a:t>
            </a:r>
            <a:r>
              <a:rPr sz="1200" spc="4" dirty="0" smtClean="0">
                <a:latin typeface="Times New Roman"/>
                <a:cs typeface="Times New Roman"/>
              </a:rPr>
              <a:t> </a:t>
            </a:r>
            <a:r>
              <a:rPr sz="1200" spc="0" dirty="0" smtClean="0">
                <a:latin typeface="Times New Roman"/>
                <a:cs typeface="Times New Roman"/>
              </a:rPr>
              <a:t>un</a:t>
            </a:r>
            <a:r>
              <a:rPr sz="1200" spc="-4" dirty="0" smtClean="0">
                <a:latin typeface="Times New Roman"/>
                <a:cs typeface="Times New Roman"/>
              </a:rPr>
              <a:t>a</a:t>
            </a:r>
            <a:r>
              <a:rPr sz="1200" spc="0" dirty="0" smtClean="0">
                <a:latin typeface="Times New Roman"/>
                <a:cs typeface="Times New Roman"/>
              </a:rPr>
              <a:t>u</a:t>
            </a:r>
            <a:r>
              <a:rPr sz="1200" spc="4" dirty="0" smtClean="0">
                <a:latin typeface="Times New Roman"/>
                <a:cs typeface="Times New Roman"/>
              </a:rPr>
              <a:t>t</a:t>
            </a:r>
            <a:r>
              <a:rPr sz="1200" spc="0" dirty="0" smtClean="0">
                <a:latin typeface="Times New Roman"/>
                <a:cs typeface="Times New Roman"/>
              </a:rPr>
              <a:t>ho</a:t>
            </a:r>
            <a:r>
              <a:rPr sz="1200" spc="-4" dirty="0" smtClean="0">
                <a:latin typeface="Times New Roman"/>
                <a:cs typeface="Times New Roman"/>
              </a:rPr>
              <a:t>r</a:t>
            </a:r>
            <a:r>
              <a:rPr sz="1200" spc="4" dirty="0" smtClean="0">
                <a:latin typeface="Times New Roman"/>
                <a:cs typeface="Times New Roman"/>
              </a:rPr>
              <a:t>i</a:t>
            </a:r>
            <a:r>
              <a:rPr sz="1200" spc="9" dirty="0" smtClean="0">
                <a:latin typeface="Times New Roman"/>
                <a:cs typeface="Times New Roman"/>
              </a:rPr>
              <a:t>z</a:t>
            </a:r>
            <a:r>
              <a:rPr sz="1200" spc="-4" dirty="0" smtClean="0">
                <a:latin typeface="Times New Roman"/>
                <a:cs typeface="Times New Roman"/>
              </a:rPr>
              <a:t>e</a:t>
            </a:r>
            <a:r>
              <a:rPr sz="1200" spc="0" dirty="0" smtClean="0">
                <a:latin typeface="Times New Roman"/>
                <a:cs typeface="Times New Roman"/>
              </a:rPr>
              <a:t>d</a:t>
            </a:r>
            <a:r>
              <a:rPr sz="1200" spc="-129" dirty="0" smtClean="0">
                <a:latin typeface="Times New Roman"/>
                <a:cs typeface="Times New Roman"/>
              </a:rPr>
              <a:t> </a:t>
            </a:r>
            <a:r>
              <a:rPr sz="1200" spc="0" dirty="0" smtClean="0">
                <a:latin typeface="Times New Roman"/>
                <a:cs typeface="Times New Roman"/>
              </a:rPr>
              <a:t>us</a:t>
            </a:r>
            <a:r>
              <a:rPr sz="1200" spc="-4" dirty="0" smtClean="0">
                <a:latin typeface="Times New Roman"/>
                <a:cs typeface="Times New Roman"/>
              </a:rPr>
              <a:t>er</a:t>
            </a:r>
            <a:r>
              <a:rPr sz="1200" spc="0" dirty="0" smtClean="0">
                <a:latin typeface="Times New Roman"/>
                <a:cs typeface="Times New Roman"/>
              </a:rPr>
              <a:t>s.</a:t>
            </a:r>
            <a:endParaRPr sz="1200">
              <a:latin typeface="Times New Roman"/>
              <a:cs typeface="Times New Roman"/>
            </a:endParaRPr>
          </a:p>
          <a:p>
            <a:pPr marL="836930">
              <a:lnSpc>
                <a:spcPct val="95825"/>
              </a:lnSpc>
              <a:spcBef>
                <a:spcPts val="1224"/>
              </a:spcBef>
            </a:pPr>
            <a:r>
              <a:rPr sz="1200" b="1" dirty="0" smtClean="0">
                <a:solidFill>
                  <a:srgbClr val="00AD50"/>
                </a:solidFill>
                <a:latin typeface="Times New Roman"/>
                <a:cs typeface="Times New Roman"/>
              </a:rPr>
              <a:t>6.  Safety :-</a:t>
            </a:r>
            <a:endParaRPr sz="1200">
              <a:latin typeface="Times New Roman"/>
              <a:cs typeface="Times New Roman"/>
            </a:endParaRPr>
          </a:p>
          <a:p>
            <a:pPr marL="1065530" marR="567242" algn="just">
              <a:lnSpc>
                <a:spcPts val="1320"/>
              </a:lnSpc>
              <a:spcBef>
                <a:spcPts val="1438"/>
              </a:spcBef>
            </a:pPr>
            <a:r>
              <a:rPr sz="1200" spc="0" dirty="0" smtClean="0">
                <a:latin typeface="Times New Roman"/>
                <a:cs typeface="Times New Roman"/>
              </a:rPr>
              <a:t>Safety deals with the possible damages that can happen to the operator, public and the environment due to the breakdown of an Embedded System.</a:t>
            </a:r>
            <a:endParaRPr sz="1200">
              <a:latin typeface="Times New Roman"/>
              <a:cs typeface="Times New Roman"/>
            </a:endParaRPr>
          </a:p>
          <a:p>
            <a:pPr marL="1065530" marR="571807" algn="just">
              <a:lnSpc>
                <a:spcPts val="1330"/>
              </a:lnSpc>
              <a:spcBef>
                <a:spcPts val="1588"/>
              </a:spcBef>
            </a:pPr>
            <a:r>
              <a:rPr sz="1200" spc="0" dirty="0" smtClean="0">
                <a:latin typeface="Times New Roman"/>
                <a:cs typeface="Times New Roman"/>
              </a:rPr>
              <a:t>The  breakdown  of  an  embedded  system  may  occur  due  to  a  hardware  failure  or  a firmware failure.</a:t>
            </a:r>
            <a:endParaRPr sz="1200">
              <a:latin typeface="Times New Roman"/>
              <a:cs typeface="Times New Roman"/>
            </a:endParaRPr>
          </a:p>
          <a:p>
            <a:pPr marL="1065530" marR="563136" algn="just">
              <a:lnSpc>
                <a:spcPct val="99562"/>
              </a:lnSpc>
              <a:spcBef>
                <a:spcPts val="1523"/>
              </a:spcBef>
            </a:pPr>
            <a:r>
              <a:rPr sz="1200" spc="3" dirty="0" smtClean="0">
                <a:latin typeface="Times New Roman"/>
                <a:cs typeface="Times New Roman"/>
              </a:rPr>
              <a:t>Safety analysis is a must in product engineering to evaluate the anticipated damages and determine the best course of action to bring down the consequences of damage to an acceptable level.</a:t>
            </a:r>
            <a:endParaRPr sz="1200">
              <a:latin typeface="Times New Roman"/>
              <a:cs typeface="Times New Roman"/>
            </a:endParaRPr>
          </a:p>
          <a:p>
            <a:pPr marL="584199" marR="724860" algn="ctr">
              <a:lnSpc>
                <a:spcPts val="1330"/>
              </a:lnSpc>
              <a:spcBef>
                <a:spcPts val="66"/>
              </a:spcBef>
            </a:pPr>
            <a:r>
              <a:rPr sz="1200" b="1" spc="2" dirty="0" smtClean="0">
                <a:solidFill>
                  <a:srgbClr val="FF0000"/>
                </a:solidFill>
                <a:latin typeface="Times New Roman"/>
                <a:cs typeface="Times New Roman"/>
              </a:rPr>
              <a:t>II. Non-Operational Quality Attributes: </a:t>
            </a:r>
            <a:r>
              <a:rPr sz="1200" spc="2" dirty="0" smtClean="0">
                <a:latin typeface="Times New Roman"/>
                <a:cs typeface="Times New Roman"/>
              </a:rPr>
              <a:t>The quality attributes that needs to be addressed for</a:t>
            </a:r>
            <a:endParaRPr sz="1200">
              <a:latin typeface="Times New Roman"/>
              <a:cs typeface="Times New Roman"/>
            </a:endParaRPr>
          </a:p>
          <a:p>
            <a:pPr marL="608330">
              <a:lnSpc>
                <a:spcPts val="1345"/>
              </a:lnSpc>
              <a:spcBef>
                <a:spcPts val="0"/>
              </a:spcBef>
            </a:pPr>
            <a:r>
              <a:rPr sz="1200" spc="0" dirty="0" smtClean="0">
                <a:latin typeface="Times New Roman"/>
                <a:cs typeface="Times New Roman"/>
              </a:rPr>
              <a:t>the product not on the basis of operational aspects are grouped under this category.</a:t>
            </a:r>
            <a:endParaRPr sz="1200">
              <a:latin typeface="Times New Roman"/>
              <a:cs typeface="Times New Roman"/>
            </a:endParaRPr>
          </a:p>
          <a:p>
            <a:pPr marL="836930">
              <a:lnSpc>
                <a:spcPct val="95825"/>
              </a:lnSpc>
              <a:spcBef>
                <a:spcPts val="1132"/>
              </a:spcBef>
            </a:pPr>
            <a:r>
              <a:rPr sz="1200" b="1" spc="0" dirty="0" smtClean="0">
                <a:solidFill>
                  <a:srgbClr val="00AD50"/>
                </a:solidFill>
                <a:latin typeface="Times New Roman"/>
                <a:cs typeface="Times New Roman"/>
              </a:rPr>
              <a:t>1.  Testability and Debug-ability:-</a:t>
            </a:r>
            <a:endParaRPr sz="1200">
              <a:latin typeface="Times New Roman"/>
              <a:cs typeface="Times New Roman"/>
            </a:endParaRPr>
          </a:p>
          <a:p>
            <a:pPr marL="1065530" marR="615116" indent="-228600">
              <a:lnSpc>
                <a:spcPts val="1360"/>
              </a:lnSpc>
              <a:spcBef>
                <a:spcPts val="1312"/>
              </a:spcBef>
              <a:tabLst>
                <a:tab pos="1054100" algn="l"/>
              </a:tabLst>
            </a:pPr>
            <a:r>
              <a:rPr sz="1200" dirty="0" smtClean="0">
                <a:latin typeface="Arial"/>
                <a:cs typeface="Arial"/>
              </a:rPr>
              <a:t>•	</a:t>
            </a:r>
            <a:r>
              <a:rPr sz="1200" spc="0" dirty="0" smtClean="0">
                <a:latin typeface="Times New Roman"/>
                <a:cs typeface="Times New Roman"/>
              </a:rPr>
              <a:t>Testability deals with how easily one can test the design, application and by which means it can be done.</a:t>
            </a:r>
            <a:endParaRPr sz="1200">
              <a:latin typeface="Times New Roman"/>
              <a:cs typeface="Times New Roman"/>
            </a:endParaRPr>
          </a:p>
          <a:p>
            <a:pPr marL="836930">
              <a:lnSpc>
                <a:spcPct val="95825"/>
              </a:lnSpc>
              <a:spcBef>
                <a:spcPts val="1090"/>
              </a:spcBef>
            </a:pPr>
            <a:r>
              <a:rPr sz="1200" spc="0" dirty="0" smtClean="0">
                <a:latin typeface="Arial"/>
                <a:cs typeface="Arial"/>
              </a:rPr>
              <a:t>•  </a:t>
            </a:r>
            <a:r>
              <a:rPr sz="1200" spc="287" dirty="0" smtClean="0">
                <a:latin typeface="Arial"/>
                <a:cs typeface="Arial"/>
              </a:rPr>
              <a:t> </a:t>
            </a:r>
            <a:r>
              <a:rPr sz="1200" spc="-4" dirty="0" smtClean="0">
                <a:latin typeface="Times New Roman"/>
                <a:cs typeface="Times New Roman"/>
              </a:rPr>
              <a:t>F</a:t>
            </a:r>
            <a:r>
              <a:rPr sz="1200" spc="0" dirty="0" smtClean="0">
                <a:latin typeface="Times New Roman"/>
                <a:cs typeface="Times New Roman"/>
              </a:rPr>
              <a:t>or</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 E.S</a:t>
            </a:r>
            <a:r>
              <a:rPr sz="1200" spc="4" dirty="0" smtClean="0">
                <a:latin typeface="Times New Roman"/>
                <a:cs typeface="Times New Roman"/>
              </a:rPr>
              <a:t> t</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ilit</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 </a:t>
            </a:r>
            <a:r>
              <a:rPr sz="1200" spc="-4" dirty="0" smtClean="0">
                <a:latin typeface="Times New Roman"/>
                <a:cs typeface="Times New Roman"/>
              </a:rPr>
              <a:t>a</a:t>
            </a:r>
            <a:r>
              <a:rPr sz="1200" spc="0" dirty="0" smtClean="0">
                <a:latin typeface="Times New Roman"/>
                <a:cs typeface="Times New Roman"/>
              </a:rPr>
              <a:t>pp</a:t>
            </a:r>
            <a:r>
              <a:rPr sz="1200" spc="4" dirty="0" smtClean="0">
                <a:latin typeface="Times New Roman"/>
                <a:cs typeface="Times New Roman"/>
              </a:rPr>
              <a:t>li</a:t>
            </a:r>
            <a:r>
              <a:rPr sz="1200" spc="-4" dirty="0" smtClean="0">
                <a:latin typeface="Times New Roman"/>
                <a:cs typeface="Times New Roman"/>
              </a:rPr>
              <a:t>ca</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bo</a:t>
            </a:r>
            <a:r>
              <a:rPr sz="1200" spc="4" dirty="0" smtClean="0">
                <a:latin typeface="Times New Roman"/>
                <a:cs typeface="Times New Roman"/>
              </a:rPr>
              <a:t>t</a:t>
            </a:r>
            <a:r>
              <a:rPr sz="1200" spc="0" dirty="0" smtClean="0">
                <a:latin typeface="Times New Roman"/>
                <a:cs typeface="Times New Roman"/>
              </a:rPr>
              <a:t>h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 h</a:t>
            </a:r>
            <a:r>
              <a:rPr sz="1200" spc="-4" dirty="0" smtClean="0">
                <a:latin typeface="Times New Roman"/>
                <a:cs typeface="Times New Roman"/>
              </a:rPr>
              <a:t>ar</a:t>
            </a:r>
            <a:r>
              <a:rPr sz="1200" spc="0" dirty="0" smtClean="0">
                <a:latin typeface="Times New Roman"/>
                <a:cs typeface="Times New Roman"/>
              </a:rPr>
              <a:t>dw</a:t>
            </a:r>
            <a:r>
              <a:rPr sz="1200" spc="9" dirty="0" smtClean="0">
                <a:latin typeface="Times New Roman"/>
                <a:cs typeface="Times New Roman"/>
              </a:rPr>
              <a:t>a</a:t>
            </a:r>
            <a:r>
              <a:rPr sz="1200" spc="-4" dirty="0" smtClean="0">
                <a:latin typeface="Times New Roman"/>
                <a:cs typeface="Times New Roman"/>
              </a:rPr>
              <a:t>r</a:t>
            </a:r>
            <a:r>
              <a:rPr sz="1200" spc="0" dirty="0" smtClean="0">
                <a:latin typeface="Times New Roman"/>
                <a:cs typeface="Times New Roman"/>
              </a:rPr>
              <a:t>e</a:t>
            </a:r>
            <a:r>
              <a:rPr sz="1200" spc="1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34" dirty="0" smtClean="0">
                <a:latin typeface="Times New Roman"/>
                <a:cs typeface="Times New Roman"/>
              </a:rPr>
              <a:t> </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r</a:t>
            </a:r>
            <a:r>
              <a:rPr sz="1200" spc="4" dirty="0" smtClean="0">
                <a:latin typeface="Times New Roman"/>
                <a:cs typeface="Times New Roman"/>
              </a:rPr>
              <a:t>m</a:t>
            </a:r>
            <a:r>
              <a:rPr sz="1200" spc="0" dirty="0" smtClean="0">
                <a:latin typeface="Times New Roman"/>
                <a:cs typeface="Times New Roman"/>
              </a:rPr>
              <a:t>w</a:t>
            </a:r>
            <a:r>
              <a:rPr sz="1200" spc="-4" dirty="0" smtClean="0">
                <a:latin typeface="Times New Roman"/>
                <a:cs typeface="Times New Roman"/>
              </a:rPr>
              <a:t>a</a:t>
            </a:r>
            <a:r>
              <a:rPr sz="1200" spc="9" dirty="0" smtClean="0">
                <a:latin typeface="Times New Roman"/>
                <a:cs typeface="Times New Roman"/>
              </a:rPr>
              <a:t>r</a:t>
            </a:r>
            <a:r>
              <a:rPr sz="1200" spc="-4" dirty="0" smtClean="0">
                <a:latin typeface="Times New Roman"/>
                <a:cs typeface="Times New Roman"/>
              </a:rPr>
              <a:t>e</a:t>
            </a:r>
            <a:r>
              <a:rPr sz="1200" spc="0" dirty="0" smtClean="0">
                <a:latin typeface="Times New Roman"/>
                <a:cs typeface="Times New Roman"/>
              </a:rPr>
              <a:t>.</a:t>
            </a:r>
            <a:endParaRPr sz="1200">
              <a:latin typeface="Times New Roman"/>
              <a:cs typeface="Times New Roman"/>
            </a:endParaRPr>
          </a:p>
          <a:p>
            <a:pPr marL="1065530" marR="672855" indent="-228600">
              <a:lnSpc>
                <a:spcPts val="1820"/>
              </a:lnSpc>
              <a:spcBef>
                <a:spcPts val="1003"/>
              </a:spcBef>
              <a:tabLst>
                <a:tab pos="1054100" algn="l"/>
              </a:tabLst>
            </a:pPr>
            <a:r>
              <a:rPr sz="1200" dirty="0" smtClean="0">
                <a:latin typeface="Arial"/>
                <a:cs typeface="Arial"/>
              </a:rPr>
              <a:t>•	</a:t>
            </a:r>
            <a:r>
              <a:rPr sz="1200"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 h</a:t>
            </a:r>
            <a:r>
              <a:rPr sz="1200" spc="-4" dirty="0" smtClean="0">
                <a:latin typeface="Times New Roman"/>
                <a:cs typeface="Times New Roman"/>
              </a:rPr>
              <a:t>ar</a:t>
            </a:r>
            <a:r>
              <a:rPr sz="1200" spc="0" dirty="0" smtClean="0">
                <a:latin typeface="Times New Roman"/>
                <a:cs typeface="Times New Roman"/>
              </a:rPr>
              <a:t>dw</a:t>
            </a:r>
            <a:r>
              <a:rPr sz="1200" spc="9" dirty="0" smtClean="0">
                <a:latin typeface="Times New Roman"/>
                <a:cs typeface="Times New Roman"/>
              </a:rPr>
              <a:t>a</a:t>
            </a:r>
            <a:r>
              <a:rPr sz="1200" spc="-4" dirty="0" smtClean="0">
                <a:latin typeface="Times New Roman"/>
                <a:cs typeface="Times New Roman"/>
              </a:rPr>
              <a:t>r</a:t>
            </a:r>
            <a:r>
              <a:rPr sz="1200" spc="0" dirty="0" smtClean="0">
                <a:latin typeface="Times New Roman"/>
                <a:cs typeface="Times New Roman"/>
              </a:rPr>
              <a:t>e</a:t>
            </a:r>
            <a:r>
              <a:rPr sz="1200" spc="19"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ti</a:t>
            </a:r>
            <a:r>
              <a:rPr sz="1200" spc="0" dirty="0" smtClean="0">
                <a:latin typeface="Times New Roman"/>
                <a:cs typeface="Times New Roman"/>
              </a:rPr>
              <a:t>ng</a:t>
            </a:r>
            <a:r>
              <a:rPr sz="1200" spc="-9"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nsu</a:t>
            </a:r>
            <a:r>
              <a:rPr sz="1200" spc="-4" dirty="0" smtClean="0">
                <a:latin typeface="Times New Roman"/>
                <a:cs typeface="Times New Roman"/>
              </a:rPr>
              <a:t>re</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4" dirty="0" smtClean="0">
                <a:latin typeface="Times New Roman"/>
                <a:cs typeface="Times New Roman"/>
              </a:rPr>
              <a:t> 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er</a:t>
            </a:r>
            <a:r>
              <a:rPr sz="1200" spc="4" dirty="0" smtClean="0">
                <a:latin typeface="Times New Roman"/>
                <a:cs typeface="Times New Roman"/>
              </a:rPr>
              <a:t>i</a:t>
            </a:r>
            <a:r>
              <a:rPr sz="1200" spc="0" dirty="0" smtClean="0">
                <a:latin typeface="Times New Roman"/>
                <a:cs typeface="Times New Roman"/>
              </a:rPr>
              <a:t>ph</a:t>
            </a:r>
            <a:r>
              <a:rPr sz="1200" spc="-4" dirty="0" smtClean="0">
                <a:latin typeface="Times New Roman"/>
                <a:cs typeface="Times New Roman"/>
              </a:rPr>
              <a:t>e</a:t>
            </a:r>
            <a:r>
              <a:rPr sz="1200" spc="9" dirty="0" smtClean="0">
                <a:latin typeface="Times New Roman"/>
                <a:cs typeface="Times New Roman"/>
              </a:rPr>
              <a:t>r</a:t>
            </a:r>
            <a:r>
              <a:rPr sz="1200" spc="-4" dirty="0" smtClean="0">
                <a:latin typeface="Times New Roman"/>
                <a:cs typeface="Times New Roman"/>
              </a:rPr>
              <a:t>a</a:t>
            </a:r>
            <a:r>
              <a:rPr sz="1200" spc="4" dirty="0" smtClean="0">
                <a:latin typeface="Times New Roman"/>
                <a:cs typeface="Times New Roman"/>
              </a:rPr>
              <a:t>l</a:t>
            </a:r>
            <a:r>
              <a:rPr sz="1200" spc="0" dirty="0" smtClean="0">
                <a:latin typeface="Times New Roman"/>
                <a:cs typeface="Times New Roman"/>
              </a:rPr>
              <a:t>s </a:t>
            </a:r>
            <a:r>
              <a:rPr sz="1200" spc="-4" dirty="0" smtClean="0">
                <a:latin typeface="Times New Roman"/>
                <a:cs typeface="Times New Roman"/>
              </a:rPr>
              <a:t>a</a:t>
            </a:r>
            <a:r>
              <a:rPr sz="1200" spc="0" dirty="0" smtClean="0">
                <a:latin typeface="Times New Roman"/>
                <a:cs typeface="Times New Roman"/>
              </a:rPr>
              <a:t>nd</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l</a:t>
            </a:r>
            <a:r>
              <a:rPr sz="1200" spc="4"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ar</a:t>
            </a:r>
            <a:r>
              <a:rPr sz="1200" spc="0" dirty="0" smtClean="0">
                <a:latin typeface="Times New Roman"/>
                <a:cs typeface="Times New Roman"/>
              </a:rPr>
              <a:t>dw</a:t>
            </a:r>
            <a:r>
              <a:rPr sz="1200" spc="-4" dirty="0" smtClean="0">
                <a:latin typeface="Times New Roman"/>
                <a:cs typeface="Times New Roman"/>
              </a:rPr>
              <a:t>a</a:t>
            </a:r>
            <a:r>
              <a:rPr sz="1200" spc="9" dirty="0" smtClean="0">
                <a:latin typeface="Times New Roman"/>
                <a:cs typeface="Times New Roman"/>
              </a:rPr>
              <a:t>r</a:t>
            </a:r>
            <a:r>
              <a:rPr sz="1200" spc="0" dirty="0" smtClean="0">
                <a:latin typeface="Times New Roman"/>
                <a:cs typeface="Times New Roman"/>
              </a:rPr>
              <a:t>e</a:t>
            </a:r>
            <a:r>
              <a:rPr sz="1200" spc="-4" dirty="0" smtClean="0">
                <a:latin typeface="Times New Roman"/>
                <a:cs typeface="Times New Roman"/>
              </a:rPr>
              <a:t> 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ons</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4" dirty="0" smtClean="0">
                <a:latin typeface="Times New Roman"/>
                <a:cs typeface="Times New Roman"/>
              </a:rPr>
              <a:t>re</a:t>
            </a:r>
            <a:r>
              <a:rPr sz="1200" spc="0" dirty="0" smtClean="0">
                <a:latin typeface="Times New Roman"/>
                <a:cs typeface="Times New Roman"/>
              </a:rPr>
              <a:t>d</a:t>
            </a:r>
            <a:r>
              <a:rPr sz="1200" spc="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nn</a:t>
            </a:r>
            <a:r>
              <a:rPr sz="1200" spc="-4" dirty="0" smtClean="0">
                <a:latin typeface="Times New Roman"/>
                <a:cs typeface="Times New Roman"/>
              </a:rPr>
              <a:t>er</a:t>
            </a:r>
            <a:r>
              <a:rPr sz="1200" spc="0" dirty="0" smtClean="0">
                <a:latin typeface="Times New Roman"/>
                <a:cs typeface="Times New Roman"/>
              </a:rPr>
              <a:t>, wh</a:t>
            </a:r>
            <a:r>
              <a:rPr sz="1200" spc="-4" dirty="0" smtClean="0">
                <a:latin typeface="Times New Roman"/>
                <a:cs typeface="Times New Roman"/>
              </a:rPr>
              <a:t>er</a:t>
            </a:r>
            <a:r>
              <a:rPr sz="1200" spc="9" dirty="0" smtClean="0">
                <a:latin typeface="Times New Roman"/>
                <a:cs typeface="Times New Roman"/>
              </a:rPr>
              <a:t>e</a:t>
            </a:r>
            <a:r>
              <a:rPr sz="1200" spc="-4" dirty="0" smtClean="0">
                <a:latin typeface="Times New Roman"/>
                <a:cs typeface="Times New Roman"/>
              </a:rPr>
              <a:t>a</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r</a:t>
            </a:r>
            <a:r>
              <a:rPr sz="1200" spc="4" dirty="0" smtClean="0">
                <a:latin typeface="Times New Roman"/>
                <a:cs typeface="Times New Roman"/>
              </a:rPr>
              <a:t>m</a:t>
            </a:r>
            <a:r>
              <a:rPr sz="1200" spc="0" dirty="0" smtClean="0">
                <a:latin typeface="Times New Roman"/>
                <a:cs typeface="Times New Roman"/>
              </a:rPr>
              <a:t>w</a:t>
            </a:r>
            <a:r>
              <a:rPr sz="1200" spc="-4" dirty="0" smtClean="0">
                <a:latin typeface="Times New Roman"/>
                <a:cs typeface="Times New Roman"/>
              </a:rPr>
              <a:t>a</a:t>
            </a:r>
            <a:r>
              <a:rPr sz="1200" spc="9" dirty="0" smtClean="0">
                <a:latin typeface="Times New Roman"/>
                <a:cs typeface="Times New Roman"/>
              </a:rPr>
              <a:t>r</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ti</a:t>
            </a:r>
            <a:r>
              <a:rPr sz="1200" spc="0" dirty="0" smtClean="0">
                <a:latin typeface="Times New Roman"/>
                <a:cs typeface="Times New Roman"/>
              </a:rPr>
              <a:t>ng</a:t>
            </a:r>
            <a:r>
              <a:rPr sz="1200" spc="-9"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nsu</a:t>
            </a:r>
            <a:r>
              <a:rPr sz="1200" spc="-4" dirty="0" smtClean="0">
                <a:latin typeface="Times New Roman"/>
                <a:cs typeface="Times New Roman"/>
              </a:rPr>
              <a:t>re</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t</a:t>
            </a:r>
            <a:r>
              <a:rPr sz="1200" spc="4" dirty="0" smtClean="0">
                <a:latin typeface="Times New Roman"/>
                <a:cs typeface="Times New Roman"/>
              </a:rPr>
              <a:t> t</a:t>
            </a:r>
            <a:r>
              <a:rPr sz="1200" spc="0" dirty="0" smtClean="0">
                <a:latin typeface="Times New Roman"/>
                <a:cs typeface="Times New Roman"/>
              </a:rPr>
              <a:t>he</a:t>
            </a:r>
            <a:r>
              <a:rPr sz="1200" spc="-4" dirty="0" smtClean="0">
                <a:latin typeface="Times New Roman"/>
                <a:cs typeface="Times New Roman"/>
              </a:rPr>
              <a:t> f</a:t>
            </a:r>
            <a:r>
              <a:rPr sz="1200" spc="4" dirty="0" smtClean="0">
                <a:latin typeface="Times New Roman"/>
                <a:cs typeface="Times New Roman"/>
              </a:rPr>
              <a:t>i</a:t>
            </a:r>
            <a:r>
              <a:rPr sz="1200" spc="-4" dirty="0" smtClean="0">
                <a:latin typeface="Times New Roman"/>
                <a:cs typeface="Times New Roman"/>
              </a:rPr>
              <a:t>r</a:t>
            </a:r>
            <a:r>
              <a:rPr sz="1200" spc="4" dirty="0" smtClean="0">
                <a:latin typeface="Times New Roman"/>
                <a:cs typeface="Times New Roman"/>
              </a:rPr>
              <a:t>m</a:t>
            </a:r>
            <a:r>
              <a:rPr sz="1200" spc="0" dirty="0" smtClean="0">
                <a:latin typeface="Times New Roman"/>
                <a:cs typeface="Times New Roman"/>
              </a:rPr>
              <a:t>w</a:t>
            </a:r>
            <a:r>
              <a:rPr sz="1200" spc="-4" dirty="0" smtClean="0">
                <a:latin typeface="Times New Roman"/>
                <a:cs typeface="Times New Roman"/>
              </a:rPr>
              <a:t>a</a:t>
            </a:r>
            <a:r>
              <a:rPr sz="1200" spc="9" dirty="0" smtClean="0">
                <a:latin typeface="Times New Roman"/>
                <a:cs typeface="Times New Roman"/>
              </a:rPr>
              <a:t>r</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a:t>
            </a:r>
            <a:r>
              <a:rPr sz="1200" spc="-9"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a:t>
            </a:r>
            <a:r>
              <a:rPr sz="1200" spc="4" dirty="0" smtClean="0">
                <a:latin typeface="Times New Roman"/>
                <a:cs typeface="Times New Roman"/>
              </a:rPr>
              <a:t>i</a:t>
            </a:r>
            <a:r>
              <a:rPr sz="1200" spc="0" dirty="0" smtClean="0">
                <a:latin typeface="Times New Roman"/>
                <a:cs typeface="Times New Roman"/>
              </a:rPr>
              <a:t>ng </a:t>
            </a:r>
            <a:r>
              <a:rPr sz="1200" spc="4" dirty="0" smtClean="0">
                <a:latin typeface="Times New Roman"/>
                <a:cs typeface="Times New Roman"/>
              </a:rPr>
              <a:t>i</a:t>
            </a:r>
            <a:r>
              <a:rPr sz="1200" spc="0" dirty="0" smtClean="0">
                <a:latin typeface="Times New Roman"/>
                <a:cs typeface="Times New Roman"/>
              </a:rPr>
              <a:t>n</a:t>
            </a:r>
            <a:endParaRPr sz="1200">
              <a:latin typeface="Times New Roman"/>
              <a:cs typeface="Times New Roman"/>
            </a:endParaRPr>
          </a:p>
          <a:p>
            <a:pPr marL="1065530" marR="4975479" algn="just">
              <a:lnSpc>
                <a:spcPts val="1215"/>
              </a:lnSpc>
            </a:pPr>
            <a:r>
              <a:rPr sz="1200" dirty="0" smtClean="0">
                <a:latin typeface="Times New Roman"/>
                <a:cs typeface="Times New Roman"/>
              </a:rPr>
              <a:t>the expected way</a:t>
            </a:r>
            <a:r>
              <a:rPr sz="1200" b="1" dirty="0" smtClean="0">
                <a:latin typeface="Times New Roman"/>
                <a:cs typeface="Times New Roman"/>
              </a:rPr>
              <a:t>.</a:t>
            </a:r>
            <a:endParaRPr sz="1200">
              <a:latin typeface="Times New Roman"/>
              <a:cs typeface="Times New Roman"/>
            </a:endParaRPr>
          </a:p>
          <a:p>
            <a:pPr marL="1065530" marR="974150" indent="-228600">
              <a:lnSpc>
                <a:spcPts val="1320"/>
              </a:lnSpc>
              <a:spcBef>
                <a:spcPts val="1545"/>
              </a:spcBef>
              <a:tabLst>
                <a:tab pos="1054100" algn="l"/>
              </a:tabLst>
            </a:pPr>
            <a:r>
              <a:rPr sz="1200" dirty="0" smtClean="0">
                <a:latin typeface="Arial"/>
                <a:cs typeface="Arial"/>
              </a:rPr>
              <a:t>•	</a:t>
            </a:r>
            <a:r>
              <a:rPr sz="1200" spc="-1" dirty="0" smtClean="0">
                <a:latin typeface="Times New Roman"/>
                <a:cs typeface="Times New Roman"/>
              </a:rPr>
              <a:t>Debug-ability is a means of debugging the product from unexpected behavior in the system</a:t>
            </a:r>
            <a:endParaRPr sz="1200">
              <a:latin typeface="Times New Roman"/>
              <a:cs typeface="Times New Roman"/>
            </a:endParaRPr>
          </a:p>
          <a:p>
            <a:pPr marL="836930">
              <a:lnSpc>
                <a:spcPct val="95825"/>
              </a:lnSpc>
              <a:spcBef>
                <a:spcPts val="1148"/>
              </a:spcBef>
            </a:pPr>
            <a:r>
              <a:rPr sz="1200" spc="0" dirty="0" smtClean="0">
                <a:latin typeface="Arial"/>
                <a:cs typeface="Arial"/>
              </a:rPr>
              <a:t>•   </a:t>
            </a:r>
            <a:r>
              <a:rPr sz="1200" spc="49" dirty="0" smtClean="0">
                <a:latin typeface="Arial"/>
                <a:cs typeface="Arial"/>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bug</a:t>
            </a:r>
            <a:r>
              <a:rPr sz="1200" spc="-4" dirty="0" smtClean="0">
                <a:latin typeface="Times New Roman"/>
                <a:cs typeface="Times New Roman"/>
              </a:rPr>
              <a:t>-</a:t>
            </a:r>
            <a:r>
              <a:rPr sz="1200" spc="9"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ilit</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 </a:t>
            </a:r>
            <a:r>
              <a:rPr sz="1200" spc="4" dirty="0" smtClean="0">
                <a:latin typeface="Times New Roman"/>
                <a:cs typeface="Times New Roman"/>
              </a:rPr>
              <a:t>t</a:t>
            </a:r>
            <a:r>
              <a:rPr sz="1200" spc="0" dirty="0" smtClean="0">
                <a:latin typeface="Times New Roman"/>
                <a:cs typeface="Times New Roman"/>
              </a:rPr>
              <a:t>wo </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e</a:t>
            </a:r>
            <a:r>
              <a:rPr sz="1200" spc="0" dirty="0" smtClean="0">
                <a:latin typeface="Times New Roman"/>
                <a:cs typeface="Times New Roman"/>
              </a:rPr>
              <a:t>l</a:t>
            </a:r>
            <a:r>
              <a:rPr sz="1200" spc="-7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a:t>
            </a:r>
            <a:r>
              <a:rPr sz="1200" spc="-4" dirty="0" smtClean="0">
                <a:latin typeface="Times New Roman"/>
                <a:cs typeface="Times New Roman"/>
              </a:rPr>
              <a:t>c</a:t>
            </a:r>
            <a:r>
              <a:rPr sz="1200" spc="9" dirty="0" smtClean="0">
                <a:latin typeface="Times New Roman"/>
                <a:cs typeface="Times New Roman"/>
              </a:rPr>
              <a:t>e</a:t>
            </a:r>
            <a:r>
              <a:rPr sz="1200" spc="0" dirty="0" smtClean="0">
                <a:latin typeface="Times New Roman"/>
                <a:cs typeface="Times New Roman"/>
              </a:rPr>
              <a:t>ss</a:t>
            </a:r>
            <a:endParaRPr sz="1200">
              <a:latin typeface="Times New Roman"/>
              <a:cs typeface="Times New Roman"/>
            </a:endParaRPr>
          </a:p>
          <a:p>
            <a:pPr marL="836930">
              <a:lnSpc>
                <a:spcPct val="95825"/>
              </a:lnSpc>
              <a:spcBef>
                <a:spcPts val="1014"/>
              </a:spcBef>
            </a:pPr>
            <a:r>
              <a:rPr sz="1200" spc="0" dirty="0" smtClean="0">
                <a:latin typeface="Arial"/>
                <a:cs typeface="Arial"/>
              </a:rPr>
              <a:t>•   </a:t>
            </a:r>
            <a:r>
              <a:rPr sz="1200" spc="49" dirty="0" smtClean="0">
                <a:latin typeface="Arial"/>
                <a:cs typeface="Arial"/>
              </a:rPr>
              <a:t> </a:t>
            </a:r>
            <a:r>
              <a:rPr sz="1200" spc="0" dirty="0" smtClean="0">
                <a:latin typeface="Times New Roman"/>
                <a:cs typeface="Times New Roman"/>
              </a:rPr>
              <a:t>1.H</a:t>
            </a:r>
            <a:r>
              <a:rPr sz="1200" spc="-4" dirty="0" smtClean="0">
                <a:latin typeface="Times New Roman"/>
                <a:cs typeface="Times New Roman"/>
              </a:rPr>
              <a:t>ar</a:t>
            </a:r>
            <a:r>
              <a:rPr sz="1200" spc="0" dirty="0" smtClean="0">
                <a:latin typeface="Times New Roman"/>
                <a:cs typeface="Times New Roman"/>
              </a:rPr>
              <a:t>d</a:t>
            </a:r>
            <a:r>
              <a:rPr sz="1200" spc="9" dirty="0" smtClean="0">
                <a:latin typeface="Times New Roman"/>
                <a:cs typeface="Times New Roman"/>
              </a:rPr>
              <a:t>w</a:t>
            </a:r>
            <a:r>
              <a:rPr sz="1200" spc="-4" dirty="0" smtClean="0">
                <a:latin typeface="Times New Roman"/>
                <a:cs typeface="Times New Roman"/>
              </a:rPr>
              <a:t>ar</a:t>
            </a:r>
            <a:r>
              <a:rPr sz="1200" spc="0" dirty="0" smtClean="0">
                <a:latin typeface="Times New Roman"/>
                <a:cs typeface="Times New Roman"/>
              </a:rPr>
              <a:t>e</a:t>
            </a:r>
            <a:r>
              <a:rPr sz="1200" spc="-14" dirty="0" smtClean="0">
                <a:latin typeface="Times New Roman"/>
                <a:cs typeface="Times New Roman"/>
              </a:rPr>
              <a:t> </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e</a:t>
            </a:r>
            <a:r>
              <a:rPr sz="1200" spc="0" dirty="0" smtClean="0">
                <a:latin typeface="Times New Roman"/>
                <a:cs typeface="Times New Roman"/>
              </a:rPr>
              <a:t>l      </a:t>
            </a:r>
            <a:r>
              <a:rPr sz="1200" spc="64" dirty="0" smtClean="0">
                <a:latin typeface="Times New Roman"/>
                <a:cs typeface="Times New Roman"/>
              </a:rPr>
              <a:t> </a:t>
            </a:r>
            <a:r>
              <a:rPr sz="1200" spc="0" dirty="0" smtClean="0">
                <a:latin typeface="Times New Roman"/>
                <a:cs typeface="Times New Roman"/>
              </a:rPr>
              <a:t>2.so</a:t>
            </a:r>
            <a:r>
              <a:rPr sz="1200" spc="-4" dirty="0" smtClean="0">
                <a:latin typeface="Times New Roman"/>
                <a:cs typeface="Times New Roman"/>
              </a:rPr>
              <a:t>f</a:t>
            </a:r>
            <a:r>
              <a:rPr sz="1200" spc="4" dirty="0" smtClean="0">
                <a:latin typeface="Times New Roman"/>
                <a:cs typeface="Times New Roman"/>
              </a:rPr>
              <a:t>t</a:t>
            </a:r>
            <a:r>
              <a:rPr sz="1200" spc="0" dirty="0" smtClean="0">
                <a:latin typeface="Times New Roman"/>
                <a:cs typeface="Times New Roman"/>
              </a:rPr>
              <a:t>w</a:t>
            </a:r>
            <a:r>
              <a:rPr sz="1200" spc="-4" dirty="0" smtClean="0">
                <a:latin typeface="Times New Roman"/>
                <a:cs typeface="Times New Roman"/>
              </a:rPr>
              <a:t>ar</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e</a:t>
            </a:r>
            <a:r>
              <a:rPr sz="1200" spc="0" dirty="0" smtClean="0">
                <a:latin typeface="Times New Roman"/>
                <a:cs typeface="Times New Roman"/>
              </a:rPr>
              <a:t>l</a:t>
            </a:r>
            <a:endParaRPr sz="1200">
              <a:latin typeface="Times New Roman"/>
              <a:cs typeface="Times New Roman"/>
            </a:endParaRPr>
          </a:p>
          <a:p>
            <a:pPr marL="836930">
              <a:lnSpc>
                <a:spcPct val="95825"/>
              </a:lnSpc>
              <a:spcBef>
                <a:spcPts val="1230"/>
              </a:spcBef>
            </a:pPr>
            <a:r>
              <a:rPr sz="1200" spc="0" dirty="0" smtClean="0">
                <a:latin typeface="Arial"/>
                <a:cs typeface="Arial"/>
              </a:rPr>
              <a:t>•   </a:t>
            </a:r>
            <a:r>
              <a:rPr sz="1200" spc="49" dirty="0" smtClean="0">
                <a:latin typeface="Arial"/>
                <a:cs typeface="Arial"/>
              </a:rPr>
              <a:t> </a:t>
            </a:r>
            <a:r>
              <a:rPr sz="1200" b="1" spc="0" dirty="0" smtClean="0">
                <a:solidFill>
                  <a:srgbClr val="C00000"/>
                </a:solidFill>
                <a:latin typeface="Times New Roman"/>
                <a:cs typeface="Times New Roman"/>
              </a:rPr>
              <a:t>1. </a:t>
            </a:r>
            <a:r>
              <a:rPr sz="1200" b="1" spc="4" dirty="0" smtClean="0">
                <a:solidFill>
                  <a:srgbClr val="C00000"/>
                </a:solidFill>
                <a:latin typeface="Times New Roman"/>
                <a:cs typeface="Times New Roman"/>
              </a:rPr>
              <a:t>H</a:t>
            </a:r>
            <a:r>
              <a:rPr sz="1200" b="1" spc="0" dirty="0" smtClean="0">
                <a:solidFill>
                  <a:srgbClr val="C00000"/>
                </a:solidFill>
                <a:latin typeface="Times New Roman"/>
                <a:cs typeface="Times New Roman"/>
              </a:rPr>
              <a:t>a</a:t>
            </a:r>
            <a:r>
              <a:rPr sz="1200" b="1" spc="-4" dirty="0" smtClean="0">
                <a:solidFill>
                  <a:srgbClr val="C00000"/>
                </a:solidFill>
                <a:latin typeface="Times New Roman"/>
                <a:cs typeface="Times New Roman"/>
              </a:rPr>
              <a:t>r</a:t>
            </a:r>
            <a:r>
              <a:rPr sz="1200" b="1" spc="4" dirty="0" smtClean="0">
                <a:solidFill>
                  <a:srgbClr val="C00000"/>
                </a:solidFill>
                <a:latin typeface="Times New Roman"/>
                <a:cs typeface="Times New Roman"/>
              </a:rPr>
              <a:t>d</a:t>
            </a:r>
            <a:r>
              <a:rPr sz="1200" b="1" spc="0" dirty="0" smtClean="0">
                <a:solidFill>
                  <a:srgbClr val="C00000"/>
                </a:solidFill>
                <a:latin typeface="Times New Roman"/>
                <a:cs typeface="Times New Roman"/>
              </a:rPr>
              <a:t>wa</a:t>
            </a:r>
            <a:r>
              <a:rPr sz="1200" b="1" spc="-4" dirty="0" smtClean="0">
                <a:solidFill>
                  <a:srgbClr val="C00000"/>
                </a:solidFill>
                <a:latin typeface="Times New Roman"/>
                <a:cs typeface="Times New Roman"/>
              </a:rPr>
              <a:t>r</a:t>
            </a:r>
            <a:r>
              <a:rPr sz="1200" b="1" spc="0" dirty="0" smtClean="0">
                <a:solidFill>
                  <a:srgbClr val="C00000"/>
                </a:solidFill>
                <a:latin typeface="Times New Roman"/>
                <a:cs typeface="Times New Roman"/>
              </a:rPr>
              <a:t>e</a:t>
            </a:r>
            <a:r>
              <a:rPr sz="1200" b="1" spc="9" dirty="0" smtClean="0">
                <a:solidFill>
                  <a:srgbClr val="C00000"/>
                </a:solidFill>
                <a:latin typeface="Times New Roman"/>
                <a:cs typeface="Times New Roman"/>
              </a:rPr>
              <a:t> </a:t>
            </a:r>
            <a:r>
              <a:rPr sz="1200" b="1" spc="4" dirty="0" smtClean="0">
                <a:solidFill>
                  <a:srgbClr val="C00000"/>
                </a:solidFill>
                <a:latin typeface="Times New Roman"/>
                <a:cs typeface="Times New Roman"/>
              </a:rPr>
              <a:t>l</a:t>
            </a:r>
            <a:r>
              <a:rPr sz="1200" b="1" spc="-4" dirty="0" smtClean="0">
                <a:solidFill>
                  <a:srgbClr val="C00000"/>
                </a:solidFill>
                <a:latin typeface="Times New Roman"/>
                <a:cs typeface="Times New Roman"/>
              </a:rPr>
              <a:t>e</a:t>
            </a:r>
            <a:r>
              <a:rPr sz="1200" b="1" spc="0" dirty="0" smtClean="0">
                <a:solidFill>
                  <a:srgbClr val="C00000"/>
                </a:solidFill>
                <a:latin typeface="Times New Roman"/>
                <a:cs typeface="Times New Roman"/>
              </a:rPr>
              <a:t>v</a:t>
            </a:r>
            <a:r>
              <a:rPr sz="1200" b="1" spc="-4" dirty="0" smtClean="0">
                <a:solidFill>
                  <a:srgbClr val="C00000"/>
                </a:solidFill>
                <a:latin typeface="Times New Roman"/>
                <a:cs typeface="Times New Roman"/>
              </a:rPr>
              <a:t>e</a:t>
            </a:r>
            <a:r>
              <a:rPr sz="1200" b="1" spc="4" dirty="0" smtClean="0">
                <a:solidFill>
                  <a:srgbClr val="C00000"/>
                </a:solidFill>
                <a:latin typeface="Times New Roman"/>
                <a:cs typeface="Times New Roman"/>
              </a:rPr>
              <a:t>l</a:t>
            </a:r>
            <a:r>
              <a:rPr sz="1200" b="1" spc="0" dirty="0" smtClean="0">
                <a:solidFill>
                  <a:srgbClr val="C00000"/>
                </a:solidFill>
                <a:latin typeface="Times New Roman"/>
                <a:cs typeface="Times New Roman"/>
              </a:rPr>
              <a:t>:</a:t>
            </a:r>
            <a:r>
              <a:rPr sz="1200" b="1" spc="-4" dirty="0" smtClean="0">
                <a:solidFill>
                  <a:srgbClr val="C00000"/>
                </a:solidFill>
                <a:latin typeface="Times New Roman"/>
                <a:cs typeface="Times New Roman"/>
              </a:rPr>
              <a:t> </a:t>
            </a:r>
            <a:r>
              <a:rPr sz="1200" spc="-14" dirty="0" smtClean="0">
                <a:latin typeface="Times New Roman"/>
                <a:cs typeface="Times New Roman"/>
              </a:rPr>
              <a:t>I</a:t>
            </a:r>
            <a:r>
              <a:rPr sz="1200" spc="0" dirty="0" smtClean="0">
                <a:latin typeface="Times New Roman"/>
                <a:cs typeface="Times New Roman"/>
              </a:rPr>
              <a:t>t</a:t>
            </a:r>
            <a:r>
              <a:rPr sz="1200" spc="14" dirty="0" smtClean="0">
                <a:latin typeface="Times New Roman"/>
                <a:cs typeface="Times New Roman"/>
              </a:rPr>
              <a:t> </a:t>
            </a:r>
            <a:r>
              <a:rPr sz="1200" spc="-9" dirty="0" smtClean="0">
                <a:latin typeface="Times New Roman"/>
                <a:cs typeface="Times New Roman"/>
              </a:rPr>
              <a:t>i</a:t>
            </a:r>
            <a:r>
              <a:rPr sz="1200" spc="0" dirty="0" smtClean="0">
                <a:latin typeface="Times New Roman"/>
                <a:cs typeface="Times New Roman"/>
              </a:rPr>
              <a:t>s</a:t>
            </a:r>
            <a:r>
              <a:rPr sz="1200" spc="-34" dirty="0" smtClean="0">
                <a:latin typeface="Times New Roman"/>
                <a:cs typeface="Times New Roman"/>
              </a:rPr>
              <a:t> </a:t>
            </a:r>
            <a:r>
              <a:rPr sz="1200" spc="0" dirty="0" smtClean="0">
                <a:latin typeface="Times New Roman"/>
                <a:cs typeface="Times New Roman"/>
              </a:rPr>
              <a:t>us</a:t>
            </a:r>
            <a:r>
              <a:rPr sz="1200" spc="-4" dirty="0" smtClean="0">
                <a:latin typeface="Times New Roman"/>
                <a:cs typeface="Times New Roman"/>
              </a:rPr>
              <a:t>e</a:t>
            </a:r>
            <a:r>
              <a:rPr sz="1200" spc="0" dirty="0" smtClean="0">
                <a:latin typeface="Times New Roman"/>
                <a:cs typeface="Times New Roman"/>
              </a:rPr>
              <a:t>d </a:t>
            </a:r>
            <a:r>
              <a:rPr sz="1200" spc="-4" dirty="0" smtClean="0">
                <a:latin typeface="Times New Roman"/>
                <a:cs typeface="Times New Roman"/>
              </a:rPr>
              <a:t>f</a:t>
            </a:r>
            <a:r>
              <a:rPr sz="1200" spc="0" dirty="0" smtClean="0">
                <a:latin typeface="Times New Roman"/>
                <a:cs typeface="Times New Roman"/>
              </a:rPr>
              <a:t>or</a:t>
            </a:r>
            <a:r>
              <a:rPr sz="1200" spc="9" dirty="0" smtClean="0">
                <a:latin typeface="Times New Roman"/>
                <a:cs typeface="Times New Roman"/>
              </a:rPr>
              <a:t> </a:t>
            </a:r>
            <a:r>
              <a:rPr sz="1200" spc="-4" dirty="0" smtClean="0">
                <a:latin typeface="Times New Roman"/>
                <a:cs typeface="Times New Roman"/>
              </a:rPr>
              <a:t>f</a:t>
            </a:r>
            <a:r>
              <a:rPr sz="1200" spc="-9" dirty="0" smtClean="0">
                <a:latin typeface="Times New Roman"/>
                <a:cs typeface="Times New Roman"/>
              </a:rPr>
              <a:t>ind</a:t>
            </a:r>
            <a:r>
              <a:rPr sz="1200" spc="-19" dirty="0" smtClean="0">
                <a:latin typeface="Times New Roman"/>
                <a:cs typeface="Times New Roman"/>
              </a:rPr>
              <a:t>i</a:t>
            </a:r>
            <a:r>
              <a:rPr sz="1200" spc="-9" dirty="0" smtClean="0">
                <a:latin typeface="Times New Roman"/>
                <a:cs typeface="Times New Roman"/>
              </a:rPr>
              <a:t>n</a:t>
            </a:r>
            <a:r>
              <a:rPr sz="1200" spc="0" dirty="0" smtClean="0">
                <a:latin typeface="Times New Roman"/>
                <a:cs typeface="Times New Roman"/>
              </a:rPr>
              <a:t>g</a:t>
            </a:r>
            <a:r>
              <a:rPr sz="1200" spc="-5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ssu</a:t>
            </a:r>
            <a:r>
              <a:rPr sz="1200" spc="-4" dirty="0" smtClean="0">
                <a:latin typeface="Times New Roman"/>
                <a:cs typeface="Times New Roman"/>
              </a:rPr>
              <a:t>e</a:t>
            </a:r>
            <a:r>
              <a:rPr sz="1200" spc="0" dirty="0" smtClean="0">
                <a:latin typeface="Times New Roman"/>
                <a:cs typeface="Times New Roman"/>
              </a:rPr>
              <a:t>s </a:t>
            </a:r>
            <a:r>
              <a:rPr sz="1200" spc="-4" dirty="0" smtClean="0">
                <a:latin typeface="Times New Roman"/>
                <a:cs typeface="Times New Roman"/>
              </a:rPr>
              <a:t>cr</a:t>
            </a:r>
            <a:r>
              <a:rPr sz="1200" spc="9" dirty="0" smtClean="0">
                <a:latin typeface="Times New Roman"/>
                <a:cs typeface="Times New Roman"/>
              </a:rPr>
              <a:t>e</a:t>
            </a:r>
            <a:r>
              <a:rPr sz="1200" spc="-4" dirty="0" smtClean="0">
                <a:latin typeface="Times New Roman"/>
                <a:cs typeface="Times New Roman"/>
              </a:rPr>
              <a:t>a</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0" dirty="0" smtClean="0">
                <a:latin typeface="Times New Roman"/>
                <a:cs typeface="Times New Roman"/>
              </a:rPr>
              <a:t>by h</a:t>
            </a:r>
            <a:r>
              <a:rPr sz="1200" spc="-4" dirty="0" smtClean="0">
                <a:latin typeface="Times New Roman"/>
                <a:cs typeface="Times New Roman"/>
              </a:rPr>
              <a:t>ar</a:t>
            </a:r>
            <a:r>
              <a:rPr sz="1200" spc="0" dirty="0" smtClean="0">
                <a:latin typeface="Times New Roman"/>
                <a:cs typeface="Times New Roman"/>
              </a:rPr>
              <a:t>dw</a:t>
            </a:r>
            <a:r>
              <a:rPr sz="1200" spc="9" dirty="0" smtClean="0">
                <a:latin typeface="Times New Roman"/>
                <a:cs typeface="Times New Roman"/>
              </a:rPr>
              <a:t>a</a:t>
            </a:r>
            <a:r>
              <a:rPr sz="1200" spc="-4" dirty="0" smtClean="0">
                <a:latin typeface="Times New Roman"/>
                <a:cs typeface="Times New Roman"/>
              </a:rPr>
              <a:t>r</a:t>
            </a:r>
            <a:r>
              <a:rPr sz="1200" spc="0" dirty="0" smtClean="0">
                <a:latin typeface="Times New Roman"/>
                <a:cs typeface="Times New Roman"/>
              </a:rPr>
              <a:t>e</a:t>
            </a:r>
            <a:r>
              <a:rPr sz="1200" spc="5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ob</a:t>
            </a:r>
            <a:r>
              <a:rPr sz="1200" spc="4" dirty="0" smtClean="0">
                <a:latin typeface="Times New Roman"/>
                <a:cs typeface="Times New Roman"/>
              </a:rPr>
              <a:t>l</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a:t>
            </a:r>
            <a:endParaRPr sz="1200">
              <a:latin typeface="Times New Roman"/>
              <a:cs typeface="Times New Roman"/>
            </a:endParaRPr>
          </a:p>
          <a:p>
            <a:pPr marL="836930">
              <a:lnSpc>
                <a:spcPct val="95825"/>
              </a:lnSpc>
              <a:spcBef>
                <a:spcPts val="1200"/>
              </a:spcBef>
            </a:pPr>
            <a:r>
              <a:rPr sz="1100" spc="0" dirty="0" smtClean="0">
                <a:solidFill>
                  <a:srgbClr val="00AD50"/>
                </a:solidFill>
                <a:latin typeface="Arial"/>
                <a:cs typeface="Arial"/>
              </a:rPr>
              <a:t>•   </a:t>
            </a:r>
            <a:r>
              <a:rPr sz="1100" spc="194" dirty="0" smtClean="0">
                <a:solidFill>
                  <a:srgbClr val="00AD50"/>
                </a:solidFill>
                <a:latin typeface="Arial"/>
                <a:cs typeface="Arial"/>
              </a:rPr>
              <a:t> </a:t>
            </a:r>
            <a:r>
              <a:rPr sz="1200" b="1" spc="0" dirty="0" smtClean="0">
                <a:solidFill>
                  <a:srgbClr val="C00000"/>
                </a:solidFill>
                <a:latin typeface="Times New Roman"/>
                <a:cs typeface="Times New Roman"/>
              </a:rPr>
              <a:t>2. </a:t>
            </a:r>
            <a:r>
              <a:rPr sz="1200" b="1" spc="4" dirty="0" smtClean="0">
                <a:solidFill>
                  <a:srgbClr val="C00000"/>
                </a:solidFill>
                <a:latin typeface="Times New Roman"/>
                <a:cs typeface="Times New Roman"/>
              </a:rPr>
              <a:t>S</a:t>
            </a:r>
            <a:r>
              <a:rPr sz="1200" b="1" spc="0" dirty="0" smtClean="0">
                <a:solidFill>
                  <a:srgbClr val="C00000"/>
                </a:solidFill>
                <a:latin typeface="Times New Roman"/>
                <a:cs typeface="Times New Roman"/>
              </a:rPr>
              <a:t>o</a:t>
            </a:r>
            <a:r>
              <a:rPr sz="1200" b="1" spc="-4" dirty="0" smtClean="0">
                <a:solidFill>
                  <a:srgbClr val="C00000"/>
                </a:solidFill>
                <a:latin typeface="Times New Roman"/>
                <a:cs typeface="Times New Roman"/>
              </a:rPr>
              <a:t>ft</a:t>
            </a:r>
            <a:r>
              <a:rPr sz="1200" b="1" spc="9" dirty="0" smtClean="0">
                <a:solidFill>
                  <a:srgbClr val="C00000"/>
                </a:solidFill>
                <a:latin typeface="Times New Roman"/>
                <a:cs typeface="Times New Roman"/>
              </a:rPr>
              <a:t>w</a:t>
            </a:r>
            <a:r>
              <a:rPr sz="1200" b="1" spc="0" dirty="0" smtClean="0">
                <a:solidFill>
                  <a:srgbClr val="C00000"/>
                </a:solidFill>
                <a:latin typeface="Times New Roman"/>
                <a:cs typeface="Times New Roman"/>
              </a:rPr>
              <a:t>a</a:t>
            </a:r>
            <a:r>
              <a:rPr sz="1200" b="1" spc="-4" dirty="0" smtClean="0">
                <a:solidFill>
                  <a:srgbClr val="C00000"/>
                </a:solidFill>
                <a:latin typeface="Times New Roman"/>
                <a:cs typeface="Times New Roman"/>
              </a:rPr>
              <a:t>r</a:t>
            </a:r>
            <a:r>
              <a:rPr sz="1200" b="1" spc="0" dirty="0" smtClean="0">
                <a:solidFill>
                  <a:srgbClr val="C00000"/>
                </a:solidFill>
                <a:latin typeface="Times New Roman"/>
                <a:cs typeface="Times New Roman"/>
              </a:rPr>
              <a:t>e</a:t>
            </a:r>
            <a:r>
              <a:rPr sz="1200" b="1" spc="-4" dirty="0" smtClean="0">
                <a:solidFill>
                  <a:srgbClr val="C00000"/>
                </a:solidFill>
                <a:latin typeface="Times New Roman"/>
                <a:cs typeface="Times New Roman"/>
              </a:rPr>
              <a:t> </a:t>
            </a:r>
            <a:r>
              <a:rPr sz="1200" b="1" spc="4" dirty="0" smtClean="0">
                <a:solidFill>
                  <a:srgbClr val="C00000"/>
                </a:solidFill>
                <a:latin typeface="Times New Roman"/>
                <a:cs typeface="Times New Roman"/>
              </a:rPr>
              <a:t>l</a:t>
            </a:r>
            <a:r>
              <a:rPr sz="1200" b="1" spc="-4" dirty="0" smtClean="0">
                <a:solidFill>
                  <a:srgbClr val="C00000"/>
                </a:solidFill>
                <a:latin typeface="Times New Roman"/>
                <a:cs typeface="Times New Roman"/>
              </a:rPr>
              <a:t>e</a:t>
            </a:r>
            <a:r>
              <a:rPr sz="1200" b="1" spc="0" dirty="0" smtClean="0">
                <a:solidFill>
                  <a:srgbClr val="C00000"/>
                </a:solidFill>
                <a:latin typeface="Times New Roman"/>
                <a:cs typeface="Times New Roman"/>
              </a:rPr>
              <a:t>v</a:t>
            </a:r>
            <a:r>
              <a:rPr sz="1200" b="1" spc="-4" dirty="0" smtClean="0">
                <a:solidFill>
                  <a:srgbClr val="C00000"/>
                </a:solidFill>
                <a:latin typeface="Times New Roman"/>
                <a:cs typeface="Times New Roman"/>
              </a:rPr>
              <a:t>e</a:t>
            </a:r>
            <a:r>
              <a:rPr sz="1200" b="1" spc="4" dirty="0" smtClean="0">
                <a:solidFill>
                  <a:srgbClr val="C00000"/>
                </a:solidFill>
                <a:latin typeface="Times New Roman"/>
                <a:cs typeface="Times New Roman"/>
              </a:rPr>
              <a:t>l</a:t>
            </a:r>
            <a:r>
              <a:rPr sz="1100" b="1" spc="0" dirty="0" smtClean="0">
                <a:solidFill>
                  <a:srgbClr val="C00000"/>
                </a:solidFill>
                <a:latin typeface="Times New Roman"/>
                <a:cs typeface="Times New Roman"/>
              </a:rPr>
              <a:t>:</a:t>
            </a:r>
            <a:r>
              <a:rPr sz="1100" b="1" spc="4" dirty="0" smtClean="0">
                <a:solidFill>
                  <a:srgbClr val="C00000"/>
                </a:solidFill>
                <a:latin typeface="Times New Roman"/>
                <a:cs typeface="Times New Roman"/>
              </a:rPr>
              <a:t> </a:t>
            </a:r>
            <a:r>
              <a:rPr sz="1100" spc="-9" dirty="0" smtClean="0">
                <a:latin typeface="Times New Roman"/>
                <a:cs typeface="Times New Roman"/>
              </a:rPr>
              <a:t>I</a:t>
            </a:r>
            <a:r>
              <a:rPr sz="1100" spc="0" dirty="0" smtClean="0">
                <a:latin typeface="Times New Roman"/>
                <a:cs typeface="Times New Roman"/>
              </a:rPr>
              <a:t>t</a:t>
            </a:r>
            <a:r>
              <a:rPr sz="1100" spc="4" dirty="0" smtClean="0">
                <a:latin typeface="Times New Roman"/>
                <a:cs typeface="Times New Roman"/>
              </a:rPr>
              <a:t> i</a:t>
            </a:r>
            <a:r>
              <a:rPr sz="1100" spc="0" dirty="0" smtClean="0">
                <a:latin typeface="Times New Roman"/>
                <a:cs typeface="Times New Roman"/>
              </a:rPr>
              <a:t>s</a:t>
            </a:r>
            <a:r>
              <a:rPr sz="1100" spc="-9" dirty="0" smtClean="0">
                <a:latin typeface="Times New Roman"/>
                <a:cs typeface="Times New Roman"/>
              </a:rPr>
              <a:t> </a:t>
            </a:r>
            <a:r>
              <a:rPr sz="1100" spc="0" dirty="0" smtClean="0">
                <a:latin typeface="Times New Roman"/>
                <a:cs typeface="Times New Roman"/>
              </a:rPr>
              <a:t>e</a:t>
            </a:r>
            <a:r>
              <a:rPr sz="1100" spc="-19" dirty="0" smtClean="0">
                <a:latin typeface="Times New Roman"/>
                <a:cs typeface="Times New Roman"/>
              </a:rPr>
              <a:t>m</a:t>
            </a:r>
            <a:r>
              <a:rPr sz="1100" spc="0" dirty="0" smtClean="0">
                <a:latin typeface="Times New Roman"/>
                <a:cs typeface="Times New Roman"/>
              </a:rPr>
              <a:t>p</a:t>
            </a:r>
            <a:r>
              <a:rPr sz="1100" spc="4" dirty="0" smtClean="0">
                <a:latin typeface="Times New Roman"/>
                <a:cs typeface="Times New Roman"/>
              </a:rPr>
              <a:t>l</a:t>
            </a:r>
            <a:r>
              <a:rPr sz="1100" spc="0" dirty="0" smtClean="0">
                <a:latin typeface="Times New Roman"/>
                <a:cs typeface="Times New Roman"/>
              </a:rPr>
              <a:t>o</a:t>
            </a:r>
            <a:r>
              <a:rPr sz="1100" spc="-14" dirty="0" smtClean="0">
                <a:latin typeface="Times New Roman"/>
                <a:cs typeface="Times New Roman"/>
              </a:rPr>
              <a:t>y</a:t>
            </a:r>
            <a:r>
              <a:rPr sz="1100" spc="0" dirty="0" smtClean="0">
                <a:latin typeface="Times New Roman"/>
                <a:cs typeface="Times New Roman"/>
              </a:rPr>
              <a:t>ed </a:t>
            </a:r>
            <a:r>
              <a:rPr sz="1100" spc="4" dirty="0" smtClean="0">
                <a:latin typeface="Times New Roman"/>
                <a:cs typeface="Times New Roman"/>
              </a:rPr>
              <a:t>f</a:t>
            </a:r>
            <a:r>
              <a:rPr sz="1100" spc="0" dirty="0" smtClean="0">
                <a:latin typeface="Times New Roman"/>
                <a:cs typeface="Times New Roman"/>
              </a:rPr>
              <a:t>or</a:t>
            </a:r>
            <a:r>
              <a:rPr sz="1100" spc="-4" dirty="0" smtClean="0">
                <a:latin typeface="Times New Roman"/>
                <a:cs typeface="Times New Roman"/>
              </a:rPr>
              <a:t> </a:t>
            </a:r>
            <a:r>
              <a:rPr sz="1100" spc="4" dirty="0" smtClean="0">
                <a:latin typeface="Times New Roman"/>
                <a:cs typeface="Times New Roman"/>
              </a:rPr>
              <a:t>f</a:t>
            </a:r>
            <a:r>
              <a:rPr sz="1100" spc="-4" dirty="0" smtClean="0">
                <a:latin typeface="Times New Roman"/>
                <a:cs typeface="Times New Roman"/>
              </a:rPr>
              <a:t>i</a:t>
            </a:r>
            <a:r>
              <a:rPr sz="1100" spc="0" dirty="0" smtClean="0">
                <a:latin typeface="Times New Roman"/>
                <a:cs typeface="Times New Roman"/>
              </a:rPr>
              <a:t>nd</a:t>
            </a:r>
            <a:r>
              <a:rPr sz="1100" spc="4" dirty="0" smtClean="0">
                <a:latin typeface="Times New Roman"/>
                <a:cs typeface="Times New Roman"/>
              </a:rPr>
              <a:t>i</a:t>
            </a:r>
            <a:r>
              <a:rPr sz="1100" spc="-14" dirty="0" smtClean="0">
                <a:latin typeface="Times New Roman"/>
                <a:cs typeface="Times New Roman"/>
              </a:rPr>
              <a:t>n</a:t>
            </a:r>
            <a:r>
              <a:rPr sz="1100" spc="0" dirty="0" smtClean="0">
                <a:latin typeface="Times New Roman"/>
                <a:cs typeface="Times New Roman"/>
              </a:rPr>
              <a:t>g </a:t>
            </a:r>
            <a:r>
              <a:rPr sz="1100" spc="4" dirty="0" smtClean="0">
                <a:latin typeface="Times New Roman"/>
                <a:cs typeface="Times New Roman"/>
              </a:rPr>
              <a:t>t</a:t>
            </a:r>
            <a:r>
              <a:rPr sz="1100" spc="0" dirty="0" smtClean="0">
                <a:latin typeface="Times New Roman"/>
                <a:cs typeface="Times New Roman"/>
              </a:rPr>
              <a:t>he</a:t>
            </a:r>
            <a:r>
              <a:rPr sz="1100" spc="-19" dirty="0" smtClean="0">
                <a:latin typeface="Times New Roman"/>
                <a:cs typeface="Times New Roman"/>
              </a:rPr>
              <a:t> </a:t>
            </a:r>
            <a:r>
              <a:rPr sz="1100" spc="0" dirty="0" smtClean="0">
                <a:latin typeface="Times New Roman"/>
                <a:cs typeface="Times New Roman"/>
              </a:rPr>
              <a:t>e</a:t>
            </a:r>
            <a:r>
              <a:rPr sz="1100" spc="4" dirty="0" smtClean="0">
                <a:latin typeface="Times New Roman"/>
                <a:cs typeface="Times New Roman"/>
              </a:rPr>
              <a:t>r</a:t>
            </a:r>
            <a:r>
              <a:rPr sz="1100" spc="-9" dirty="0" smtClean="0">
                <a:latin typeface="Times New Roman"/>
                <a:cs typeface="Times New Roman"/>
              </a:rPr>
              <a:t>r</a:t>
            </a:r>
            <a:r>
              <a:rPr sz="1100" spc="0" dirty="0" smtClean="0">
                <a:latin typeface="Times New Roman"/>
                <a:cs typeface="Times New Roman"/>
              </a:rPr>
              <a:t>o</a:t>
            </a:r>
            <a:r>
              <a:rPr sz="1100" spc="4" dirty="0" smtClean="0">
                <a:latin typeface="Times New Roman"/>
                <a:cs typeface="Times New Roman"/>
              </a:rPr>
              <a:t>r</a:t>
            </a:r>
            <a:r>
              <a:rPr sz="1100" spc="0" dirty="0" smtClean="0">
                <a:latin typeface="Times New Roman"/>
                <a:cs typeface="Times New Roman"/>
              </a:rPr>
              <a:t>s</a:t>
            </a:r>
            <a:r>
              <a:rPr sz="1100" spc="-9" dirty="0" smtClean="0">
                <a:latin typeface="Times New Roman"/>
                <a:cs typeface="Times New Roman"/>
              </a:rPr>
              <a:t> </a:t>
            </a:r>
            <a:r>
              <a:rPr sz="1100" spc="0" dirty="0" smtClean="0">
                <a:latin typeface="Times New Roman"/>
                <a:cs typeface="Times New Roman"/>
              </a:rPr>
              <a:t>c</a:t>
            </a:r>
            <a:r>
              <a:rPr sz="1100" spc="4" dirty="0" smtClean="0">
                <a:latin typeface="Times New Roman"/>
                <a:cs typeface="Times New Roman"/>
              </a:rPr>
              <a:t>r</a:t>
            </a:r>
            <a:r>
              <a:rPr sz="1100" spc="-9" dirty="0" smtClean="0">
                <a:latin typeface="Times New Roman"/>
                <a:cs typeface="Times New Roman"/>
              </a:rPr>
              <a:t>e</a:t>
            </a:r>
            <a:r>
              <a:rPr sz="1100" spc="0" dirty="0" smtClean="0">
                <a:latin typeface="Times New Roman"/>
                <a:cs typeface="Times New Roman"/>
              </a:rPr>
              <a:t>a</a:t>
            </a:r>
            <a:r>
              <a:rPr sz="1100" spc="4" dirty="0" smtClean="0">
                <a:latin typeface="Times New Roman"/>
                <a:cs typeface="Times New Roman"/>
              </a:rPr>
              <a:t>t</a:t>
            </a:r>
            <a:r>
              <a:rPr sz="1100" spc="-9" dirty="0" smtClean="0">
                <a:latin typeface="Times New Roman"/>
                <a:cs typeface="Times New Roman"/>
              </a:rPr>
              <a:t>e</a:t>
            </a:r>
            <a:r>
              <a:rPr sz="1100" spc="0" dirty="0" smtClean="0">
                <a:latin typeface="Times New Roman"/>
                <a:cs typeface="Times New Roman"/>
              </a:rPr>
              <a:t>d by</a:t>
            </a:r>
            <a:r>
              <a:rPr sz="1100" spc="-9" dirty="0" smtClean="0">
                <a:latin typeface="Times New Roman"/>
                <a:cs typeface="Times New Roman"/>
              </a:rPr>
              <a:t> </a:t>
            </a:r>
            <a:r>
              <a:rPr sz="1100" spc="4" dirty="0" smtClean="0">
                <a:latin typeface="Times New Roman"/>
                <a:cs typeface="Times New Roman"/>
              </a:rPr>
              <a:t>t</a:t>
            </a:r>
            <a:r>
              <a:rPr sz="1100" spc="0" dirty="0" smtClean="0">
                <a:latin typeface="Times New Roman"/>
                <a:cs typeface="Times New Roman"/>
              </a:rPr>
              <a:t>he</a:t>
            </a:r>
            <a:r>
              <a:rPr sz="1100" spc="-9" dirty="0" smtClean="0">
                <a:latin typeface="Times New Roman"/>
                <a:cs typeface="Times New Roman"/>
              </a:rPr>
              <a:t> </a:t>
            </a:r>
            <a:r>
              <a:rPr sz="1100" spc="4" dirty="0" smtClean="0">
                <a:latin typeface="Times New Roman"/>
                <a:cs typeface="Times New Roman"/>
              </a:rPr>
              <a:t>f</a:t>
            </a:r>
            <a:r>
              <a:rPr sz="1100" spc="-4" dirty="0" smtClean="0">
                <a:latin typeface="Times New Roman"/>
                <a:cs typeface="Times New Roman"/>
              </a:rPr>
              <a:t>l</a:t>
            </a:r>
            <a:r>
              <a:rPr sz="1100" spc="0" dirty="0" smtClean="0">
                <a:latin typeface="Times New Roman"/>
                <a:cs typeface="Times New Roman"/>
              </a:rPr>
              <a:t>a</a:t>
            </a:r>
            <a:r>
              <a:rPr sz="1100" spc="-4" dirty="0" smtClean="0">
                <a:latin typeface="Times New Roman"/>
                <a:cs typeface="Times New Roman"/>
              </a:rPr>
              <a:t>w</a:t>
            </a:r>
            <a:r>
              <a:rPr sz="1100" spc="0" dirty="0" smtClean="0">
                <a:latin typeface="Times New Roman"/>
                <a:cs typeface="Times New Roman"/>
              </a:rPr>
              <a:t>s</a:t>
            </a:r>
            <a:r>
              <a:rPr sz="1100" spc="4" dirty="0" smtClean="0">
                <a:latin typeface="Times New Roman"/>
                <a:cs typeface="Times New Roman"/>
              </a:rPr>
              <a:t> i</a:t>
            </a:r>
            <a:r>
              <a:rPr sz="1100" spc="0" dirty="0" smtClean="0">
                <a:latin typeface="Times New Roman"/>
                <a:cs typeface="Times New Roman"/>
              </a:rPr>
              <a:t>n</a:t>
            </a:r>
            <a:r>
              <a:rPr sz="1100" spc="-9" dirty="0" smtClean="0">
                <a:latin typeface="Times New Roman"/>
                <a:cs typeface="Times New Roman"/>
              </a:rPr>
              <a:t> </a:t>
            </a:r>
            <a:r>
              <a:rPr sz="1100" spc="4" dirty="0" smtClean="0">
                <a:latin typeface="Times New Roman"/>
                <a:cs typeface="Times New Roman"/>
              </a:rPr>
              <a:t>t</a:t>
            </a:r>
            <a:r>
              <a:rPr sz="1100" spc="0" dirty="0" smtClean="0">
                <a:latin typeface="Times New Roman"/>
                <a:cs typeface="Times New Roman"/>
              </a:rPr>
              <a:t>he</a:t>
            </a:r>
            <a:r>
              <a:rPr sz="1100" spc="-129" dirty="0" smtClean="0">
                <a:latin typeface="Times New Roman"/>
                <a:cs typeface="Times New Roman"/>
              </a:rPr>
              <a:t> </a:t>
            </a:r>
            <a:r>
              <a:rPr sz="1100" spc="0" dirty="0" smtClean="0">
                <a:latin typeface="Times New Roman"/>
                <a:cs typeface="Times New Roman"/>
              </a:rPr>
              <a:t>so</a:t>
            </a:r>
            <a:r>
              <a:rPr sz="1100" spc="4" dirty="0" smtClean="0">
                <a:latin typeface="Times New Roman"/>
                <a:cs typeface="Times New Roman"/>
              </a:rPr>
              <a:t>f</a:t>
            </a:r>
            <a:r>
              <a:rPr sz="1100" spc="-4" dirty="0" smtClean="0">
                <a:latin typeface="Times New Roman"/>
                <a:cs typeface="Times New Roman"/>
              </a:rPr>
              <a:t>tw</a:t>
            </a:r>
            <a:r>
              <a:rPr sz="1100" spc="0" dirty="0" smtClean="0">
                <a:latin typeface="Times New Roman"/>
                <a:cs typeface="Times New Roman"/>
              </a:rPr>
              <a:t>a</a:t>
            </a:r>
            <a:r>
              <a:rPr sz="1100" spc="-9" dirty="0" smtClean="0">
                <a:latin typeface="Times New Roman"/>
                <a:cs typeface="Times New Roman"/>
              </a:rPr>
              <a:t>r</a:t>
            </a:r>
            <a:r>
              <a:rPr sz="1100" spc="0" dirty="0" smtClean="0">
                <a:latin typeface="Times New Roman"/>
                <a:cs typeface="Times New Roman"/>
              </a:rPr>
              <a:t>e.</a:t>
            </a:r>
            <a:endParaRPr sz="11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1254252" y="2194559"/>
            <a:ext cx="4780788" cy="5071872"/>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4" name="object 4"/>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5" name="object 5"/>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6" name="object 6"/>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2" name="object 2"/>
          <p:cNvSpPr txBox="1"/>
          <p:nvPr/>
        </p:nvSpPr>
        <p:spPr>
          <a:xfrm>
            <a:off x="306070" y="306324"/>
            <a:ext cx="7159625" cy="9445625"/>
          </a:xfrm>
          <a:prstGeom prst="rect">
            <a:avLst/>
          </a:prstGeom>
        </p:spPr>
        <p:txBody>
          <a:bodyPr wrap="square" lIns="0" tIns="3135" rIns="0" bIns="0" rtlCol="0">
            <a:noAutofit/>
          </a:bodyPr>
          <a:lstStyle/>
          <a:p>
            <a:pPr>
              <a:lnSpc>
                <a:spcPts val="700"/>
              </a:lnSpc>
            </a:pPr>
            <a:endParaRPr sz="700"/>
          </a:p>
          <a:p>
            <a:pPr marL="836930">
              <a:lnSpc>
                <a:spcPct val="95825"/>
              </a:lnSpc>
              <a:spcBef>
                <a:spcPts val="2000"/>
              </a:spcBef>
            </a:pPr>
            <a:r>
              <a:rPr sz="1200" b="1" spc="0" dirty="0" smtClean="0">
                <a:solidFill>
                  <a:srgbClr val="00AD50"/>
                </a:solidFill>
                <a:latin typeface="Times New Roman"/>
                <a:cs typeface="Times New Roman"/>
              </a:rPr>
              <a:t>2.  Evolvability :-</a:t>
            </a:r>
            <a:endParaRPr sz="1200">
              <a:latin typeface="Times New Roman"/>
              <a:cs typeface="Times New Roman"/>
            </a:endParaRPr>
          </a:p>
          <a:p>
            <a:pPr marL="836930">
              <a:lnSpc>
                <a:spcPct val="95825"/>
              </a:lnSpc>
              <a:spcBef>
                <a:spcPts val="1194"/>
              </a:spcBef>
            </a:pPr>
            <a:r>
              <a:rPr sz="1200" spc="0" dirty="0" smtClean="0">
                <a:latin typeface="Arial"/>
                <a:cs typeface="Arial"/>
              </a:rPr>
              <a:t>•   </a:t>
            </a:r>
            <a:r>
              <a:rPr sz="1200" spc="49" dirty="0" smtClean="0">
                <a:latin typeface="Arial"/>
                <a:cs typeface="Arial"/>
              </a:rPr>
              <a:t> </a:t>
            </a:r>
            <a:r>
              <a:rPr sz="1200" spc="-14" dirty="0" smtClean="0">
                <a:latin typeface="Times New Roman"/>
                <a:cs typeface="Times New Roman"/>
              </a:rPr>
              <a:t>I</a:t>
            </a:r>
            <a:r>
              <a:rPr sz="1200" spc="0" dirty="0" smtClean="0">
                <a:latin typeface="Times New Roman"/>
                <a:cs typeface="Times New Roman"/>
              </a:rPr>
              <a:t>t</a:t>
            </a:r>
            <a:r>
              <a:rPr sz="1200" spc="14" dirty="0" smtClean="0">
                <a:latin typeface="Times New Roman"/>
                <a:cs typeface="Times New Roman"/>
              </a:rPr>
              <a:t> </a:t>
            </a:r>
            <a:r>
              <a:rPr sz="1200" spc="-9" dirty="0" smtClean="0">
                <a:latin typeface="Times New Roman"/>
                <a:cs typeface="Times New Roman"/>
              </a:rPr>
              <a:t>i</a:t>
            </a:r>
            <a:r>
              <a:rPr sz="1200" spc="0" dirty="0" smtClean="0">
                <a:latin typeface="Times New Roman"/>
                <a:cs typeface="Times New Roman"/>
              </a:rPr>
              <a:t>s</a:t>
            </a:r>
            <a:r>
              <a:rPr sz="1200" spc="-34" dirty="0" smtClean="0">
                <a:latin typeface="Times New Roman"/>
                <a:cs typeface="Times New Roman"/>
              </a:rPr>
              <a:t> </a:t>
            </a:r>
            <a:r>
              <a:rPr sz="1200" spc="0" dirty="0" smtClean="0">
                <a:latin typeface="Times New Roman"/>
                <a:cs typeface="Times New Roman"/>
              </a:rPr>
              <a:t>a</a:t>
            </a:r>
            <a:r>
              <a:rPr sz="1200" spc="-4"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er</a:t>
            </a:r>
            <a:r>
              <a:rPr sz="1200" spc="0" dirty="0" smtClean="0">
                <a:latin typeface="Times New Roman"/>
                <a:cs typeface="Times New Roman"/>
              </a:rPr>
              <a:t>m</a:t>
            </a:r>
            <a:r>
              <a:rPr sz="1200" spc="14"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i</a:t>
            </a:r>
            <a:r>
              <a:rPr sz="1200" spc="-4" dirty="0" smtClean="0">
                <a:latin typeface="Times New Roman"/>
                <a:cs typeface="Times New Roman"/>
              </a:rPr>
              <a:t>c</a:t>
            </a:r>
            <a:r>
              <a:rPr sz="1200" spc="0" dirty="0" smtClean="0">
                <a:latin typeface="Times New Roman"/>
                <a:cs typeface="Times New Roman"/>
              </a:rPr>
              <a:t>h </a:t>
            </a:r>
            <a:r>
              <a:rPr sz="1200" spc="4" dirty="0" smtClean="0">
                <a:latin typeface="Times New Roman"/>
                <a:cs typeface="Times New Roman"/>
              </a:rPr>
              <a:t>i</a:t>
            </a:r>
            <a:r>
              <a:rPr sz="1200" spc="0" dirty="0" smtClean="0">
                <a:latin typeface="Times New Roman"/>
                <a:cs typeface="Times New Roman"/>
              </a:rPr>
              <a:t>s</a:t>
            </a:r>
            <a:r>
              <a:rPr sz="1200" spc="-9" dirty="0" smtClean="0">
                <a:latin typeface="Times New Roman"/>
                <a:cs typeface="Times New Roman"/>
              </a:rPr>
              <a:t> </a:t>
            </a:r>
            <a:r>
              <a:rPr sz="1200" spc="-4" dirty="0" smtClean="0">
                <a:latin typeface="Times New Roman"/>
                <a:cs typeface="Times New Roman"/>
              </a:rPr>
              <a:t>c</a:t>
            </a:r>
            <a:r>
              <a:rPr sz="1200" spc="4" dirty="0" smtClean="0">
                <a:latin typeface="Times New Roman"/>
                <a:cs typeface="Times New Roman"/>
              </a:rPr>
              <a:t>l</a:t>
            </a:r>
            <a:r>
              <a:rPr sz="1200" spc="0" dirty="0" smtClean="0">
                <a:latin typeface="Times New Roman"/>
                <a:cs typeface="Times New Roman"/>
              </a:rPr>
              <a:t>os</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re</a:t>
            </a:r>
            <a:r>
              <a:rPr sz="1200" spc="4" dirty="0" smtClean="0">
                <a:latin typeface="Times New Roman"/>
                <a:cs typeface="Times New Roman"/>
              </a:rPr>
              <a:t>l</a:t>
            </a:r>
            <a:r>
              <a:rPr sz="1200" spc="-4" dirty="0" smtClean="0">
                <a:latin typeface="Times New Roman"/>
                <a:cs typeface="Times New Roman"/>
              </a:rPr>
              <a:t>a</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94" dirty="0" smtClean="0">
                <a:latin typeface="Times New Roman"/>
                <a:cs typeface="Times New Roman"/>
              </a:rPr>
              <a:t> </a:t>
            </a:r>
            <a:r>
              <a:rPr sz="1200" spc="-4" dirty="0" smtClean="0">
                <a:latin typeface="Times New Roman"/>
                <a:cs typeface="Times New Roman"/>
              </a:rPr>
              <a:t>B</a:t>
            </a:r>
            <a:r>
              <a:rPr sz="1200" spc="4" dirty="0" smtClean="0">
                <a:latin typeface="Times New Roman"/>
                <a:cs typeface="Times New Roman"/>
              </a:rPr>
              <a:t>i</a:t>
            </a:r>
            <a:r>
              <a:rPr sz="1200" spc="0" dirty="0" smtClean="0">
                <a:latin typeface="Times New Roman"/>
                <a:cs typeface="Times New Roman"/>
              </a:rPr>
              <a:t>o</a:t>
            </a:r>
            <a:r>
              <a:rPr sz="1200" spc="4" dirty="0" smtClean="0">
                <a:latin typeface="Times New Roman"/>
                <a:cs typeface="Times New Roman"/>
              </a:rPr>
              <a:t>l</a:t>
            </a:r>
            <a:r>
              <a:rPr sz="1200" spc="0" dirty="0" smtClean="0">
                <a:latin typeface="Times New Roman"/>
                <a:cs typeface="Times New Roman"/>
              </a:rPr>
              <a:t>og</a:t>
            </a:r>
            <a:r>
              <a:rPr sz="1200" spc="-9" dirty="0" smtClean="0">
                <a:latin typeface="Times New Roman"/>
                <a:cs typeface="Times New Roman"/>
              </a:rPr>
              <a:t>y</a:t>
            </a:r>
            <a:r>
              <a:rPr sz="1200" spc="0" dirty="0" smtClean="0">
                <a:latin typeface="Times New Roman"/>
                <a:cs typeface="Times New Roman"/>
              </a:rPr>
              <a:t>.</a:t>
            </a:r>
            <a:endParaRPr sz="1200">
              <a:latin typeface="Times New Roman"/>
              <a:cs typeface="Times New Roman"/>
            </a:endParaRPr>
          </a:p>
          <a:p>
            <a:pPr marL="836930">
              <a:lnSpc>
                <a:spcPct val="95825"/>
              </a:lnSpc>
              <a:spcBef>
                <a:spcPts val="1206"/>
              </a:spcBef>
            </a:pPr>
            <a:r>
              <a:rPr sz="1200" spc="0" dirty="0" smtClean="0">
                <a:latin typeface="Arial"/>
                <a:cs typeface="Arial"/>
              </a:rPr>
              <a:t>•   </a:t>
            </a:r>
            <a:r>
              <a:rPr sz="1200" spc="49" dirty="0" smtClean="0">
                <a:latin typeface="Arial"/>
                <a:cs typeface="Arial"/>
              </a:rPr>
              <a:t> </a:t>
            </a:r>
            <a:r>
              <a:rPr sz="1200" spc="-14" dirty="0" smtClean="0">
                <a:latin typeface="Times New Roman"/>
                <a:cs typeface="Times New Roman"/>
              </a:rPr>
              <a:t>I</a:t>
            </a:r>
            <a:r>
              <a:rPr sz="1200" spc="0" dirty="0" smtClean="0">
                <a:latin typeface="Times New Roman"/>
                <a:cs typeface="Times New Roman"/>
              </a:rPr>
              <a:t>t</a:t>
            </a:r>
            <a:r>
              <a:rPr sz="1200" spc="14" dirty="0" smtClean="0">
                <a:latin typeface="Times New Roman"/>
                <a:cs typeface="Times New Roman"/>
              </a:rPr>
              <a:t> </a:t>
            </a:r>
            <a:r>
              <a:rPr sz="1200" spc="-9" dirty="0" smtClean="0">
                <a:latin typeface="Times New Roman"/>
                <a:cs typeface="Times New Roman"/>
              </a:rPr>
              <a:t>i</a:t>
            </a:r>
            <a:r>
              <a:rPr sz="1200" spc="0" dirty="0" smtClean="0">
                <a:latin typeface="Times New Roman"/>
                <a:cs typeface="Times New Roman"/>
              </a:rPr>
              <a:t>s</a:t>
            </a:r>
            <a:r>
              <a:rPr sz="1200" spc="-34" dirty="0" smtClean="0">
                <a:latin typeface="Times New Roman"/>
                <a:cs typeface="Times New Roman"/>
              </a:rPr>
              <a:t> </a:t>
            </a:r>
            <a:r>
              <a:rPr sz="1200" spc="-4" dirty="0" smtClean="0">
                <a:latin typeface="Times New Roman"/>
                <a:cs typeface="Times New Roman"/>
              </a:rPr>
              <a:t>ref</a:t>
            </a:r>
            <a:r>
              <a:rPr sz="1200" spc="9" dirty="0" smtClean="0">
                <a:latin typeface="Times New Roman"/>
                <a:cs typeface="Times New Roman"/>
              </a:rPr>
              <a:t>e</a:t>
            </a:r>
            <a:r>
              <a:rPr sz="1200" spc="-4" dirty="0" smtClean="0">
                <a:latin typeface="Times New Roman"/>
                <a:cs typeface="Times New Roman"/>
              </a:rPr>
              <a:t>rr</a:t>
            </a:r>
            <a:r>
              <a:rPr sz="1200" spc="9" dirty="0" smtClean="0">
                <a:latin typeface="Times New Roman"/>
                <a:cs typeface="Times New Roman"/>
              </a:rPr>
              <a:t>e</a:t>
            </a:r>
            <a:r>
              <a:rPr sz="1200" spc="0" dirty="0" smtClean="0">
                <a:latin typeface="Times New Roman"/>
                <a:cs typeface="Times New Roman"/>
              </a:rPr>
              <a:t>d </a:t>
            </a:r>
            <a:r>
              <a:rPr sz="1200" spc="-4" dirty="0" smtClean="0">
                <a:latin typeface="Times New Roman"/>
                <a:cs typeface="Times New Roman"/>
              </a:rPr>
              <a:t>a</a:t>
            </a:r>
            <a:r>
              <a:rPr sz="1200" spc="0" dirty="0" smtClean="0">
                <a:latin typeface="Times New Roman"/>
                <a:cs typeface="Times New Roman"/>
              </a:rPr>
              <a:t>s </a:t>
            </a:r>
            <a:r>
              <a:rPr sz="1200" spc="4" dirty="0" smtClean="0">
                <a:latin typeface="Times New Roman"/>
                <a:cs typeface="Times New Roman"/>
              </a:rPr>
              <a:t>t</a:t>
            </a:r>
            <a:r>
              <a:rPr sz="1200" spc="0" dirty="0" smtClean="0">
                <a:latin typeface="Times New Roman"/>
                <a:cs typeface="Times New Roman"/>
              </a:rPr>
              <a:t>he</a:t>
            </a:r>
            <a:r>
              <a:rPr sz="1200" spc="9" dirty="0" smtClean="0">
                <a:latin typeface="Times New Roman"/>
                <a:cs typeface="Times New Roman"/>
              </a:rPr>
              <a:t> </a:t>
            </a:r>
            <a:r>
              <a:rPr sz="1200" spc="0" dirty="0" smtClean="0">
                <a:latin typeface="Times New Roman"/>
                <a:cs typeface="Times New Roman"/>
              </a:rPr>
              <a:t>non</a:t>
            </a:r>
            <a:r>
              <a:rPr sz="1200" spc="-4" dirty="0" smtClean="0">
                <a:latin typeface="Times New Roman"/>
                <a:cs typeface="Times New Roman"/>
              </a:rPr>
              <a:t>-</a:t>
            </a:r>
            <a:r>
              <a:rPr sz="1200" spc="0" dirty="0" smtClean="0">
                <a:latin typeface="Times New Roman"/>
                <a:cs typeface="Times New Roman"/>
              </a:rPr>
              <a:t>h</a:t>
            </a:r>
            <a:r>
              <a:rPr sz="1200" spc="-4" dirty="0" smtClean="0">
                <a:latin typeface="Times New Roman"/>
                <a:cs typeface="Times New Roman"/>
              </a:rPr>
              <a:t>er</a:t>
            </a:r>
            <a:r>
              <a:rPr sz="1200" spc="4" dirty="0" smtClean="0">
                <a:latin typeface="Times New Roman"/>
                <a:cs typeface="Times New Roman"/>
              </a:rPr>
              <a:t>it</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e</a:t>
            </a:r>
            <a:r>
              <a:rPr sz="1200" spc="9" dirty="0" smtClean="0">
                <a:latin typeface="Times New Roman"/>
                <a:cs typeface="Times New Roman"/>
              </a:rPr>
              <a:t> </a:t>
            </a:r>
            <a:r>
              <a:rPr sz="1200" spc="0" dirty="0" smtClean="0">
                <a:latin typeface="Times New Roman"/>
                <a:cs typeface="Times New Roman"/>
              </a:rPr>
              <a:t>v</a:t>
            </a:r>
            <a:r>
              <a:rPr sz="1200" spc="-4" dirty="0" smtClean="0">
                <a:latin typeface="Times New Roman"/>
                <a:cs typeface="Times New Roman"/>
              </a:rPr>
              <a:t>ar</a:t>
            </a:r>
            <a:r>
              <a:rPr sz="1200" spc="4" dirty="0" smtClean="0">
                <a:latin typeface="Times New Roman"/>
                <a:cs typeface="Times New Roman"/>
              </a:rPr>
              <a:t>i</a:t>
            </a:r>
            <a:r>
              <a:rPr sz="1200" spc="-4"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a:t>
            </a:r>
            <a:endParaRPr sz="1200">
              <a:latin typeface="Times New Roman"/>
              <a:cs typeface="Times New Roman"/>
            </a:endParaRPr>
          </a:p>
          <a:p>
            <a:pPr marL="1065530" marR="613880" indent="-228600">
              <a:lnSpc>
                <a:spcPts val="1330"/>
              </a:lnSpc>
              <a:spcBef>
                <a:spcPts val="1562"/>
              </a:spcBef>
              <a:tabLst>
                <a:tab pos="1054100" algn="l"/>
              </a:tabLst>
            </a:pPr>
            <a:r>
              <a:rPr sz="1200" dirty="0" smtClean="0">
                <a:latin typeface="Arial"/>
                <a:cs typeface="Arial"/>
              </a:rPr>
              <a:t>•	</a:t>
            </a:r>
            <a:r>
              <a:rPr sz="1200" spc="0" dirty="0" smtClean="0">
                <a:latin typeface="Times New Roman"/>
                <a:cs typeface="Times New Roman"/>
              </a:rPr>
              <a:t>For an embedded system evolvability refers to the ease with which the embedded product can be modified to take advantage of new firmware or hardware technologies.</a:t>
            </a:r>
            <a:endParaRPr sz="1200">
              <a:latin typeface="Times New Roman"/>
              <a:cs typeface="Times New Roman"/>
            </a:endParaRPr>
          </a:p>
          <a:p>
            <a:pPr marL="836930">
              <a:lnSpc>
                <a:spcPct val="95825"/>
              </a:lnSpc>
              <a:spcBef>
                <a:spcPts val="1163"/>
              </a:spcBef>
            </a:pPr>
            <a:r>
              <a:rPr sz="1200" b="1" spc="0" dirty="0" smtClean="0">
                <a:solidFill>
                  <a:srgbClr val="00AD50"/>
                </a:solidFill>
                <a:latin typeface="Times New Roman"/>
                <a:cs typeface="Times New Roman"/>
              </a:rPr>
              <a:t>3.  Portability:-</a:t>
            </a:r>
            <a:endParaRPr sz="1200">
              <a:latin typeface="Times New Roman"/>
              <a:cs typeface="Times New Roman"/>
            </a:endParaRPr>
          </a:p>
          <a:p>
            <a:pPr marL="836930">
              <a:lnSpc>
                <a:spcPct val="95825"/>
              </a:lnSpc>
              <a:spcBef>
                <a:spcPts val="1182"/>
              </a:spcBef>
            </a:pPr>
            <a:r>
              <a:rPr sz="1200" spc="0" dirty="0" smtClean="0">
                <a:latin typeface="Arial"/>
                <a:cs typeface="Arial"/>
              </a:rPr>
              <a:t>•   </a:t>
            </a:r>
            <a:r>
              <a:rPr sz="1200" spc="49" dirty="0" smtClean="0">
                <a:latin typeface="Arial"/>
                <a:cs typeface="Arial"/>
              </a:rPr>
              <a:t> </a:t>
            </a:r>
            <a:r>
              <a:rPr sz="1200" spc="-14" dirty="0" smtClean="0">
                <a:latin typeface="Times New Roman"/>
                <a:cs typeface="Times New Roman"/>
              </a:rPr>
              <a:t>I</a:t>
            </a:r>
            <a:r>
              <a:rPr sz="1200" spc="0" dirty="0" smtClean="0">
                <a:latin typeface="Times New Roman"/>
                <a:cs typeface="Times New Roman"/>
              </a:rPr>
              <a:t>t</a:t>
            </a:r>
            <a:r>
              <a:rPr sz="1200" spc="14" dirty="0" smtClean="0">
                <a:latin typeface="Times New Roman"/>
                <a:cs typeface="Times New Roman"/>
              </a:rPr>
              <a:t> </a:t>
            </a:r>
            <a:r>
              <a:rPr sz="1200" spc="-9" dirty="0" smtClean="0">
                <a:latin typeface="Times New Roman"/>
                <a:cs typeface="Times New Roman"/>
              </a:rPr>
              <a:t>i</a:t>
            </a:r>
            <a:r>
              <a:rPr sz="1200" spc="0" dirty="0" smtClean="0">
                <a:latin typeface="Times New Roman"/>
                <a:cs typeface="Times New Roman"/>
              </a:rPr>
              <a:t>s</a:t>
            </a:r>
            <a:r>
              <a:rPr sz="1200" spc="-3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ea</a:t>
            </a:r>
            <a:r>
              <a:rPr sz="1200" spc="0" dirty="0" smtClean="0">
                <a:latin typeface="Times New Roman"/>
                <a:cs typeface="Times New Roman"/>
              </a:rPr>
              <a:t>su</a:t>
            </a:r>
            <a:r>
              <a:rPr sz="1200" spc="-4" dirty="0" smtClean="0">
                <a:latin typeface="Times New Roman"/>
                <a:cs typeface="Times New Roman"/>
              </a:rPr>
              <a:t>r</a:t>
            </a:r>
            <a:r>
              <a:rPr sz="1200" spc="0" dirty="0" smtClean="0">
                <a:latin typeface="Times New Roman"/>
                <a:cs typeface="Times New Roman"/>
              </a:rPr>
              <a:t>e</a:t>
            </a:r>
            <a:r>
              <a:rPr sz="1200" spc="9" dirty="0" smtClean="0">
                <a:latin typeface="Times New Roman"/>
                <a:cs typeface="Times New Roman"/>
              </a:rPr>
              <a:t> </a:t>
            </a:r>
            <a:r>
              <a:rPr sz="1200" spc="0" dirty="0" smtClean="0">
                <a:latin typeface="Times New Roman"/>
                <a:cs typeface="Times New Roman"/>
              </a:rPr>
              <a:t>of</a:t>
            </a:r>
            <a:r>
              <a:rPr sz="1200" spc="-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4" dirty="0" smtClean="0">
                <a:latin typeface="Times New Roman"/>
                <a:cs typeface="Times New Roman"/>
              </a:rPr>
              <a:t> i</a:t>
            </a:r>
            <a:r>
              <a:rPr sz="1200" spc="0" dirty="0" smtClean="0">
                <a:latin typeface="Times New Roman"/>
                <a:cs typeface="Times New Roman"/>
              </a:rPr>
              <a:t>nd</a:t>
            </a:r>
            <a:r>
              <a:rPr sz="1200" spc="-4" dirty="0" smtClean="0">
                <a:latin typeface="Times New Roman"/>
                <a:cs typeface="Times New Roman"/>
              </a:rPr>
              <a:t>e</a:t>
            </a:r>
            <a:r>
              <a:rPr sz="1200" spc="0" dirty="0" smtClean="0">
                <a:latin typeface="Times New Roman"/>
                <a:cs typeface="Times New Roman"/>
              </a:rPr>
              <a:t>p</a:t>
            </a:r>
            <a:r>
              <a:rPr sz="1200" spc="-4" dirty="0" smtClean="0">
                <a:latin typeface="Times New Roman"/>
                <a:cs typeface="Times New Roman"/>
              </a:rPr>
              <a:t>e</a:t>
            </a:r>
            <a:r>
              <a:rPr sz="1200" spc="0" dirty="0" smtClean="0">
                <a:latin typeface="Times New Roman"/>
                <a:cs typeface="Times New Roman"/>
              </a:rPr>
              <a:t>nd</a:t>
            </a:r>
            <a:r>
              <a:rPr sz="1200" spc="-4" dirty="0" smtClean="0">
                <a:latin typeface="Times New Roman"/>
                <a:cs typeface="Times New Roman"/>
              </a:rPr>
              <a:t>e</a:t>
            </a:r>
            <a:r>
              <a:rPr sz="1200" spc="0" dirty="0" smtClean="0">
                <a:latin typeface="Times New Roman"/>
                <a:cs typeface="Times New Roman"/>
              </a:rPr>
              <a:t>n</a:t>
            </a:r>
            <a:r>
              <a:rPr sz="1200" spc="9" dirty="0" smtClean="0">
                <a:latin typeface="Times New Roman"/>
                <a:cs typeface="Times New Roman"/>
              </a:rPr>
              <a:t>c</a:t>
            </a:r>
            <a:r>
              <a:rPr sz="1200" spc="-4" dirty="0" smtClean="0">
                <a:latin typeface="Times New Roman"/>
                <a:cs typeface="Times New Roman"/>
              </a:rPr>
              <a:t>e</a:t>
            </a:r>
            <a:r>
              <a:rPr sz="1200" spc="0" dirty="0" smtClean="0">
                <a:latin typeface="Times New Roman"/>
                <a:cs typeface="Times New Roman"/>
              </a:rPr>
              <a:t>.</a:t>
            </a:r>
            <a:endParaRPr sz="1200">
              <a:latin typeface="Times New Roman"/>
              <a:cs typeface="Times New Roman"/>
            </a:endParaRPr>
          </a:p>
          <a:p>
            <a:pPr marL="1065530" marR="884704" indent="-228600">
              <a:lnSpc>
                <a:spcPts val="1330"/>
              </a:lnSpc>
              <a:spcBef>
                <a:spcPts val="1550"/>
              </a:spcBef>
              <a:tabLst>
                <a:tab pos="1054100" algn="l"/>
              </a:tabLst>
            </a:pPr>
            <a:r>
              <a:rPr sz="1200" dirty="0" smtClean="0">
                <a:latin typeface="Arial"/>
                <a:cs typeface="Arial"/>
              </a:rPr>
              <a:t>•	</a:t>
            </a:r>
            <a:r>
              <a:rPr sz="1200" spc="-1" dirty="0" smtClean="0">
                <a:latin typeface="Times New Roman"/>
                <a:cs typeface="Times New Roman"/>
              </a:rPr>
              <a:t>An embedded product is said to be portable if the product is capable of functioning in various environments, target processors and embedded operating systems.</a:t>
            </a:r>
            <a:endParaRPr sz="1200">
              <a:latin typeface="Times New Roman"/>
              <a:cs typeface="Times New Roman"/>
            </a:endParaRPr>
          </a:p>
          <a:p>
            <a:pPr marL="1065530" marR="611450" indent="-228600">
              <a:lnSpc>
                <a:spcPts val="1320"/>
              </a:lnSpc>
              <a:spcBef>
                <a:spcPts val="1533"/>
              </a:spcBef>
              <a:tabLst>
                <a:tab pos="1054100" algn="l"/>
              </a:tabLst>
            </a:pPr>
            <a:r>
              <a:rPr sz="1200" dirty="0" smtClean="0">
                <a:latin typeface="Arial"/>
                <a:cs typeface="Arial"/>
              </a:rPr>
              <a:t>•	</a:t>
            </a:r>
            <a:r>
              <a:rPr sz="1200" spc="-4" dirty="0" smtClean="0">
                <a:latin typeface="Times New Roman"/>
                <a:cs typeface="Times New Roman"/>
              </a:rPr>
              <a:t>„</a:t>
            </a:r>
            <a:r>
              <a:rPr sz="1200" spc="4" dirty="0" smtClean="0">
                <a:latin typeface="Times New Roman"/>
                <a:cs typeface="Times New Roman"/>
              </a:rPr>
              <a:t>P</a:t>
            </a:r>
            <a:r>
              <a:rPr sz="1200" spc="0" dirty="0" smtClean="0">
                <a:latin typeface="Times New Roman"/>
                <a:cs typeface="Times New Roman"/>
              </a:rPr>
              <a:t>o</a:t>
            </a:r>
            <a:r>
              <a:rPr sz="1200" spc="-4" dirty="0" smtClean="0">
                <a:latin typeface="Times New Roman"/>
                <a:cs typeface="Times New Roman"/>
              </a:rPr>
              <a:t>r</a:t>
            </a:r>
            <a:r>
              <a:rPr sz="1200" spc="4" dirty="0" smtClean="0">
                <a:latin typeface="Times New Roman"/>
                <a:cs typeface="Times New Roman"/>
              </a:rPr>
              <a:t>ti</a:t>
            </a:r>
            <a:r>
              <a:rPr sz="1200" spc="0" dirty="0" smtClean="0">
                <a:latin typeface="Times New Roman"/>
                <a:cs typeface="Times New Roman"/>
              </a:rPr>
              <a:t>ng‟</a:t>
            </a:r>
            <a:r>
              <a:rPr sz="1200" spc="-4" dirty="0" smtClean="0">
                <a:latin typeface="Times New Roman"/>
                <a:cs typeface="Times New Roman"/>
              </a:rPr>
              <a:t> re</a:t>
            </a:r>
            <a:r>
              <a:rPr sz="1200" spc="0" dirty="0" smtClean="0">
                <a:latin typeface="Times New Roman"/>
                <a:cs typeface="Times New Roman"/>
              </a:rPr>
              <a:t>p</a:t>
            </a:r>
            <a:r>
              <a:rPr sz="1200" spc="-4" dirty="0" smtClean="0">
                <a:latin typeface="Times New Roman"/>
                <a:cs typeface="Times New Roman"/>
              </a:rPr>
              <a:t>r</a:t>
            </a:r>
            <a:r>
              <a:rPr sz="1200" spc="9"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4" dirty="0" smtClean="0">
                <a:latin typeface="Times New Roman"/>
                <a:cs typeface="Times New Roman"/>
              </a:rPr>
              <a:t>mi</a:t>
            </a:r>
            <a:r>
              <a:rPr sz="1200" spc="-9" dirty="0" smtClean="0">
                <a:latin typeface="Times New Roman"/>
                <a:cs typeface="Times New Roman"/>
              </a:rPr>
              <a:t>g</a:t>
            </a:r>
            <a:r>
              <a:rPr sz="1200" spc="-4" dirty="0" smtClean="0">
                <a:latin typeface="Times New Roman"/>
                <a:cs typeface="Times New Roman"/>
              </a:rPr>
              <a:t>r</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a:t>
            </a:r>
            <a:r>
              <a:rPr sz="1200" spc="9" dirty="0" smtClean="0">
                <a:latin typeface="Times New Roman"/>
                <a:cs typeface="Times New Roman"/>
              </a:rPr>
              <a:t> </a:t>
            </a:r>
            <a:r>
              <a:rPr sz="1200" spc="0" dirty="0" smtClean="0">
                <a:latin typeface="Times New Roman"/>
                <a:cs typeface="Times New Roman"/>
              </a:rPr>
              <a:t>of</a:t>
            </a:r>
            <a:r>
              <a:rPr sz="1200" spc="-14"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a:t>
            </a:r>
            <a:r>
              <a:rPr sz="1200" spc="25" dirty="0" smtClean="0">
                <a:latin typeface="Times New Roman"/>
                <a:cs typeface="Times New Roman"/>
              </a:rPr>
              <a:t> </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r</a:t>
            </a:r>
            <a:r>
              <a:rPr sz="1200" spc="4" dirty="0" smtClean="0">
                <a:latin typeface="Times New Roman"/>
                <a:cs typeface="Times New Roman"/>
              </a:rPr>
              <a:t>m</a:t>
            </a:r>
            <a:r>
              <a:rPr sz="1200" spc="0" dirty="0" smtClean="0">
                <a:latin typeface="Times New Roman"/>
                <a:cs typeface="Times New Roman"/>
              </a:rPr>
              <a:t>w</a:t>
            </a:r>
            <a:r>
              <a:rPr sz="1200" spc="-4" dirty="0" smtClean="0">
                <a:latin typeface="Times New Roman"/>
                <a:cs typeface="Times New Roman"/>
              </a:rPr>
              <a:t>ar</a:t>
            </a:r>
            <a:r>
              <a:rPr sz="1200" spc="0" dirty="0" smtClean="0">
                <a:latin typeface="Times New Roman"/>
                <a:cs typeface="Times New Roman"/>
              </a:rPr>
              <a:t>e</a:t>
            </a:r>
            <a:r>
              <a:rPr sz="1200" spc="9"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r</a:t>
            </a:r>
            <a:r>
              <a:rPr sz="1200" spc="4" dirty="0" smtClean="0">
                <a:latin typeface="Times New Roman"/>
                <a:cs typeface="Times New Roman"/>
              </a:rPr>
              <a:t>itt</a:t>
            </a:r>
            <a:r>
              <a:rPr sz="1200" spc="-4" dirty="0" smtClean="0">
                <a:latin typeface="Times New Roman"/>
                <a:cs typeface="Times New Roman"/>
              </a:rPr>
              <a:t>e</a:t>
            </a:r>
            <a:r>
              <a:rPr sz="1200" spc="0" dirty="0" smtClean="0">
                <a:latin typeface="Times New Roman"/>
                <a:cs typeface="Times New Roman"/>
              </a:rPr>
              <a:t>n </a:t>
            </a:r>
            <a:r>
              <a:rPr sz="1200" spc="-4" dirty="0" smtClean="0">
                <a:latin typeface="Times New Roman"/>
                <a:cs typeface="Times New Roman"/>
              </a:rPr>
              <a:t>f</a:t>
            </a:r>
            <a:r>
              <a:rPr sz="1200" spc="0" dirty="0" smtClean="0">
                <a:latin typeface="Times New Roman"/>
                <a:cs typeface="Times New Roman"/>
              </a:rPr>
              <a:t>or</a:t>
            </a:r>
            <a:r>
              <a:rPr sz="1200" spc="9" dirty="0" smtClean="0">
                <a:latin typeface="Times New Roman"/>
                <a:cs typeface="Times New Roman"/>
              </a:rPr>
              <a:t> </a:t>
            </a:r>
            <a:r>
              <a:rPr sz="1200" spc="0" dirty="0" smtClean="0">
                <a:latin typeface="Times New Roman"/>
                <a:cs typeface="Times New Roman"/>
              </a:rPr>
              <a:t>one</a:t>
            </a:r>
            <a:r>
              <a:rPr sz="1200" spc="-4"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ar</a:t>
            </a:r>
            <a:r>
              <a:rPr sz="1200" spc="0" dirty="0" smtClean="0">
                <a:latin typeface="Times New Roman"/>
                <a:cs typeface="Times New Roman"/>
              </a:rPr>
              <a:t>g</a:t>
            </a:r>
            <a:r>
              <a:rPr sz="1200" spc="-4" dirty="0" smtClean="0">
                <a:latin typeface="Times New Roman"/>
                <a:cs typeface="Times New Roman"/>
              </a:rPr>
              <a:t>e</a:t>
            </a:r>
            <a:r>
              <a:rPr sz="1200" spc="0" dirty="0" smtClean="0">
                <a:latin typeface="Times New Roman"/>
                <a:cs typeface="Times New Roman"/>
              </a:rPr>
              <a:t>t</a:t>
            </a:r>
            <a:r>
              <a:rPr sz="1200" spc="-10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a:t>
            </a:r>
            <a:r>
              <a:rPr sz="1200" spc="-4" dirty="0" smtClean="0">
                <a:latin typeface="Times New Roman"/>
                <a:cs typeface="Times New Roman"/>
              </a:rPr>
              <a:t>c</a:t>
            </a:r>
            <a:r>
              <a:rPr sz="1200" spc="9" dirty="0" smtClean="0">
                <a:latin typeface="Times New Roman"/>
                <a:cs typeface="Times New Roman"/>
              </a:rPr>
              <a:t>e</a:t>
            </a:r>
            <a:r>
              <a:rPr sz="1200" spc="0" dirty="0" smtClean="0">
                <a:latin typeface="Times New Roman"/>
                <a:cs typeface="Times New Roman"/>
              </a:rPr>
              <a:t>ssor </a:t>
            </a:r>
            <a:r>
              <a:rPr sz="1200" spc="4" dirty="0" smtClean="0">
                <a:latin typeface="Times New Roman"/>
                <a:cs typeface="Times New Roman"/>
              </a:rPr>
              <a:t>t</a:t>
            </a:r>
            <a:r>
              <a:rPr sz="1200" spc="0" dirty="0" smtClean="0">
                <a:latin typeface="Times New Roman"/>
                <a:cs typeface="Times New Roman"/>
              </a:rPr>
              <a:t>o</a:t>
            </a:r>
            <a:r>
              <a:rPr sz="1200" spc="-9" dirty="0" smtClean="0">
                <a:latin typeface="Times New Roman"/>
                <a:cs typeface="Times New Roman"/>
              </a:rPr>
              <a:t> </a:t>
            </a:r>
            <a:r>
              <a:rPr sz="1200" spc="0" dirty="0" smtClean="0">
                <a:latin typeface="Times New Roman"/>
                <a:cs typeface="Times New Roman"/>
              </a:rPr>
              <a:t>a</a:t>
            </a:r>
            <a:r>
              <a:rPr sz="1200" spc="9"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4" dirty="0" smtClean="0">
                <a:latin typeface="Times New Roman"/>
                <a:cs typeface="Times New Roman"/>
              </a:rPr>
              <a:t>ffe</a:t>
            </a:r>
            <a:r>
              <a:rPr sz="1200" spc="9" dirty="0" smtClean="0">
                <a:latin typeface="Times New Roman"/>
                <a:cs typeface="Times New Roman"/>
              </a:rPr>
              <a:t>r</a:t>
            </a:r>
            <a:r>
              <a:rPr sz="1200" spc="-4" dirty="0" smtClean="0">
                <a:latin typeface="Times New Roman"/>
                <a:cs typeface="Times New Roman"/>
              </a:rPr>
              <a:t>e</a:t>
            </a:r>
            <a:r>
              <a:rPr sz="1200" spc="0" dirty="0" smtClean="0">
                <a:latin typeface="Times New Roman"/>
                <a:cs typeface="Times New Roman"/>
              </a:rPr>
              <a:t>nt</a:t>
            </a:r>
            <a:r>
              <a:rPr sz="1200" spc="4" dirty="0" smtClean="0">
                <a:latin typeface="Times New Roman"/>
                <a:cs typeface="Times New Roman"/>
              </a:rPr>
              <a:t> t</a:t>
            </a:r>
            <a:r>
              <a:rPr sz="1200" spc="-4" dirty="0" smtClean="0">
                <a:latin typeface="Times New Roman"/>
                <a:cs typeface="Times New Roman"/>
              </a:rPr>
              <a:t>ar</a:t>
            </a:r>
            <a:r>
              <a:rPr sz="1200" spc="0" dirty="0" smtClean="0">
                <a:latin typeface="Times New Roman"/>
                <a:cs typeface="Times New Roman"/>
              </a:rPr>
              <a:t>g</a:t>
            </a:r>
            <a:r>
              <a:rPr sz="1200" spc="-4" dirty="0" smtClean="0">
                <a:latin typeface="Times New Roman"/>
                <a:cs typeface="Times New Roman"/>
              </a:rPr>
              <a:t>e</a:t>
            </a:r>
            <a:r>
              <a:rPr sz="1200" spc="0" dirty="0" smtClean="0">
                <a:latin typeface="Times New Roman"/>
                <a:cs typeface="Times New Roman"/>
              </a:rPr>
              <a:t>t</a:t>
            </a:r>
            <a:r>
              <a:rPr sz="1200" spc="8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a:t>
            </a:r>
            <a:r>
              <a:rPr sz="1200" spc="-4" dirty="0" smtClean="0">
                <a:latin typeface="Times New Roman"/>
                <a:cs typeface="Times New Roman"/>
              </a:rPr>
              <a:t>c</a:t>
            </a:r>
            <a:r>
              <a:rPr sz="1200" spc="9" dirty="0" smtClean="0">
                <a:latin typeface="Times New Roman"/>
                <a:cs typeface="Times New Roman"/>
              </a:rPr>
              <a:t>e</a:t>
            </a:r>
            <a:r>
              <a:rPr sz="1200" spc="0" dirty="0" smtClean="0">
                <a:latin typeface="Times New Roman"/>
                <a:cs typeface="Times New Roman"/>
              </a:rPr>
              <a:t>sso</a:t>
            </a:r>
            <a:r>
              <a:rPr sz="1200" spc="-4" dirty="0" smtClean="0">
                <a:latin typeface="Times New Roman"/>
                <a:cs typeface="Times New Roman"/>
              </a:rPr>
              <a:t>r</a:t>
            </a:r>
            <a:r>
              <a:rPr sz="1200" spc="0" dirty="0" smtClean="0">
                <a:latin typeface="Times New Roman"/>
                <a:cs typeface="Times New Roman"/>
              </a:rPr>
              <a:t>.</a:t>
            </a:r>
            <a:endParaRPr sz="1200">
              <a:latin typeface="Times New Roman"/>
              <a:cs typeface="Times New Roman"/>
            </a:endParaRPr>
          </a:p>
          <a:p>
            <a:pPr marL="836930">
              <a:lnSpc>
                <a:spcPct val="95825"/>
              </a:lnSpc>
              <a:spcBef>
                <a:spcPts val="1165"/>
              </a:spcBef>
            </a:pPr>
            <a:r>
              <a:rPr sz="1200" b="1" spc="-9" dirty="0" smtClean="0">
                <a:solidFill>
                  <a:srgbClr val="00AD50"/>
                </a:solidFill>
                <a:latin typeface="Times New Roman"/>
                <a:cs typeface="Times New Roman"/>
              </a:rPr>
              <a:t>4</a:t>
            </a:r>
            <a:r>
              <a:rPr sz="1200" b="1" spc="0" dirty="0" smtClean="0">
                <a:solidFill>
                  <a:srgbClr val="00AD50"/>
                </a:solidFill>
                <a:latin typeface="Times New Roman"/>
                <a:cs typeface="Times New Roman"/>
              </a:rPr>
              <a:t>.   </a:t>
            </a:r>
            <a:r>
              <a:rPr sz="1200" b="1" spc="14" dirty="0" smtClean="0">
                <a:solidFill>
                  <a:srgbClr val="00AD50"/>
                </a:solidFill>
                <a:latin typeface="Times New Roman"/>
                <a:cs typeface="Times New Roman"/>
              </a:rPr>
              <a:t> </a:t>
            </a:r>
            <a:r>
              <a:rPr sz="1200" b="1" spc="4" dirty="0" smtClean="0">
                <a:solidFill>
                  <a:srgbClr val="00AD50"/>
                </a:solidFill>
                <a:latin typeface="Times New Roman"/>
                <a:cs typeface="Times New Roman"/>
              </a:rPr>
              <a:t>Ti</a:t>
            </a:r>
            <a:r>
              <a:rPr sz="1200" b="1" spc="-14" dirty="0" smtClean="0">
                <a:solidFill>
                  <a:srgbClr val="00AD50"/>
                </a:solidFill>
                <a:latin typeface="Times New Roman"/>
                <a:cs typeface="Times New Roman"/>
              </a:rPr>
              <a:t>m</a:t>
            </a:r>
            <a:r>
              <a:rPr sz="1200" b="1" spc="9" dirty="0" smtClean="0">
                <a:solidFill>
                  <a:srgbClr val="00AD50"/>
                </a:solidFill>
                <a:latin typeface="Times New Roman"/>
                <a:cs typeface="Times New Roman"/>
              </a:rPr>
              <a:t>e</a:t>
            </a:r>
            <a:r>
              <a:rPr sz="1200" b="1" spc="-4" dirty="0" smtClean="0">
                <a:solidFill>
                  <a:srgbClr val="00AD50"/>
                </a:solidFill>
                <a:latin typeface="Times New Roman"/>
                <a:cs typeface="Times New Roman"/>
              </a:rPr>
              <a:t>-t</a:t>
            </a:r>
            <a:r>
              <a:rPr sz="1200" b="1" spc="0" dirty="0" smtClean="0">
                <a:solidFill>
                  <a:srgbClr val="00AD50"/>
                </a:solidFill>
                <a:latin typeface="Times New Roman"/>
                <a:cs typeface="Times New Roman"/>
              </a:rPr>
              <a:t>o</a:t>
            </a:r>
            <a:r>
              <a:rPr sz="1200" b="1" spc="-4" dirty="0" smtClean="0">
                <a:solidFill>
                  <a:srgbClr val="00AD50"/>
                </a:solidFill>
                <a:latin typeface="Times New Roman"/>
                <a:cs typeface="Times New Roman"/>
              </a:rPr>
              <a:t>-</a:t>
            </a:r>
            <a:r>
              <a:rPr sz="1200" b="1" spc="0" dirty="0" smtClean="0">
                <a:solidFill>
                  <a:srgbClr val="00AD50"/>
                </a:solidFill>
                <a:latin typeface="Times New Roman"/>
                <a:cs typeface="Times New Roman"/>
              </a:rPr>
              <a:t>P</a:t>
            </a:r>
            <a:r>
              <a:rPr sz="1200" b="1" spc="9" dirty="0" smtClean="0">
                <a:solidFill>
                  <a:srgbClr val="00AD50"/>
                </a:solidFill>
                <a:latin typeface="Times New Roman"/>
                <a:cs typeface="Times New Roman"/>
              </a:rPr>
              <a:t>r</a:t>
            </a:r>
            <a:r>
              <a:rPr sz="1200" b="1" spc="0" dirty="0" smtClean="0">
                <a:solidFill>
                  <a:srgbClr val="00AD50"/>
                </a:solidFill>
                <a:latin typeface="Times New Roman"/>
                <a:cs typeface="Times New Roman"/>
              </a:rPr>
              <a:t>o</a:t>
            </a:r>
            <a:r>
              <a:rPr sz="1200" b="1" spc="-4" dirty="0" smtClean="0">
                <a:solidFill>
                  <a:srgbClr val="00AD50"/>
                </a:solidFill>
                <a:latin typeface="Times New Roman"/>
                <a:cs typeface="Times New Roman"/>
              </a:rPr>
              <a:t>t</a:t>
            </a:r>
            <a:r>
              <a:rPr sz="1200" b="1" spc="0" dirty="0" smtClean="0">
                <a:solidFill>
                  <a:srgbClr val="00AD50"/>
                </a:solidFill>
                <a:latin typeface="Times New Roman"/>
                <a:cs typeface="Times New Roman"/>
              </a:rPr>
              <a:t>o</a:t>
            </a:r>
            <a:r>
              <a:rPr sz="1200" b="1" spc="-4" dirty="0" smtClean="0">
                <a:solidFill>
                  <a:srgbClr val="00AD50"/>
                </a:solidFill>
                <a:latin typeface="Times New Roman"/>
                <a:cs typeface="Times New Roman"/>
              </a:rPr>
              <a:t>t</a:t>
            </a:r>
            <a:r>
              <a:rPr sz="1200" b="1" spc="0" dirty="0" smtClean="0">
                <a:solidFill>
                  <a:srgbClr val="00AD50"/>
                </a:solidFill>
                <a:latin typeface="Times New Roman"/>
                <a:cs typeface="Times New Roman"/>
              </a:rPr>
              <a:t>y</a:t>
            </a:r>
            <a:r>
              <a:rPr sz="1200" b="1" spc="4" dirty="0" smtClean="0">
                <a:solidFill>
                  <a:srgbClr val="00AD50"/>
                </a:solidFill>
                <a:latin typeface="Times New Roman"/>
                <a:cs typeface="Times New Roman"/>
              </a:rPr>
              <a:t>p</a:t>
            </a:r>
            <a:r>
              <a:rPr sz="1200" b="1" spc="0" dirty="0" smtClean="0">
                <a:solidFill>
                  <a:srgbClr val="00AD50"/>
                </a:solidFill>
                <a:latin typeface="Times New Roman"/>
                <a:cs typeface="Times New Roman"/>
              </a:rPr>
              <a:t>e</a:t>
            </a:r>
            <a:r>
              <a:rPr sz="1200" b="1" spc="9" dirty="0" smtClean="0">
                <a:solidFill>
                  <a:srgbClr val="00AD50"/>
                </a:solidFill>
                <a:latin typeface="Times New Roman"/>
                <a:cs typeface="Times New Roman"/>
              </a:rPr>
              <a:t> </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n</a:t>
            </a:r>
            <a:r>
              <a:rPr sz="1200" b="1" spc="0" dirty="0" smtClean="0">
                <a:solidFill>
                  <a:srgbClr val="00AD50"/>
                </a:solidFill>
                <a:latin typeface="Times New Roman"/>
                <a:cs typeface="Times New Roman"/>
              </a:rPr>
              <a:t>d</a:t>
            </a:r>
            <a:r>
              <a:rPr sz="1200" b="1" spc="-4" dirty="0" smtClean="0">
                <a:solidFill>
                  <a:srgbClr val="00AD50"/>
                </a:solidFill>
                <a:latin typeface="Times New Roman"/>
                <a:cs typeface="Times New Roman"/>
              </a:rPr>
              <a:t> M</a:t>
            </a:r>
            <a:r>
              <a:rPr sz="1200" b="1" spc="0" dirty="0" smtClean="0">
                <a:solidFill>
                  <a:srgbClr val="00AD50"/>
                </a:solidFill>
                <a:latin typeface="Times New Roman"/>
                <a:cs typeface="Times New Roman"/>
              </a:rPr>
              <a:t>a</a:t>
            </a:r>
            <a:r>
              <a:rPr sz="1200" b="1" spc="-4" dirty="0" smtClean="0">
                <a:solidFill>
                  <a:srgbClr val="00AD50"/>
                </a:solidFill>
                <a:latin typeface="Times New Roman"/>
                <a:cs typeface="Times New Roman"/>
              </a:rPr>
              <a:t>r</a:t>
            </a:r>
            <a:r>
              <a:rPr sz="1200" b="1" spc="4" dirty="0" smtClean="0">
                <a:solidFill>
                  <a:srgbClr val="00AD50"/>
                </a:solidFill>
                <a:latin typeface="Times New Roman"/>
                <a:cs typeface="Times New Roman"/>
              </a:rPr>
              <a:t>k</a:t>
            </a:r>
            <a:r>
              <a:rPr sz="1200" b="1" spc="-4" dirty="0" smtClean="0">
                <a:solidFill>
                  <a:srgbClr val="00AD50"/>
                </a:solidFill>
                <a:latin typeface="Times New Roman"/>
                <a:cs typeface="Times New Roman"/>
              </a:rPr>
              <a:t>et</a:t>
            </a:r>
            <a:r>
              <a:rPr sz="1200" b="1" spc="9" dirty="0" smtClean="0">
                <a:solidFill>
                  <a:srgbClr val="00AD50"/>
                </a:solidFill>
                <a:latin typeface="Times New Roman"/>
                <a:cs typeface="Times New Roman"/>
              </a:rPr>
              <a:t>:</a:t>
            </a:r>
            <a:r>
              <a:rPr sz="1200" b="1" spc="0" dirty="0" smtClean="0">
                <a:solidFill>
                  <a:srgbClr val="00AD50"/>
                </a:solidFill>
                <a:latin typeface="Times New Roman"/>
                <a:cs typeface="Times New Roman"/>
              </a:rPr>
              <a:t>-</a:t>
            </a:r>
            <a:endParaRPr sz="1200">
              <a:latin typeface="Times New Roman"/>
              <a:cs typeface="Times New Roman"/>
            </a:endParaRPr>
          </a:p>
          <a:p>
            <a:pPr marL="1065530" marR="819165" indent="-228600">
              <a:lnSpc>
                <a:spcPts val="1320"/>
              </a:lnSpc>
              <a:spcBef>
                <a:spcPts val="1558"/>
              </a:spcBef>
              <a:tabLst>
                <a:tab pos="1054100" algn="l"/>
              </a:tabLst>
            </a:pPr>
            <a:r>
              <a:rPr sz="1200" dirty="0" smtClean="0">
                <a:latin typeface="Arial"/>
                <a:cs typeface="Arial"/>
              </a:rPr>
              <a:t>•	</a:t>
            </a:r>
            <a:r>
              <a:rPr sz="1200" spc="-1" dirty="0" smtClean="0">
                <a:latin typeface="Times New Roman"/>
                <a:cs typeface="Times New Roman"/>
              </a:rPr>
              <a:t>It is the time elapsed between the conceptualization of a product and the time at which the product is ready for selling.</a:t>
            </a:r>
            <a:endParaRPr sz="1200">
              <a:latin typeface="Times New Roman"/>
              <a:cs typeface="Times New Roman"/>
            </a:endParaRPr>
          </a:p>
          <a:p>
            <a:pPr marL="1065530" marR="727262" indent="-228600">
              <a:lnSpc>
                <a:spcPts val="1320"/>
              </a:lnSpc>
              <a:spcBef>
                <a:spcPts val="1548"/>
              </a:spcBef>
              <a:tabLst>
                <a:tab pos="1054100" algn="l"/>
              </a:tabLst>
            </a:pPr>
            <a:r>
              <a:rPr sz="1200" dirty="0" smtClean="0">
                <a:latin typeface="Arial"/>
                <a:cs typeface="Arial"/>
              </a:rPr>
              <a:t>•	</a:t>
            </a:r>
            <a:r>
              <a:rPr sz="1200" spc="-1" dirty="0" smtClean="0">
                <a:latin typeface="Times New Roman"/>
                <a:cs typeface="Times New Roman"/>
              </a:rPr>
              <a:t>The commercial embedded product market is highly competitive and time to market the product is critical factor in the success of commercial embedded product.</a:t>
            </a:r>
            <a:endParaRPr sz="1200">
              <a:latin typeface="Times New Roman"/>
              <a:cs typeface="Times New Roman"/>
            </a:endParaRPr>
          </a:p>
          <a:p>
            <a:pPr marL="1065530" marR="750130" indent="-228600">
              <a:lnSpc>
                <a:spcPts val="1320"/>
              </a:lnSpc>
              <a:spcBef>
                <a:spcPts val="1536"/>
              </a:spcBef>
              <a:tabLst>
                <a:tab pos="1054100" algn="l"/>
              </a:tabLst>
            </a:pPr>
            <a:r>
              <a:rPr sz="1200" dirty="0" smtClean="0">
                <a:latin typeface="Arial"/>
                <a:cs typeface="Arial"/>
              </a:rPr>
              <a:t>•	</a:t>
            </a:r>
            <a:r>
              <a:rPr sz="1200" dirty="0" smtClean="0">
                <a:latin typeface="Times New Roman"/>
                <a:cs typeface="Times New Roman"/>
              </a:rPr>
              <a:t>Th</a:t>
            </a:r>
            <a:r>
              <a:rPr sz="1200" spc="-4" dirty="0" smtClean="0">
                <a:latin typeface="Times New Roman"/>
                <a:cs typeface="Times New Roman"/>
              </a:rPr>
              <a:t>er</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y be</a:t>
            </a:r>
            <a:r>
              <a:rPr sz="1200" spc="9" dirty="0" smtClean="0">
                <a:latin typeface="Times New Roman"/>
                <a:cs typeface="Times New Roman"/>
              </a:rPr>
              <a:t> </a:t>
            </a:r>
            <a:r>
              <a:rPr sz="1200" spc="4" dirty="0" smtClean="0">
                <a:latin typeface="Times New Roman"/>
                <a:cs typeface="Times New Roman"/>
              </a:rPr>
              <a:t>m</a:t>
            </a:r>
            <a:r>
              <a:rPr sz="1200" spc="0" dirty="0" smtClean="0">
                <a:latin typeface="Times New Roman"/>
                <a:cs typeface="Times New Roman"/>
              </a:rPr>
              <a:t>u</a:t>
            </a:r>
            <a:r>
              <a:rPr sz="1200" spc="4" dirty="0" smtClean="0">
                <a:latin typeface="Times New Roman"/>
                <a:cs typeface="Times New Roman"/>
              </a:rPr>
              <a:t>l</a:t>
            </a:r>
            <a:r>
              <a:rPr sz="1200" spc="-9" dirty="0" smtClean="0">
                <a:latin typeface="Times New Roman"/>
                <a:cs typeface="Times New Roman"/>
              </a:rPr>
              <a:t>t</a:t>
            </a:r>
            <a:r>
              <a:rPr sz="1200" spc="4" dirty="0" smtClean="0">
                <a:latin typeface="Times New Roman"/>
                <a:cs typeface="Times New Roman"/>
              </a:rPr>
              <a:t>i</a:t>
            </a:r>
            <a:r>
              <a:rPr sz="1200" spc="0" dirty="0" smtClean="0">
                <a:latin typeface="Times New Roman"/>
                <a:cs typeface="Times New Roman"/>
              </a:rPr>
              <a:t>p</a:t>
            </a:r>
            <a:r>
              <a:rPr sz="1200" spc="4" dirty="0" smtClean="0">
                <a:latin typeface="Times New Roman"/>
                <a:cs typeface="Times New Roman"/>
              </a:rPr>
              <a:t>l</a:t>
            </a:r>
            <a:r>
              <a:rPr sz="1200" spc="0" dirty="0" smtClean="0">
                <a:latin typeface="Times New Roman"/>
                <a:cs typeface="Times New Roman"/>
              </a:rPr>
              <a:t>e</a:t>
            </a:r>
            <a:r>
              <a:rPr sz="1200" spc="-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l</a:t>
            </a:r>
            <a:r>
              <a:rPr sz="1200" spc="-4" dirty="0" smtClean="0">
                <a:latin typeface="Times New Roman"/>
                <a:cs typeface="Times New Roman"/>
              </a:rPr>
              <a:t>a</a:t>
            </a:r>
            <a:r>
              <a:rPr sz="1200" spc="-9" dirty="0" smtClean="0">
                <a:latin typeface="Times New Roman"/>
                <a:cs typeface="Times New Roman"/>
              </a:rPr>
              <a:t>y</a:t>
            </a:r>
            <a:r>
              <a:rPr sz="1200" spc="9" dirty="0" smtClean="0">
                <a:latin typeface="Times New Roman"/>
                <a:cs typeface="Times New Roman"/>
              </a:rPr>
              <a:t>e</a:t>
            </a:r>
            <a:r>
              <a:rPr sz="1200" spc="-4" dirty="0" smtClean="0">
                <a:latin typeface="Times New Roman"/>
                <a:cs typeface="Times New Roman"/>
              </a:rPr>
              <a:t>r</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9"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ndus</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y who d</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op</a:t>
            </a:r>
            <a:r>
              <a:rPr sz="1200" spc="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odu</a:t>
            </a:r>
            <a:r>
              <a:rPr sz="1200" spc="-4" dirty="0" smtClean="0">
                <a:latin typeface="Times New Roman"/>
                <a:cs typeface="Times New Roman"/>
              </a:rPr>
              <a:t>c</a:t>
            </a:r>
            <a:r>
              <a:rPr sz="1200" spc="4" dirty="0" smtClean="0">
                <a:latin typeface="Times New Roman"/>
                <a:cs typeface="Times New Roman"/>
              </a:rPr>
              <a:t>t</a:t>
            </a:r>
            <a:r>
              <a:rPr sz="1200" spc="0" dirty="0" smtClean="0">
                <a:latin typeface="Times New Roman"/>
                <a:cs typeface="Times New Roman"/>
              </a:rPr>
              <a:t>s of</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79"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a</a:t>
            </a:r>
            <a:r>
              <a:rPr sz="1200" spc="4" dirty="0" smtClean="0">
                <a:latin typeface="Times New Roman"/>
                <a:cs typeface="Times New Roman"/>
              </a:rPr>
              <a:t>m</a:t>
            </a:r>
            <a:r>
              <a:rPr sz="1200" spc="0" dirty="0" smtClean="0">
                <a:latin typeface="Times New Roman"/>
                <a:cs typeface="Times New Roman"/>
              </a:rPr>
              <a:t>e </a:t>
            </a:r>
            <a:r>
              <a:rPr sz="1200" spc="-4" dirty="0" smtClean="0">
                <a:latin typeface="Times New Roman"/>
                <a:cs typeface="Times New Roman"/>
              </a:rPr>
              <a:t>ca</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go</a:t>
            </a:r>
            <a:r>
              <a:rPr sz="1200" spc="9" dirty="0" smtClean="0">
                <a:latin typeface="Times New Roman"/>
                <a:cs typeface="Times New Roman"/>
              </a:rPr>
              <a:t>r</a:t>
            </a:r>
            <a:r>
              <a:rPr sz="1200" spc="0" dirty="0" smtClean="0">
                <a:latin typeface="Times New Roman"/>
                <a:cs typeface="Times New Roman"/>
              </a:rPr>
              <a:t>y </a:t>
            </a:r>
            <a:r>
              <a:rPr sz="1200" spc="-4" dirty="0" smtClean="0">
                <a:latin typeface="Times New Roman"/>
                <a:cs typeface="Times New Roman"/>
              </a:rPr>
              <a:t>(</a:t>
            </a:r>
            <a:r>
              <a:rPr sz="1200" spc="4" dirty="0" smtClean="0">
                <a:latin typeface="Times New Roman"/>
                <a:cs typeface="Times New Roman"/>
              </a:rPr>
              <a:t>li</a:t>
            </a:r>
            <a:r>
              <a:rPr sz="1200" spc="0" dirty="0" smtClean="0">
                <a:latin typeface="Times New Roman"/>
                <a:cs typeface="Times New Roman"/>
              </a:rPr>
              <a:t>ke</a:t>
            </a:r>
            <a:r>
              <a:rPr sz="1200" spc="-4" dirty="0" smtClean="0">
                <a:latin typeface="Times New Roman"/>
                <a:cs typeface="Times New Roman"/>
              </a:rPr>
              <a:t> </a:t>
            </a:r>
            <a:r>
              <a:rPr sz="1200" spc="4" dirty="0" smtClean="0">
                <a:latin typeface="Times New Roman"/>
                <a:cs typeface="Times New Roman"/>
              </a:rPr>
              <a:t>m</a:t>
            </a:r>
            <a:r>
              <a:rPr sz="1200" spc="0" dirty="0" smtClean="0">
                <a:latin typeface="Times New Roman"/>
                <a:cs typeface="Times New Roman"/>
              </a:rPr>
              <a:t>ob</a:t>
            </a:r>
            <a:r>
              <a:rPr sz="1200" spc="4" dirty="0" smtClean="0">
                <a:latin typeface="Times New Roman"/>
                <a:cs typeface="Times New Roman"/>
              </a:rPr>
              <a:t>il</a:t>
            </a:r>
            <a:r>
              <a:rPr sz="1200" spc="0" dirty="0" smtClean="0">
                <a:latin typeface="Times New Roman"/>
                <a:cs typeface="Times New Roman"/>
              </a:rPr>
              <a:t>e</a:t>
            </a:r>
            <a:r>
              <a:rPr sz="1200" spc="-39" dirty="0" smtClean="0">
                <a:latin typeface="Times New Roman"/>
                <a:cs typeface="Times New Roman"/>
              </a:rPr>
              <a:t> </a:t>
            </a:r>
            <a:r>
              <a:rPr sz="1200" spc="0" dirty="0" smtClean="0">
                <a:latin typeface="Times New Roman"/>
                <a:cs typeface="Times New Roman"/>
              </a:rPr>
              <a:t>phon</a:t>
            </a:r>
            <a:r>
              <a:rPr sz="1200" spc="-4" dirty="0" smtClean="0">
                <a:latin typeface="Times New Roman"/>
                <a:cs typeface="Times New Roman"/>
              </a:rPr>
              <a:t>e)</a:t>
            </a:r>
            <a:r>
              <a:rPr sz="1200" spc="0" dirty="0" smtClean="0">
                <a:latin typeface="Times New Roman"/>
                <a:cs typeface="Times New Roman"/>
              </a:rPr>
              <a:t>.</a:t>
            </a:r>
            <a:endParaRPr sz="1200">
              <a:latin typeface="Times New Roman"/>
              <a:cs typeface="Times New Roman"/>
            </a:endParaRPr>
          </a:p>
          <a:p>
            <a:pPr marL="836930">
              <a:lnSpc>
                <a:spcPct val="95825"/>
              </a:lnSpc>
              <a:spcBef>
                <a:spcPts val="1177"/>
              </a:spcBef>
            </a:pPr>
            <a:r>
              <a:rPr sz="1200" b="1" spc="0" dirty="0" smtClean="0">
                <a:solidFill>
                  <a:srgbClr val="00AD50"/>
                </a:solidFill>
                <a:latin typeface="Times New Roman"/>
                <a:cs typeface="Times New Roman"/>
              </a:rPr>
              <a:t>5.  Per Unit Cost and Revenue:-</a:t>
            </a:r>
            <a:endParaRPr sz="1200">
              <a:latin typeface="Times New Roman"/>
              <a:cs typeface="Times New Roman"/>
            </a:endParaRPr>
          </a:p>
          <a:p>
            <a:pPr marL="836930">
              <a:lnSpc>
                <a:spcPct val="95825"/>
              </a:lnSpc>
              <a:spcBef>
                <a:spcPts val="1158"/>
              </a:spcBef>
            </a:pPr>
            <a:r>
              <a:rPr sz="1200" spc="0" dirty="0" smtClean="0">
                <a:latin typeface="Arial"/>
                <a:cs typeface="Arial"/>
              </a:rPr>
              <a:t>•   </a:t>
            </a:r>
            <a:r>
              <a:rPr sz="1200" spc="49" dirty="0" smtClean="0">
                <a:latin typeface="Arial"/>
                <a:cs typeface="Arial"/>
              </a:rPr>
              <a:t> </a:t>
            </a:r>
            <a:r>
              <a:rPr sz="1200" spc="4" dirty="0" smtClean="0">
                <a:latin typeface="Times New Roman"/>
                <a:cs typeface="Times New Roman"/>
              </a:rPr>
              <a:t>C</a:t>
            </a:r>
            <a:r>
              <a:rPr sz="1200" spc="0" dirty="0" smtClean="0">
                <a:latin typeface="Times New Roman"/>
                <a:cs typeface="Times New Roman"/>
              </a:rPr>
              <a:t>ost</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 a</a:t>
            </a:r>
            <a:r>
              <a:rPr sz="1200" spc="-4" dirty="0" smtClean="0">
                <a:latin typeface="Times New Roman"/>
                <a:cs typeface="Times New Roman"/>
              </a:rPr>
              <a:t> fa</a:t>
            </a:r>
            <a:r>
              <a:rPr sz="1200" spc="9" dirty="0" smtClean="0">
                <a:latin typeface="Times New Roman"/>
                <a:cs typeface="Times New Roman"/>
              </a:rPr>
              <a:t>c</a:t>
            </a:r>
            <a:r>
              <a:rPr sz="1200" spc="4" dirty="0" smtClean="0">
                <a:latin typeface="Times New Roman"/>
                <a:cs typeface="Times New Roman"/>
              </a:rPr>
              <a:t>t</a:t>
            </a:r>
            <a:r>
              <a:rPr sz="1200" spc="0" dirty="0" smtClean="0">
                <a:latin typeface="Times New Roman"/>
                <a:cs typeface="Times New Roman"/>
              </a:rPr>
              <a:t>or</a:t>
            </a:r>
            <a:r>
              <a:rPr sz="1200" spc="-4"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i</a:t>
            </a:r>
            <a:r>
              <a:rPr sz="1200" spc="-4" dirty="0" smtClean="0">
                <a:latin typeface="Times New Roman"/>
                <a:cs typeface="Times New Roman"/>
              </a:rPr>
              <a:t>c</a:t>
            </a:r>
            <a:r>
              <a:rPr sz="1200" spc="0" dirty="0" smtClean="0">
                <a:latin typeface="Times New Roman"/>
                <a:cs typeface="Times New Roman"/>
              </a:rPr>
              <a:t>h</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a:t>
            </a:r>
            <a:r>
              <a:rPr sz="1200" spc="-9" dirty="0" smtClean="0">
                <a:latin typeface="Times New Roman"/>
                <a:cs typeface="Times New Roman"/>
              </a:rPr>
              <a:t> </a:t>
            </a:r>
            <a:r>
              <a:rPr sz="1200" spc="-4" dirty="0" smtClean="0">
                <a:latin typeface="Times New Roman"/>
                <a:cs typeface="Times New Roman"/>
              </a:rPr>
              <a:t>c</a:t>
            </a:r>
            <a:r>
              <a:rPr sz="1200" spc="4" dirty="0" smtClean="0">
                <a:latin typeface="Times New Roman"/>
                <a:cs typeface="Times New Roman"/>
              </a:rPr>
              <a:t>l</a:t>
            </a:r>
            <a:r>
              <a:rPr sz="1200" spc="0" dirty="0" smtClean="0">
                <a:latin typeface="Times New Roman"/>
                <a:cs typeface="Times New Roman"/>
              </a:rPr>
              <a:t>os</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m</a:t>
            </a:r>
            <a:r>
              <a:rPr sz="1200" spc="0" dirty="0" smtClean="0">
                <a:latin typeface="Times New Roman"/>
                <a:cs typeface="Times New Roman"/>
              </a:rPr>
              <a:t>on</a:t>
            </a:r>
            <a:r>
              <a:rPr sz="1200" spc="4" dirty="0" smtClean="0">
                <a:latin typeface="Times New Roman"/>
                <a:cs typeface="Times New Roman"/>
              </a:rPr>
              <a:t>it</a:t>
            </a:r>
            <a:r>
              <a:rPr sz="1200" spc="0" dirty="0" smtClean="0">
                <a:latin typeface="Times New Roman"/>
                <a:cs typeface="Times New Roman"/>
              </a:rPr>
              <a:t>o</a:t>
            </a:r>
            <a:r>
              <a:rPr sz="1200" spc="-4" dirty="0" smtClean="0">
                <a:latin typeface="Times New Roman"/>
                <a:cs typeface="Times New Roman"/>
              </a:rPr>
              <a:t>re</a:t>
            </a:r>
            <a:r>
              <a:rPr sz="1200" spc="0" dirty="0" smtClean="0">
                <a:latin typeface="Times New Roman"/>
                <a:cs typeface="Times New Roman"/>
              </a:rPr>
              <a:t>d by bo</a:t>
            </a:r>
            <a:r>
              <a:rPr sz="1200" spc="4" dirty="0" smtClean="0">
                <a:latin typeface="Times New Roman"/>
                <a:cs typeface="Times New Roman"/>
              </a:rPr>
              <a:t>t</a:t>
            </a:r>
            <a:r>
              <a:rPr sz="1200" spc="0" dirty="0" smtClean="0">
                <a:latin typeface="Times New Roman"/>
                <a:cs typeface="Times New Roman"/>
              </a:rPr>
              <a:t>h</a:t>
            </a:r>
            <a:r>
              <a:rPr sz="1200" spc="-9"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nd</a:t>
            </a:r>
            <a:r>
              <a:rPr sz="1200" spc="9" dirty="0" smtClean="0">
                <a:latin typeface="Times New Roman"/>
                <a:cs typeface="Times New Roman"/>
              </a:rPr>
              <a:t> </a:t>
            </a:r>
            <a:r>
              <a:rPr sz="1200" spc="0" dirty="0" smtClean="0">
                <a:latin typeface="Times New Roman"/>
                <a:cs typeface="Times New Roman"/>
              </a:rPr>
              <a:t>us</a:t>
            </a:r>
            <a:r>
              <a:rPr sz="1200" spc="-4" dirty="0" smtClean="0">
                <a:latin typeface="Times New Roman"/>
                <a:cs typeface="Times New Roman"/>
              </a:rPr>
              <a:t>e</a:t>
            </a:r>
            <a:r>
              <a:rPr sz="1200" spc="0" dirty="0" smtClean="0">
                <a:latin typeface="Times New Roman"/>
                <a:cs typeface="Times New Roman"/>
              </a:rPr>
              <a:t>r</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p</a:t>
            </a:r>
            <a:r>
              <a:rPr sz="1200" spc="-4" dirty="0" smtClean="0">
                <a:latin typeface="Times New Roman"/>
                <a:cs typeface="Times New Roman"/>
              </a:rPr>
              <a:t>r</a:t>
            </a:r>
            <a:r>
              <a:rPr sz="1200" spc="0" dirty="0" smtClean="0">
                <a:latin typeface="Times New Roman"/>
                <a:cs typeface="Times New Roman"/>
              </a:rPr>
              <a:t>odu</a:t>
            </a:r>
            <a:r>
              <a:rPr sz="1200" spc="-4" dirty="0" smtClean="0">
                <a:latin typeface="Times New Roman"/>
                <a:cs typeface="Times New Roman"/>
              </a:rPr>
              <a:t>c</a:t>
            </a:r>
            <a:r>
              <a:rPr sz="1200" spc="0" dirty="0" smtClean="0">
                <a:latin typeface="Times New Roman"/>
                <a:cs typeface="Times New Roman"/>
              </a:rPr>
              <a:t>t</a:t>
            </a:r>
            <a:r>
              <a:rPr sz="1200" spc="-6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nu</a:t>
            </a:r>
            <a:r>
              <a:rPr sz="1200" spc="-4" dirty="0" smtClean="0">
                <a:latin typeface="Times New Roman"/>
                <a:cs typeface="Times New Roman"/>
              </a:rPr>
              <a:t>fa</a:t>
            </a:r>
            <a:r>
              <a:rPr sz="1200" spc="9" dirty="0" smtClean="0">
                <a:latin typeface="Times New Roman"/>
                <a:cs typeface="Times New Roman"/>
              </a:rPr>
              <a:t>c</a:t>
            </a:r>
            <a:r>
              <a:rPr sz="1200" spc="4" dirty="0" smtClean="0">
                <a:latin typeface="Times New Roman"/>
                <a:cs typeface="Times New Roman"/>
              </a:rPr>
              <a:t>t</a:t>
            </a:r>
            <a:r>
              <a:rPr sz="1200" spc="0" dirty="0" smtClean="0">
                <a:latin typeface="Times New Roman"/>
                <a:cs typeface="Times New Roman"/>
              </a:rPr>
              <a:t>u</a:t>
            </a:r>
            <a:r>
              <a:rPr sz="1200" spc="-4" dirty="0" smtClean="0">
                <a:latin typeface="Times New Roman"/>
                <a:cs typeface="Times New Roman"/>
              </a:rPr>
              <a:t>re</a:t>
            </a:r>
            <a:r>
              <a:rPr sz="1200" spc="9" dirty="0" smtClean="0">
                <a:latin typeface="Times New Roman"/>
                <a:cs typeface="Times New Roman"/>
              </a:rPr>
              <a:t>r</a:t>
            </a:r>
            <a:r>
              <a:rPr sz="1200" spc="0" dirty="0" smtClean="0">
                <a:latin typeface="Times New Roman"/>
                <a:cs typeface="Times New Roman"/>
              </a:rPr>
              <a:t>.</a:t>
            </a:r>
            <a:endParaRPr sz="1200">
              <a:latin typeface="Times New Roman"/>
              <a:cs typeface="Times New Roman"/>
            </a:endParaRPr>
          </a:p>
          <a:p>
            <a:pPr marL="836930">
              <a:lnSpc>
                <a:spcPct val="95825"/>
              </a:lnSpc>
              <a:spcBef>
                <a:spcPts val="1218"/>
              </a:spcBef>
            </a:pPr>
            <a:r>
              <a:rPr sz="1200" spc="0" dirty="0" smtClean="0">
                <a:latin typeface="Arial"/>
                <a:cs typeface="Arial"/>
              </a:rPr>
              <a:t>•   </a:t>
            </a:r>
            <a:r>
              <a:rPr sz="1200" spc="49" dirty="0" smtClean="0">
                <a:latin typeface="Arial"/>
                <a:cs typeface="Arial"/>
              </a:rPr>
              <a:t> </a:t>
            </a:r>
            <a:r>
              <a:rPr sz="1200" spc="4" dirty="0" smtClean="0">
                <a:latin typeface="Times New Roman"/>
                <a:cs typeface="Times New Roman"/>
              </a:rPr>
              <a:t>C</a:t>
            </a:r>
            <a:r>
              <a:rPr sz="1200" spc="0" dirty="0" smtClean="0">
                <a:latin typeface="Times New Roman"/>
                <a:cs typeface="Times New Roman"/>
              </a:rPr>
              <a:t>ost</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 h</a:t>
            </a:r>
            <a:r>
              <a:rPr sz="1200" spc="4" dirty="0" smtClean="0">
                <a:latin typeface="Times New Roman"/>
                <a:cs typeface="Times New Roman"/>
              </a:rPr>
              <a:t>i</a:t>
            </a:r>
            <a:r>
              <a:rPr sz="1200" spc="-9" dirty="0" smtClean="0">
                <a:latin typeface="Times New Roman"/>
                <a:cs typeface="Times New Roman"/>
              </a:rPr>
              <a:t>g</a:t>
            </a:r>
            <a:r>
              <a:rPr sz="1200" spc="0" dirty="0" smtClean="0">
                <a:latin typeface="Times New Roman"/>
                <a:cs typeface="Times New Roman"/>
              </a:rPr>
              <a:t>h</a:t>
            </a:r>
            <a:r>
              <a:rPr sz="1200" spc="4" dirty="0" smtClean="0">
                <a:latin typeface="Times New Roman"/>
                <a:cs typeface="Times New Roman"/>
              </a:rPr>
              <a:t>l</a:t>
            </a:r>
            <a:r>
              <a:rPr sz="1200" spc="0" dirty="0" smtClean="0">
                <a:latin typeface="Times New Roman"/>
                <a:cs typeface="Times New Roman"/>
              </a:rPr>
              <a:t>y s</a:t>
            </a:r>
            <a:r>
              <a:rPr sz="1200" spc="-4" dirty="0" smtClean="0">
                <a:latin typeface="Times New Roman"/>
                <a:cs typeface="Times New Roman"/>
              </a:rPr>
              <a:t>e</a:t>
            </a:r>
            <a:r>
              <a:rPr sz="1200" spc="0" dirty="0" smtClean="0">
                <a:latin typeface="Times New Roman"/>
                <a:cs typeface="Times New Roman"/>
              </a:rPr>
              <a:t>ns</a:t>
            </a:r>
            <a:r>
              <a:rPr sz="1200" spc="4" dirty="0" smtClean="0">
                <a:latin typeface="Times New Roman"/>
                <a:cs typeface="Times New Roman"/>
              </a:rPr>
              <a:t>iti</a:t>
            </a:r>
            <a:r>
              <a:rPr sz="1200" spc="0" dirty="0" smtClean="0">
                <a:latin typeface="Times New Roman"/>
                <a:cs typeface="Times New Roman"/>
              </a:rPr>
              <a:t>ve</a:t>
            </a:r>
            <a:r>
              <a:rPr sz="1200" spc="-4" dirty="0" smtClean="0">
                <a:latin typeface="Times New Roman"/>
                <a:cs typeface="Times New Roman"/>
              </a:rPr>
              <a:t> fa</a:t>
            </a:r>
            <a:r>
              <a:rPr sz="1200" spc="9" dirty="0" smtClean="0">
                <a:latin typeface="Times New Roman"/>
                <a:cs typeface="Times New Roman"/>
              </a:rPr>
              <a:t>c</a:t>
            </a:r>
            <a:r>
              <a:rPr sz="1200" spc="4" dirty="0" smtClean="0">
                <a:latin typeface="Times New Roman"/>
                <a:cs typeface="Times New Roman"/>
              </a:rPr>
              <a:t>t</a:t>
            </a:r>
            <a:r>
              <a:rPr sz="1200" spc="0" dirty="0" smtClean="0">
                <a:latin typeface="Times New Roman"/>
                <a:cs typeface="Times New Roman"/>
              </a:rPr>
              <a:t>or</a:t>
            </a:r>
            <a:r>
              <a:rPr sz="1200" spc="9"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a:t>
            </a:r>
            <a:r>
              <a:rPr sz="1200" spc="-4" dirty="0" smtClean="0">
                <a:latin typeface="Times New Roman"/>
                <a:cs typeface="Times New Roman"/>
              </a:rPr>
              <a:t> c</a:t>
            </a:r>
            <a:r>
              <a:rPr sz="1200" spc="0" dirty="0" smtClean="0">
                <a:latin typeface="Times New Roman"/>
                <a:cs typeface="Times New Roman"/>
              </a:rPr>
              <a:t>o</a:t>
            </a:r>
            <a:r>
              <a:rPr sz="1200" spc="4" dirty="0" smtClean="0">
                <a:latin typeface="Times New Roman"/>
                <a:cs typeface="Times New Roman"/>
              </a:rPr>
              <a:t>mm</a:t>
            </a:r>
            <a:r>
              <a:rPr sz="1200" spc="-4" dirty="0" smtClean="0">
                <a:latin typeface="Times New Roman"/>
                <a:cs typeface="Times New Roman"/>
              </a:rPr>
              <a:t>er</a:t>
            </a:r>
            <a:r>
              <a:rPr sz="1200" spc="9" dirty="0" smtClean="0">
                <a:latin typeface="Times New Roman"/>
                <a:cs typeface="Times New Roman"/>
              </a:rPr>
              <a:t>c</a:t>
            </a:r>
            <a:r>
              <a:rPr sz="1200" spc="4" dirty="0" smtClean="0">
                <a:latin typeface="Times New Roman"/>
                <a:cs typeface="Times New Roman"/>
              </a:rPr>
              <a:t>i</a:t>
            </a:r>
            <a:r>
              <a:rPr sz="1200" spc="-4" dirty="0" smtClean="0">
                <a:latin typeface="Times New Roman"/>
                <a:cs typeface="Times New Roman"/>
              </a:rPr>
              <a:t>a</a:t>
            </a:r>
            <a:r>
              <a:rPr sz="1200" spc="0" dirty="0" smtClean="0">
                <a:latin typeface="Times New Roman"/>
                <a:cs typeface="Times New Roman"/>
              </a:rPr>
              <a:t>l</a:t>
            </a:r>
            <a:r>
              <a:rPr sz="1200" spc="-1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odu</a:t>
            </a:r>
            <a:r>
              <a:rPr sz="1200" spc="-4" dirty="0" smtClean="0">
                <a:latin typeface="Times New Roman"/>
                <a:cs typeface="Times New Roman"/>
              </a:rPr>
              <a:t>c</a:t>
            </a:r>
            <a:r>
              <a:rPr sz="1200" spc="4" dirty="0" smtClean="0">
                <a:latin typeface="Times New Roman"/>
                <a:cs typeface="Times New Roman"/>
              </a:rPr>
              <a:t>t</a:t>
            </a:r>
            <a:r>
              <a:rPr sz="1200" spc="0" dirty="0" smtClean="0">
                <a:latin typeface="Times New Roman"/>
                <a:cs typeface="Times New Roman"/>
              </a:rPr>
              <a:t>s</a:t>
            </a:r>
            <a:endParaRPr sz="1200">
              <a:latin typeface="Times New Roman"/>
              <a:cs typeface="Times New Roman"/>
            </a:endParaRPr>
          </a:p>
          <a:p>
            <a:pPr marL="1065530" marR="634311" indent="-228600">
              <a:lnSpc>
                <a:spcPts val="1340"/>
              </a:lnSpc>
              <a:spcBef>
                <a:spcPts val="1555"/>
              </a:spcBef>
              <a:tabLst>
                <a:tab pos="1054100" algn="l"/>
              </a:tabLst>
            </a:pPr>
            <a:r>
              <a:rPr sz="1200" dirty="0" smtClean="0">
                <a:latin typeface="Arial"/>
                <a:cs typeface="Arial"/>
              </a:rPr>
              <a:t>•	</a:t>
            </a:r>
            <a:r>
              <a:rPr sz="1200" spc="-1" dirty="0" smtClean="0">
                <a:latin typeface="Times New Roman"/>
                <a:cs typeface="Times New Roman"/>
              </a:rPr>
              <a:t>Any failure to position the cost of a commercial product at a nominal rate may lead to the failure of the product in the market.</a:t>
            </a:r>
            <a:endParaRPr sz="1200">
              <a:latin typeface="Times New Roman"/>
              <a:cs typeface="Times New Roman"/>
            </a:endParaRPr>
          </a:p>
          <a:p>
            <a:pPr marL="1065530" marR="1059487" indent="-228600">
              <a:lnSpc>
                <a:spcPts val="1330"/>
              </a:lnSpc>
              <a:spcBef>
                <a:spcPts val="1487"/>
              </a:spcBef>
              <a:tabLst>
                <a:tab pos="1054100" algn="l"/>
              </a:tabLst>
            </a:pPr>
            <a:r>
              <a:rPr sz="1200" dirty="0" smtClean="0">
                <a:latin typeface="Arial"/>
                <a:cs typeface="Arial"/>
              </a:rPr>
              <a:t>•	</a:t>
            </a:r>
            <a:r>
              <a:rPr sz="1200" spc="-1" dirty="0" smtClean="0">
                <a:latin typeface="Times New Roman"/>
                <a:cs typeface="Times New Roman"/>
              </a:rPr>
              <a:t>Proper market study and cost benefit analysis should be carried out before taking a decision on the per-unit cost of the embedded product.</a:t>
            </a:r>
            <a:endParaRPr sz="1200">
              <a:latin typeface="Times New Roman"/>
              <a:cs typeface="Times New Roman"/>
            </a:endParaRPr>
          </a:p>
          <a:p>
            <a:pPr marL="1065530" marR="639785" indent="-228600">
              <a:lnSpc>
                <a:spcPts val="1320"/>
              </a:lnSpc>
              <a:spcBef>
                <a:spcPts val="1509"/>
              </a:spcBef>
              <a:tabLst>
                <a:tab pos="1054100" algn="l"/>
              </a:tabLst>
            </a:pPr>
            <a:r>
              <a:rPr sz="1000" spc="0" dirty="0" smtClean="0">
                <a:latin typeface="Times New Roman"/>
                <a:cs typeface="Times New Roman"/>
              </a:rPr>
              <a:t>•	</a:t>
            </a:r>
            <a:r>
              <a:rPr sz="1200" spc="0" dirty="0" smtClean="0">
                <a:latin typeface="Times New Roman"/>
                <a:cs typeface="Times New Roman"/>
              </a:rPr>
              <a:t>The ultimate aim of the product is to generate marginal profit so the budget and total cost should be properly balanced to provide a marginal profit.</a:t>
            </a:r>
            <a:endParaRPr sz="12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txBox="1"/>
          <p:nvPr/>
        </p:nvSpPr>
        <p:spPr>
          <a:xfrm>
            <a:off x="1130300" y="909242"/>
            <a:ext cx="3036193" cy="177800"/>
          </a:xfrm>
          <a:prstGeom prst="rect">
            <a:avLst/>
          </a:prstGeom>
        </p:spPr>
        <p:txBody>
          <a:bodyPr wrap="square" lIns="0" tIns="8413" rIns="0" bIns="0" rtlCol="0">
            <a:noAutofit/>
          </a:bodyPr>
          <a:lstStyle/>
          <a:p>
            <a:pPr marL="12700">
              <a:lnSpc>
                <a:spcPts val="1325"/>
              </a:lnSpc>
            </a:pPr>
            <a:r>
              <a:rPr sz="1200" b="1" spc="0" dirty="0" smtClean="0">
                <a:latin typeface="Times New Roman"/>
                <a:cs typeface="Times New Roman"/>
              </a:rPr>
              <a:t>UNIT-III COMMUNICATION INTERFACE</a:t>
            </a:r>
            <a:endParaRPr sz="1200">
              <a:latin typeface="Times New Roman"/>
              <a:cs typeface="Times New Roman"/>
            </a:endParaRPr>
          </a:p>
        </p:txBody>
      </p:sp>
      <p:sp>
        <p:nvSpPr>
          <p:cNvPr id="19" name="object 19"/>
          <p:cNvSpPr txBox="1"/>
          <p:nvPr/>
        </p:nvSpPr>
        <p:spPr>
          <a:xfrm>
            <a:off x="1130300" y="1258238"/>
            <a:ext cx="5271328" cy="705103"/>
          </a:xfrm>
          <a:prstGeom prst="rect">
            <a:avLst/>
          </a:prstGeom>
        </p:spPr>
        <p:txBody>
          <a:bodyPr wrap="square" lIns="0" tIns="8413" rIns="0" bIns="0" rtlCol="0">
            <a:noAutofit/>
          </a:bodyPr>
          <a:lstStyle/>
          <a:p>
            <a:pPr marL="12700" marR="13586">
              <a:lnSpc>
                <a:spcPts val="1325"/>
              </a:lnSpc>
            </a:pPr>
            <a:r>
              <a:rPr sz="1200" spc="0" dirty="0" smtClean="0">
                <a:latin typeface="Times New Roman"/>
                <a:cs typeface="Times New Roman"/>
              </a:rPr>
              <a:t>On board communication interfaces-I2C, SPI, CAN, parallel interface;</a:t>
            </a:r>
            <a:endParaRPr sz="1200">
              <a:latin typeface="Times New Roman"/>
              <a:cs typeface="Times New Roman"/>
            </a:endParaRPr>
          </a:p>
          <a:p>
            <a:pPr marL="12700">
              <a:lnSpc>
                <a:spcPts val="2080"/>
              </a:lnSpc>
              <a:spcBef>
                <a:spcPts val="187"/>
              </a:spcBef>
            </a:pPr>
            <a:r>
              <a:rPr sz="1200" dirty="0" smtClean="0">
                <a:latin typeface="Times New Roman"/>
                <a:cs typeface="Times New Roman"/>
              </a:rPr>
              <a:t>E</a:t>
            </a:r>
            <a:r>
              <a:rPr sz="1200" spc="9" dirty="0" smtClean="0">
                <a:latin typeface="Times New Roman"/>
                <a:cs typeface="Times New Roman"/>
              </a:rPr>
              <a:t>x</a:t>
            </a:r>
            <a:r>
              <a:rPr sz="1200" spc="-9" dirty="0" smtClean="0">
                <a:latin typeface="Times New Roman"/>
                <a:cs typeface="Times New Roman"/>
              </a:rPr>
              <a:t>t</a:t>
            </a:r>
            <a:r>
              <a:rPr sz="1200" spc="-4" dirty="0" smtClean="0">
                <a:latin typeface="Times New Roman"/>
                <a:cs typeface="Times New Roman"/>
              </a:rPr>
              <a:t>er</a:t>
            </a:r>
            <a:r>
              <a:rPr sz="1200" spc="0" dirty="0" smtClean="0">
                <a:latin typeface="Times New Roman"/>
                <a:cs typeface="Times New Roman"/>
              </a:rPr>
              <a:t>n</a:t>
            </a:r>
            <a:r>
              <a:rPr sz="1200" spc="-4" dirty="0" smtClean="0">
                <a:latin typeface="Times New Roman"/>
                <a:cs typeface="Times New Roman"/>
              </a:rPr>
              <a:t>a</a:t>
            </a:r>
            <a:r>
              <a:rPr sz="1200" spc="0" dirty="0" smtClean="0">
                <a:latin typeface="Times New Roman"/>
                <a:cs typeface="Times New Roman"/>
              </a:rPr>
              <a:t>l</a:t>
            </a:r>
            <a:r>
              <a:rPr sz="1200" spc="4"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mm</a:t>
            </a:r>
            <a:r>
              <a:rPr sz="1200" spc="0" dirty="0" smtClean="0">
                <a:latin typeface="Times New Roman"/>
                <a:cs typeface="Times New Roman"/>
              </a:rPr>
              <a:t>un</a:t>
            </a:r>
            <a:r>
              <a:rPr sz="1200" spc="4" dirty="0" smtClean="0">
                <a:latin typeface="Times New Roman"/>
                <a:cs typeface="Times New Roman"/>
              </a:rPr>
              <a:t>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erfa</a:t>
            </a:r>
            <a:r>
              <a:rPr sz="1200" spc="9" dirty="0" smtClean="0">
                <a:latin typeface="Times New Roman"/>
                <a:cs typeface="Times New Roman"/>
              </a:rPr>
              <a:t>c</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a:t>
            </a:r>
            <a:r>
              <a:rPr sz="1200" spc="4" dirty="0" smtClean="0">
                <a:latin typeface="Times New Roman"/>
                <a:cs typeface="Times New Roman"/>
              </a:rPr>
              <a:t>RS</a:t>
            </a:r>
            <a:r>
              <a:rPr sz="1200" spc="0" dirty="0" smtClean="0">
                <a:latin typeface="Times New Roman"/>
                <a:cs typeface="Times New Roman"/>
              </a:rPr>
              <a:t>232</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a:t>
            </a:r>
            <a:r>
              <a:rPr sz="1200" spc="4" dirty="0" smtClean="0">
                <a:latin typeface="Times New Roman"/>
                <a:cs typeface="Times New Roman"/>
              </a:rPr>
              <a:t>RS</a:t>
            </a:r>
            <a:r>
              <a:rPr sz="1200" spc="0" dirty="0" smtClean="0">
                <a:latin typeface="Times New Roman"/>
                <a:cs typeface="Times New Roman"/>
              </a:rPr>
              <a:t>485, U</a:t>
            </a:r>
            <a:r>
              <a:rPr sz="1200" spc="4" dirty="0" smtClean="0">
                <a:latin typeface="Times New Roman"/>
                <a:cs typeface="Times New Roman"/>
              </a:rPr>
              <a:t>S</a:t>
            </a:r>
            <a:r>
              <a:rPr sz="1200" spc="-4" dirty="0" smtClean="0">
                <a:latin typeface="Times New Roman"/>
                <a:cs typeface="Times New Roman"/>
              </a:rPr>
              <a:t>B</a:t>
            </a:r>
            <a:r>
              <a:rPr sz="1200" spc="0"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fra</a:t>
            </a:r>
            <a:r>
              <a:rPr sz="1200" spc="9" dirty="0" smtClean="0">
                <a:latin typeface="Times New Roman"/>
                <a:cs typeface="Times New Roman"/>
              </a:rPr>
              <a:t>r</a:t>
            </a:r>
            <a:r>
              <a:rPr sz="1200" spc="-4" dirty="0" smtClean="0">
                <a:latin typeface="Times New Roman"/>
                <a:cs typeface="Times New Roman"/>
              </a:rPr>
              <a:t>e</a:t>
            </a:r>
            <a:r>
              <a:rPr sz="1200" spc="0" dirty="0" smtClean="0">
                <a:latin typeface="Times New Roman"/>
                <a:cs typeface="Times New Roman"/>
              </a:rPr>
              <a:t>d, </a:t>
            </a:r>
            <a:r>
              <a:rPr sz="1200" spc="-4"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u</a:t>
            </a:r>
            <a:r>
              <a:rPr sz="1200" spc="-4" dirty="0" smtClean="0">
                <a:latin typeface="Times New Roman"/>
                <a:cs typeface="Times New Roman"/>
              </a:rPr>
              <a:t>e</a:t>
            </a:r>
            <a:r>
              <a:rPr sz="1200" spc="4" dirty="0" smtClean="0">
                <a:latin typeface="Times New Roman"/>
                <a:cs typeface="Times New Roman"/>
              </a:rPr>
              <a:t>t</a:t>
            </a:r>
            <a:r>
              <a:rPr sz="1200" spc="0" dirty="0" smtClean="0">
                <a:latin typeface="Times New Roman"/>
                <a:cs typeface="Times New Roman"/>
              </a:rPr>
              <a:t>oo</a:t>
            </a:r>
            <a:r>
              <a:rPr sz="1200" spc="4" dirty="0" smtClean="0">
                <a:latin typeface="Times New Roman"/>
                <a:cs typeface="Times New Roman"/>
              </a:rPr>
              <a:t>t</a:t>
            </a:r>
            <a:r>
              <a:rPr sz="1200" spc="0" dirty="0" smtClean="0">
                <a:latin typeface="Times New Roman"/>
                <a:cs typeface="Times New Roman"/>
              </a:rPr>
              <a:t>h,</a:t>
            </a:r>
            <a:r>
              <a:rPr sz="1200" spc="9" dirty="0" smtClean="0">
                <a:latin typeface="Times New Roman"/>
                <a:cs typeface="Times New Roman"/>
              </a:rPr>
              <a:t> W</a:t>
            </a:r>
            <a:r>
              <a:rPr sz="1200" spc="4" dirty="0" smtClean="0">
                <a:latin typeface="Times New Roman"/>
                <a:cs typeface="Times New Roman"/>
              </a:rPr>
              <a:t>i</a:t>
            </a:r>
            <a:r>
              <a:rPr sz="1200" spc="0" dirty="0" smtClean="0">
                <a:latin typeface="Times New Roman"/>
                <a:cs typeface="Times New Roman"/>
              </a:rPr>
              <a:t>- </a:t>
            </a:r>
            <a:r>
              <a:rPr sz="1200" spc="-4" dirty="0" smtClean="0">
                <a:latin typeface="Times New Roman"/>
                <a:cs typeface="Times New Roman"/>
              </a:rPr>
              <a:t>F</a:t>
            </a:r>
            <a:r>
              <a:rPr sz="1200" spc="4" dirty="0" smtClean="0">
                <a:latin typeface="Times New Roman"/>
                <a:cs typeface="Times New Roman"/>
              </a:rPr>
              <a:t>i</a:t>
            </a:r>
            <a:r>
              <a:rPr sz="1200" spc="0" dirty="0" smtClean="0">
                <a:latin typeface="Times New Roman"/>
                <a:cs typeface="Times New Roman"/>
              </a:rPr>
              <a:t>, Z</a:t>
            </a:r>
            <a:r>
              <a:rPr sz="1200" spc="4" dirty="0" smtClean="0">
                <a:latin typeface="Times New Roman"/>
                <a:cs typeface="Times New Roman"/>
              </a:rPr>
              <a:t>i</a:t>
            </a:r>
            <a:r>
              <a:rPr sz="1200" spc="-9" dirty="0" smtClean="0">
                <a:latin typeface="Times New Roman"/>
                <a:cs typeface="Times New Roman"/>
              </a:rPr>
              <a:t>g</a:t>
            </a:r>
            <a:r>
              <a:rPr sz="1200" spc="4" dirty="0" smtClean="0">
                <a:latin typeface="Times New Roman"/>
                <a:cs typeface="Times New Roman"/>
              </a:rPr>
              <a:t>B</a:t>
            </a:r>
            <a:r>
              <a:rPr sz="1200" spc="-4" dirty="0" smtClean="0">
                <a:latin typeface="Times New Roman"/>
                <a:cs typeface="Times New Roman"/>
              </a:rPr>
              <a:t>e</a:t>
            </a:r>
            <a:r>
              <a:rPr sz="1200" spc="9" dirty="0" smtClean="0">
                <a:latin typeface="Times New Roman"/>
                <a:cs typeface="Times New Roman"/>
              </a:rPr>
              <a:t>e</a:t>
            </a:r>
            <a:r>
              <a:rPr sz="1200" spc="0" dirty="0" smtClean="0">
                <a:latin typeface="Times New Roman"/>
                <a:cs typeface="Times New Roman"/>
              </a:rPr>
              <a:t>, G</a:t>
            </a:r>
            <a:r>
              <a:rPr sz="1200" spc="4" dirty="0" smtClean="0">
                <a:latin typeface="Times New Roman"/>
                <a:cs typeface="Times New Roman"/>
              </a:rPr>
              <a:t>PRS</a:t>
            </a:r>
            <a:r>
              <a:rPr sz="1200" spc="0" dirty="0" smtClean="0">
                <a:latin typeface="Times New Roman"/>
                <a:cs typeface="Times New Roman"/>
              </a:rPr>
              <a:t>,</a:t>
            </a:r>
            <a:r>
              <a:rPr sz="1200" spc="-9" dirty="0" smtClean="0">
                <a:latin typeface="Times New Roman"/>
                <a:cs typeface="Times New Roman"/>
              </a:rPr>
              <a:t> </a:t>
            </a:r>
            <a:r>
              <a:rPr sz="1200" spc="0" dirty="0" smtClean="0">
                <a:latin typeface="Times New Roman"/>
                <a:cs typeface="Times New Roman"/>
              </a:rPr>
              <a:t>G</a:t>
            </a:r>
            <a:r>
              <a:rPr sz="1200" spc="4" dirty="0" smtClean="0">
                <a:latin typeface="Times New Roman"/>
                <a:cs typeface="Times New Roman"/>
              </a:rPr>
              <a:t>S</a:t>
            </a:r>
            <a:r>
              <a:rPr sz="1200" spc="0" dirty="0" smtClean="0">
                <a:latin typeface="Times New Roman"/>
                <a:cs typeface="Times New Roman"/>
              </a:rPr>
              <a:t>M.</a:t>
            </a:r>
            <a:endParaRPr sz="1200">
              <a:latin typeface="Times New Roman"/>
              <a:cs typeface="Times New Roman"/>
            </a:endParaRPr>
          </a:p>
        </p:txBody>
      </p:sp>
      <p:sp>
        <p:nvSpPr>
          <p:cNvPr id="18" name="object 18"/>
          <p:cNvSpPr txBox="1"/>
          <p:nvPr/>
        </p:nvSpPr>
        <p:spPr>
          <a:xfrm>
            <a:off x="1130300" y="2222930"/>
            <a:ext cx="4708017" cy="177800"/>
          </a:xfrm>
          <a:prstGeom prst="rect">
            <a:avLst/>
          </a:prstGeom>
        </p:spPr>
        <p:txBody>
          <a:bodyPr wrap="square" lIns="0" tIns="8413" rIns="0" bIns="0" rtlCol="0">
            <a:noAutofit/>
          </a:bodyPr>
          <a:lstStyle/>
          <a:p>
            <a:pPr marL="12700">
              <a:lnSpc>
                <a:spcPts val="1325"/>
              </a:lnSpc>
            </a:pPr>
            <a:r>
              <a:rPr sz="1200" b="1" spc="0" dirty="0" smtClean="0">
                <a:latin typeface="Times New Roman"/>
                <a:cs typeface="Times New Roman"/>
              </a:rPr>
              <a:t>UNIT-IV EMBEDDED FIRMWARE DESIGN AND DEVELOPMENT</a:t>
            </a:r>
            <a:endParaRPr sz="1200">
              <a:latin typeface="Times New Roman"/>
              <a:cs typeface="Times New Roman"/>
            </a:endParaRPr>
          </a:p>
        </p:txBody>
      </p:sp>
      <p:sp>
        <p:nvSpPr>
          <p:cNvPr id="17" name="object 17"/>
          <p:cNvSpPr txBox="1"/>
          <p:nvPr/>
        </p:nvSpPr>
        <p:spPr>
          <a:xfrm>
            <a:off x="1130300" y="2573450"/>
            <a:ext cx="5355871" cy="703580"/>
          </a:xfrm>
          <a:prstGeom prst="rect">
            <a:avLst/>
          </a:prstGeom>
        </p:spPr>
        <p:txBody>
          <a:bodyPr wrap="square" lIns="0" tIns="8413" rIns="0" bIns="0" rtlCol="0">
            <a:noAutofit/>
          </a:bodyPr>
          <a:lstStyle/>
          <a:p>
            <a:pPr marL="12700">
              <a:lnSpc>
                <a:spcPts val="1325"/>
              </a:lnSpc>
            </a:pPr>
            <a:r>
              <a:rPr sz="1200" spc="11" dirty="0" smtClean="0">
                <a:latin typeface="Times New Roman"/>
                <a:cs typeface="Times New Roman"/>
              </a:rPr>
              <a:t>Embedded firmware design approaches-super loop based approach, operating system</a:t>
            </a:r>
            <a:endParaRPr sz="1200">
              <a:latin typeface="Times New Roman"/>
              <a:cs typeface="Times New Roman"/>
            </a:endParaRPr>
          </a:p>
          <a:p>
            <a:pPr marL="12700" marR="9875">
              <a:lnSpc>
                <a:spcPts val="2060"/>
              </a:lnSpc>
              <a:spcBef>
                <a:spcPts val="201"/>
              </a:spcBef>
            </a:pPr>
            <a:r>
              <a:rPr sz="1200" spc="9" dirty="0" smtClean="0">
                <a:latin typeface="Times New Roman"/>
                <a:cs typeface="Times New Roman"/>
              </a:rPr>
              <a:t>based  approach;  embedded  firmware  development  languages-assembly  language based development, high level language based development.</a:t>
            </a:r>
            <a:endParaRPr sz="1200">
              <a:latin typeface="Times New Roman"/>
              <a:cs typeface="Times New Roman"/>
            </a:endParaRPr>
          </a:p>
        </p:txBody>
      </p:sp>
      <p:sp>
        <p:nvSpPr>
          <p:cNvPr id="16" name="object 16"/>
          <p:cNvSpPr txBox="1"/>
          <p:nvPr/>
        </p:nvSpPr>
        <p:spPr>
          <a:xfrm>
            <a:off x="1130300" y="3536618"/>
            <a:ext cx="3794541" cy="177800"/>
          </a:xfrm>
          <a:prstGeom prst="rect">
            <a:avLst/>
          </a:prstGeom>
        </p:spPr>
        <p:txBody>
          <a:bodyPr wrap="square" lIns="0" tIns="8413" rIns="0" bIns="0" rtlCol="0">
            <a:noAutofit/>
          </a:bodyPr>
          <a:lstStyle/>
          <a:p>
            <a:pPr marL="12700">
              <a:lnSpc>
                <a:spcPts val="1325"/>
              </a:lnSpc>
            </a:pPr>
            <a:r>
              <a:rPr sz="1200" b="1" spc="0" dirty="0" smtClean="0">
                <a:latin typeface="Times New Roman"/>
                <a:cs typeface="Times New Roman"/>
              </a:rPr>
              <a:t>UNIT-V RTOS BASED EMBEDDED SYSTEM DESIGN</a:t>
            </a:r>
            <a:endParaRPr sz="1200">
              <a:latin typeface="Times New Roman"/>
              <a:cs typeface="Times New Roman"/>
            </a:endParaRPr>
          </a:p>
        </p:txBody>
      </p:sp>
      <p:sp>
        <p:nvSpPr>
          <p:cNvPr id="15" name="object 15"/>
          <p:cNvSpPr txBox="1"/>
          <p:nvPr/>
        </p:nvSpPr>
        <p:spPr>
          <a:xfrm>
            <a:off x="1130300" y="3887138"/>
            <a:ext cx="5353590" cy="1229359"/>
          </a:xfrm>
          <a:prstGeom prst="rect">
            <a:avLst/>
          </a:prstGeom>
        </p:spPr>
        <p:txBody>
          <a:bodyPr wrap="square" lIns="0" tIns="8413" rIns="0" bIns="0" rtlCol="0">
            <a:noAutofit/>
          </a:bodyPr>
          <a:lstStyle/>
          <a:p>
            <a:pPr marL="12700" marR="6916" algn="just">
              <a:lnSpc>
                <a:spcPts val="1325"/>
              </a:lnSpc>
            </a:pPr>
            <a:r>
              <a:rPr sz="1200" spc="5" dirty="0" smtClean="0">
                <a:latin typeface="Times New Roman"/>
                <a:cs typeface="Times New Roman"/>
              </a:rPr>
              <a:t>Operating  system  basics,  types  of  operating  systems,  tasks,  process  and  threads,</a:t>
            </a:r>
            <a:endParaRPr sz="1200">
              <a:latin typeface="Times New Roman"/>
              <a:cs typeface="Times New Roman"/>
            </a:endParaRPr>
          </a:p>
          <a:p>
            <a:pPr marL="12700" algn="just">
              <a:lnSpc>
                <a:spcPts val="1379"/>
              </a:lnSpc>
              <a:spcBef>
                <a:spcPts val="629"/>
              </a:spcBef>
            </a:pPr>
            <a:r>
              <a:rPr sz="1200" spc="0" dirty="0" smtClean="0">
                <a:latin typeface="Times New Roman"/>
                <a:cs typeface="Times New Roman"/>
              </a:rPr>
              <a:t>multiprocessing and multitasking, task scheduling: non-pre-emptive and pre-emptive </a:t>
            </a:r>
            <a:endParaRPr sz="1200">
              <a:latin typeface="Times New Roman"/>
              <a:cs typeface="Times New Roman"/>
            </a:endParaRPr>
          </a:p>
          <a:p>
            <a:pPr marL="12700" algn="just">
              <a:lnSpc>
                <a:spcPts val="1379"/>
              </a:lnSpc>
              <a:spcBef>
                <a:spcPts val="689"/>
              </a:spcBef>
            </a:pPr>
            <a:r>
              <a:rPr sz="1200" spc="0" dirty="0" smtClean="0">
                <a:latin typeface="Times New Roman"/>
                <a:cs typeface="Times New Roman"/>
              </a:rPr>
              <a:t>scheduling; task communication-shared memory, message passing, Remote Procedure </a:t>
            </a:r>
            <a:endParaRPr sz="1200">
              <a:latin typeface="Times New Roman"/>
              <a:cs typeface="Times New Roman"/>
            </a:endParaRPr>
          </a:p>
          <a:p>
            <a:pPr marL="12700" algn="just">
              <a:lnSpc>
                <a:spcPts val="1379"/>
              </a:lnSpc>
              <a:spcBef>
                <a:spcPts val="689"/>
              </a:spcBef>
            </a:pPr>
            <a:r>
              <a:rPr sz="1200" spc="13" dirty="0" smtClean="0">
                <a:latin typeface="Times New Roman"/>
                <a:cs typeface="Times New Roman"/>
              </a:rPr>
              <a:t>Call  and  Sockets,  Task  Synchronization:  Task  Communication/  Synchronization</a:t>
            </a:r>
            <a:endParaRPr sz="1200">
              <a:latin typeface="Times New Roman"/>
              <a:cs typeface="Times New Roman"/>
            </a:endParaRPr>
          </a:p>
          <a:p>
            <a:pPr marL="12700" marR="2795983" algn="just">
              <a:lnSpc>
                <a:spcPct val="95825"/>
              </a:lnSpc>
              <a:spcBef>
                <a:spcPts val="709"/>
              </a:spcBef>
            </a:pPr>
            <a:r>
              <a:rPr sz="1200" spc="0" dirty="0" smtClean="0">
                <a:latin typeface="Times New Roman"/>
                <a:cs typeface="Times New Roman"/>
              </a:rPr>
              <a:t>Issues, Task Synchronization Techniques</a:t>
            </a:r>
            <a:endParaRPr sz="1200">
              <a:latin typeface="Times New Roman"/>
              <a:cs typeface="Times New Roman"/>
            </a:endParaRPr>
          </a:p>
        </p:txBody>
      </p:sp>
      <p:sp>
        <p:nvSpPr>
          <p:cNvPr id="14" name="object 14"/>
          <p:cNvSpPr txBox="1"/>
          <p:nvPr/>
        </p:nvSpPr>
        <p:spPr>
          <a:xfrm>
            <a:off x="1130300" y="5552870"/>
            <a:ext cx="1094156" cy="177800"/>
          </a:xfrm>
          <a:prstGeom prst="rect">
            <a:avLst/>
          </a:prstGeom>
        </p:spPr>
        <p:txBody>
          <a:bodyPr wrap="square" lIns="0" tIns="8413" rIns="0" bIns="0" rtlCol="0">
            <a:noAutofit/>
          </a:bodyPr>
          <a:lstStyle/>
          <a:p>
            <a:pPr marL="12700">
              <a:lnSpc>
                <a:spcPts val="1325"/>
              </a:lnSpc>
            </a:pPr>
            <a:r>
              <a:rPr sz="1200" b="1" spc="1" dirty="0" smtClean="0">
                <a:latin typeface="Times New Roman"/>
                <a:cs typeface="Times New Roman"/>
              </a:rPr>
              <a:t>TEXT BOOKS:</a:t>
            </a:r>
            <a:endParaRPr sz="1200">
              <a:latin typeface="Times New Roman"/>
              <a:cs typeface="Times New Roman"/>
            </a:endParaRPr>
          </a:p>
        </p:txBody>
      </p:sp>
      <p:sp>
        <p:nvSpPr>
          <p:cNvPr id="13" name="object 13"/>
          <p:cNvSpPr txBox="1"/>
          <p:nvPr/>
        </p:nvSpPr>
        <p:spPr>
          <a:xfrm>
            <a:off x="1130300" y="5903390"/>
            <a:ext cx="4618707"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1.Introduction to Embedded Systems - shibu k v, Mc Graw Hill Education.</a:t>
            </a:r>
            <a:endParaRPr sz="1200">
              <a:latin typeface="Times New Roman"/>
              <a:cs typeface="Times New Roman"/>
            </a:endParaRPr>
          </a:p>
        </p:txBody>
      </p:sp>
      <p:sp>
        <p:nvSpPr>
          <p:cNvPr id="12" name="object 12"/>
          <p:cNvSpPr txBox="1"/>
          <p:nvPr/>
        </p:nvSpPr>
        <p:spPr>
          <a:xfrm>
            <a:off x="1130300" y="6253910"/>
            <a:ext cx="5004261"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2.Computers as Components –Wayne Wolf, Morgan Kaufmann (second edition).</a:t>
            </a:r>
            <a:endParaRPr sz="1200">
              <a:latin typeface="Times New Roman"/>
              <a:cs typeface="Times New Roman"/>
            </a:endParaRPr>
          </a:p>
        </p:txBody>
      </p:sp>
      <p:sp>
        <p:nvSpPr>
          <p:cNvPr id="11" name="object 11"/>
          <p:cNvSpPr txBox="1"/>
          <p:nvPr/>
        </p:nvSpPr>
        <p:spPr>
          <a:xfrm>
            <a:off x="1130300" y="6604430"/>
            <a:ext cx="1618418" cy="177800"/>
          </a:xfrm>
          <a:prstGeom prst="rect">
            <a:avLst/>
          </a:prstGeom>
        </p:spPr>
        <p:txBody>
          <a:bodyPr wrap="square" lIns="0" tIns="8413" rIns="0" bIns="0" rtlCol="0">
            <a:noAutofit/>
          </a:bodyPr>
          <a:lstStyle/>
          <a:p>
            <a:pPr marL="12700">
              <a:lnSpc>
                <a:spcPts val="1325"/>
              </a:lnSpc>
            </a:pPr>
            <a:r>
              <a:rPr sz="1200" b="1" spc="0" dirty="0" smtClean="0">
                <a:latin typeface="Times New Roman"/>
                <a:cs typeface="Times New Roman"/>
              </a:rPr>
              <a:t>REFERENCE BOOKS:</a:t>
            </a:r>
            <a:endParaRPr sz="1200">
              <a:latin typeface="Times New Roman"/>
              <a:cs typeface="Times New Roman"/>
            </a:endParaRPr>
          </a:p>
        </p:txBody>
      </p:sp>
      <p:sp>
        <p:nvSpPr>
          <p:cNvPr id="10" name="object 10"/>
          <p:cNvSpPr txBox="1"/>
          <p:nvPr/>
        </p:nvSpPr>
        <p:spPr>
          <a:xfrm>
            <a:off x="1130300" y="6954950"/>
            <a:ext cx="3518369" cy="177800"/>
          </a:xfrm>
          <a:prstGeom prst="rect">
            <a:avLst/>
          </a:prstGeom>
        </p:spPr>
        <p:txBody>
          <a:bodyPr wrap="square" lIns="0" tIns="8413" rIns="0" bIns="0" rtlCol="0">
            <a:noAutofit/>
          </a:bodyPr>
          <a:lstStyle/>
          <a:p>
            <a:pPr marL="12700">
              <a:lnSpc>
                <a:spcPts val="1325"/>
              </a:lnSpc>
            </a:pPr>
            <a:r>
              <a:rPr sz="1100" spc="0" dirty="0" smtClean="0">
                <a:latin typeface="Times New Roman"/>
                <a:cs typeface="Times New Roman"/>
              </a:rPr>
              <a:t>1.</a:t>
            </a:r>
            <a:r>
              <a:rPr sz="1200" spc="0" dirty="0" smtClean="0">
                <a:latin typeface="Times New Roman"/>
                <a:cs typeface="Times New Roman"/>
              </a:rPr>
              <a:t>Embedded System Design -frank vahid, tony grivargis,</a:t>
            </a:r>
            <a:endParaRPr sz="1200">
              <a:latin typeface="Times New Roman"/>
              <a:cs typeface="Times New Roman"/>
            </a:endParaRPr>
          </a:p>
        </p:txBody>
      </p:sp>
      <p:sp>
        <p:nvSpPr>
          <p:cNvPr id="9" name="object 9"/>
          <p:cNvSpPr txBox="1"/>
          <p:nvPr/>
        </p:nvSpPr>
        <p:spPr>
          <a:xfrm>
            <a:off x="4864100" y="6954950"/>
            <a:ext cx="764522" cy="177800"/>
          </a:xfrm>
          <a:prstGeom prst="rect">
            <a:avLst/>
          </a:prstGeom>
        </p:spPr>
        <p:txBody>
          <a:bodyPr wrap="square" lIns="0" tIns="8413" rIns="0" bIns="0" rtlCol="0">
            <a:noAutofit/>
          </a:bodyPr>
          <a:lstStyle/>
          <a:p>
            <a:pPr marL="12700">
              <a:lnSpc>
                <a:spcPts val="1325"/>
              </a:lnSpc>
            </a:pPr>
            <a:r>
              <a:rPr sz="1200" spc="-1" dirty="0" smtClean="0">
                <a:latin typeface="Times New Roman"/>
                <a:cs typeface="Times New Roman"/>
              </a:rPr>
              <a:t>john Wiley.</a:t>
            </a:r>
            <a:endParaRPr sz="1200">
              <a:latin typeface="Times New Roman"/>
              <a:cs typeface="Times New Roman"/>
            </a:endParaRPr>
          </a:p>
        </p:txBody>
      </p:sp>
      <p:sp>
        <p:nvSpPr>
          <p:cNvPr id="8" name="object 8"/>
          <p:cNvSpPr txBox="1"/>
          <p:nvPr/>
        </p:nvSpPr>
        <p:spPr>
          <a:xfrm>
            <a:off x="1130300" y="7305470"/>
            <a:ext cx="5211559"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2.Embedded Systems- An integrated approach - Lyla b das, Pearson education 2012.</a:t>
            </a:r>
            <a:endParaRPr sz="1200">
              <a:latin typeface="Times New Roman"/>
              <a:cs typeface="Times New Roman"/>
            </a:endParaRPr>
          </a:p>
        </p:txBody>
      </p:sp>
      <p:sp>
        <p:nvSpPr>
          <p:cNvPr id="7" name="object 7"/>
          <p:cNvSpPr txBox="1"/>
          <p:nvPr/>
        </p:nvSpPr>
        <p:spPr>
          <a:xfrm>
            <a:off x="1130300" y="7655990"/>
            <a:ext cx="2584491"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3.Embedded Systems – Raj Kamal, TMH</a:t>
            </a:r>
            <a:endParaRPr sz="1200">
              <a:latin typeface="Times New Roman"/>
              <a:cs typeface="Times New Roman"/>
            </a:endParaRPr>
          </a:p>
        </p:txBody>
      </p:sp>
      <p:sp>
        <p:nvSpPr>
          <p:cNvPr id="6" name="object 6"/>
          <p:cNvSpPr txBox="1"/>
          <p:nvPr/>
        </p:nvSpPr>
        <p:spPr>
          <a:xfrm>
            <a:off x="1130300" y="8181770"/>
            <a:ext cx="1662600" cy="177800"/>
          </a:xfrm>
          <a:prstGeom prst="rect">
            <a:avLst/>
          </a:prstGeom>
        </p:spPr>
        <p:txBody>
          <a:bodyPr wrap="square" lIns="0" tIns="8413" rIns="0" bIns="0" rtlCol="0">
            <a:noAutofit/>
          </a:bodyPr>
          <a:lstStyle/>
          <a:p>
            <a:pPr marL="12700">
              <a:lnSpc>
                <a:spcPts val="1325"/>
              </a:lnSpc>
            </a:pPr>
            <a:r>
              <a:rPr sz="1200" b="1" spc="2" dirty="0" smtClean="0">
                <a:latin typeface="Times New Roman"/>
                <a:cs typeface="Times New Roman"/>
              </a:rPr>
              <a:t>COURSE OUTCOMES:</a:t>
            </a:r>
            <a:endParaRPr sz="1200">
              <a:latin typeface="Times New Roman"/>
              <a:cs typeface="Times New Roman"/>
            </a:endParaRPr>
          </a:p>
        </p:txBody>
      </p:sp>
      <p:sp>
        <p:nvSpPr>
          <p:cNvPr id="5" name="object 5"/>
          <p:cNvSpPr txBox="1"/>
          <p:nvPr/>
        </p:nvSpPr>
        <p:spPr>
          <a:xfrm>
            <a:off x="1130300" y="8532290"/>
            <a:ext cx="3717587"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Upon completion of this course, the students will be able to:</a:t>
            </a:r>
            <a:endParaRPr sz="1200">
              <a:latin typeface="Times New Roman"/>
              <a:cs typeface="Times New Roman"/>
            </a:endParaRPr>
          </a:p>
        </p:txBody>
      </p:sp>
      <p:sp>
        <p:nvSpPr>
          <p:cNvPr id="4" name="object 4"/>
          <p:cNvSpPr txBox="1"/>
          <p:nvPr/>
        </p:nvSpPr>
        <p:spPr>
          <a:xfrm>
            <a:off x="1130300" y="8795942"/>
            <a:ext cx="2479036"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1.Und</a:t>
            </a:r>
            <a:r>
              <a:rPr sz="1200" spc="-4" dirty="0" smtClean="0">
                <a:latin typeface="Times New Roman"/>
                <a:cs typeface="Times New Roman"/>
              </a:rPr>
              <a:t>er</a:t>
            </a:r>
            <a:r>
              <a:rPr sz="1200" spc="0"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nd</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295"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i</a:t>
            </a:r>
            <a:r>
              <a:rPr sz="1200" spc="0" dirty="0" smtClean="0">
                <a:latin typeface="Times New Roman"/>
                <a:cs typeface="Times New Roman"/>
              </a:rPr>
              <a:t>gn p</a:t>
            </a:r>
            <a:r>
              <a:rPr sz="1200" spc="-4" dirty="0" smtClean="0">
                <a:latin typeface="Times New Roman"/>
                <a:cs typeface="Times New Roman"/>
              </a:rPr>
              <a:t>r</a:t>
            </a:r>
            <a:r>
              <a:rPr sz="1200" spc="0" dirty="0" smtClean="0">
                <a:latin typeface="Times New Roman"/>
                <a:cs typeface="Times New Roman"/>
              </a:rPr>
              <a:t>o</a:t>
            </a:r>
            <a:r>
              <a:rPr sz="1200" spc="-4" dirty="0" smtClean="0">
                <a:latin typeface="Times New Roman"/>
                <a:cs typeface="Times New Roman"/>
              </a:rPr>
              <a:t>ce</a:t>
            </a:r>
            <a:r>
              <a:rPr sz="1200" spc="0" dirty="0" smtClean="0">
                <a:latin typeface="Times New Roman"/>
                <a:cs typeface="Times New Roman"/>
              </a:rPr>
              <a:t>ss of</a:t>
            </a:r>
            <a:r>
              <a:rPr sz="1200" spc="-4" dirty="0" smtClean="0">
                <a:latin typeface="Times New Roman"/>
                <a:cs typeface="Times New Roman"/>
              </a:rPr>
              <a:t> a</a:t>
            </a:r>
            <a:r>
              <a:rPr sz="1200" spc="0" dirty="0" smtClean="0">
                <a:latin typeface="Times New Roman"/>
                <a:cs typeface="Times New Roman"/>
              </a:rPr>
              <a:t>n</a:t>
            </a:r>
            <a:endParaRPr sz="1200">
              <a:latin typeface="Times New Roman"/>
              <a:cs typeface="Times New Roman"/>
            </a:endParaRPr>
          </a:p>
        </p:txBody>
      </p:sp>
      <p:sp>
        <p:nvSpPr>
          <p:cNvPr id="3" name="object 3"/>
          <p:cNvSpPr txBox="1"/>
          <p:nvPr/>
        </p:nvSpPr>
        <p:spPr>
          <a:xfrm>
            <a:off x="3716528" y="8795942"/>
            <a:ext cx="1123720" cy="177800"/>
          </a:xfrm>
          <a:prstGeom prst="rect">
            <a:avLst/>
          </a:prstGeom>
        </p:spPr>
        <p:txBody>
          <a:bodyPr wrap="square" lIns="0" tIns="8413" rIns="0" bIns="0" rtlCol="0">
            <a:noAutofit/>
          </a:bodyPr>
          <a:lstStyle/>
          <a:p>
            <a:pPr marL="12700">
              <a:lnSpc>
                <a:spcPts val="1325"/>
              </a:lnSpc>
            </a:pPr>
            <a:r>
              <a:rPr sz="1200" spc="-5" dirty="0" smtClean="0">
                <a:latin typeface="Times New Roman"/>
                <a:cs typeface="Times New Roman"/>
              </a:rPr>
              <a:t>embedded system</a:t>
            </a:r>
            <a:endParaRPr sz="1200">
              <a:latin typeface="Times New Roman"/>
              <a:cs typeface="Times New Roman"/>
            </a:endParaRPr>
          </a:p>
        </p:txBody>
      </p:sp>
      <p:sp>
        <p:nvSpPr>
          <p:cNvPr id="2" name="object 2"/>
          <p:cNvSpPr txBox="1"/>
          <p:nvPr/>
        </p:nvSpPr>
        <p:spPr>
          <a:xfrm>
            <a:off x="1130300" y="9058070"/>
            <a:ext cx="3580716" cy="703579"/>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2.Understand typical embedded System &amp; its components</a:t>
            </a:r>
            <a:endParaRPr sz="1200">
              <a:latin typeface="Times New Roman"/>
              <a:cs typeface="Times New Roman"/>
            </a:endParaRPr>
          </a:p>
          <a:p>
            <a:pPr marL="12700" marR="22860">
              <a:lnSpc>
                <a:spcPct val="95825"/>
              </a:lnSpc>
              <a:spcBef>
                <a:spcPts val="629"/>
              </a:spcBef>
            </a:pPr>
            <a:r>
              <a:rPr sz="1200" spc="0" dirty="0" smtClean="0">
                <a:latin typeface="Times New Roman"/>
                <a:cs typeface="Times New Roman"/>
              </a:rPr>
              <a:t>3.Understand embedded firmware design approaches</a:t>
            </a:r>
            <a:endParaRPr sz="1200">
              <a:latin typeface="Times New Roman"/>
              <a:cs typeface="Times New Roman"/>
            </a:endParaRPr>
          </a:p>
          <a:p>
            <a:pPr marL="12700" marR="22860">
              <a:lnSpc>
                <a:spcPct val="95825"/>
              </a:lnSpc>
              <a:spcBef>
                <a:spcPts val="684"/>
              </a:spcBef>
            </a:pPr>
            <a:r>
              <a:rPr sz="1200" spc="0" dirty="0" smtClean="0">
                <a:latin typeface="Times New Roman"/>
                <a:cs typeface="Times New Roman"/>
              </a:rPr>
              <a:t>4.Learn the basics of OS and RTOS</a:t>
            </a:r>
            <a:endParaRPr sz="120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p:nvPr/>
        </p:nvSpPr>
        <p:spPr>
          <a:xfrm>
            <a:off x="362585" y="745490"/>
            <a:ext cx="7086600" cy="0"/>
          </a:xfrm>
          <a:custGeom>
            <a:avLst/>
            <a:gdLst/>
            <a:ahLst/>
            <a:cxnLst/>
            <a:rect l="l" t="t" r="r" b="b"/>
            <a:pathLst>
              <a:path w="7086600">
                <a:moveTo>
                  <a:pt x="0" y="0"/>
                </a:moveTo>
                <a:lnTo>
                  <a:pt x="7086600" y="0"/>
                </a:lnTo>
              </a:path>
            </a:pathLst>
          </a:custGeom>
          <a:ln w="39370">
            <a:solidFill>
              <a:srgbClr val="602221"/>
            </a:solidFill>
          </a:ln>
        </p:spPr>
        <p:txBody>
          <a:bodyPr wrap="square" lIns="0" tIns="0" rIns="0" bIns="0" rtlCol="0">
            <a:noAutofit/>
          </a:bodyPr>
          <a:lstStyle/>
          <a:p>
            <a:endParaRPr/>
          </a:p>
        </p:txBody>
      </p:sp>
      <p:sp>
        <p:nvSpPr>
          <p:cNvPr id="17" name="object 17"/>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18" name="object 18"/>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19" name="object 19"/>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20" name="object 20"/>
          <p:cNvSpPr/>
          <p:nvPr/>
        </p:nvSpPr>
        <p:spPr>
          <a:xfrm>
            <a:off x="362585" y="667384"/>
            <a:ext cx="2698750" cy="0"/>
          </a:xfrm>
          <a:custGeom>
            <a:avLst/>
            <a:gdLst/>
            <a:ahLst/>
            <a:cxnLst/>
            <a:rect l="l" t="t" r="r" b="b"/>
            <a:pathLst>
              <a:path w="2698750">
                <a:moveTo>
                  <a:pt x="0" y="0"/>
                </a:moveTo>
                <a:lnTo>
                  <a:pt x="2698750" y="0"/>
                </a:lnTo>
              </a:path>
            </a:pathLst>
          </a:custGeom>
          <a:ln w="10668">
            <a:solidFill>
              <a:srgbClr val="602221"/>
            </a:solidFill>
          </a:ln>
        </p:spPr>
        <p:txBody>
          <a:bodyPr wrap="square" lIns="0" tIns="0" rIns="0" bIns="0" rtlCol="0">
            <a:noAutofit/>
          </a:bodyPr>
          <a:lstStyle/>
          <a:p>
            <a:endParaRPr/>
          </a:p>
        </p:txBody>
      </p:sp>
      <p:sp>
        <p:nvSpPr>
          <p:cNvPr id="21" name="object 21"/>
          <p:cNvSpPr/>
          <p:nvPr/>
        </p:nvSpPr>
        <p:spPr>
          <a:xfrm>
            <a:off x="3061335" y="667384"/>
            <a:ext cx="4387849" cy="0"/>
          </a:xfrm>
          <a:custGeom>
            <a:avLst/>
            <a:gdLst/>
            <a:ahLst/>
            <a:cxnLst/>
            <a:rect l="l" t="t" r="r" b="b"/>
            <a:pathLst>
              <a:path w="4387849">
                <a:moveTo>
                  <a:pt x="0" y="0"/>
                </a:moveTo>
                <a:lnTo>
                  <a:pt x="4387849" y="0"/>
                </a:lnTo>
              </a:path>
            </a:pathLst>
          </a:custGeom>
          <a:ln w="10668">
            <a:solidFill>
              <a:srgbClr val="602221"/>
            </a:solidFill>
          </a:ln>
        </p:spPr>
        <p:txBody>
          <a:bodyPr wrap="square" lIns="0" tIns="0" rIns="0" bIns="0" rtlCol="0">
            <a:noAutofit/>
          </a:bodyPr>
          <a:lstStyle/>
          <a:p>
            <a:endParaRPr/>
          </a:p>
        </p:txBody>
      </p:sp>
      <p:sp>
        <p:nvSpPr>
          <p:cNvPr id="22" name="object 22"/>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15" name="object 15"/>
          <p:cNvSpPr/>
          <p:nvPr/>
        </p:nvSpPr>
        <p:spPr>
          <a:xfrm>
            <a:off x="1341120" y="925068"/>
            <a:ext cx="5882639" cy="1205483"/>
          </a:xfrm>
          <a:custGeom>
            <a:avLst/>
            <a:gdLst/>
            <a:ahLst/>
            <a:cxnLst/>
            <a:rect l="l" t="t" r="r" b="b"/>
            <a:pathLst>
              <a:path w="5882639" h="1205483">
                <a:moveTo>
                  <a:pt x="0" y="0"/>
                </a:moveTo>
                <a:lnTo>
                  <a:pt x="5882639" y="0"/>
                </a:lnTo>
                <a:lnTo>
                  <a:pt x="5882639" y="1205483"/>
                </a:lnTo>
                <a:lnTo>
                  <a:pt x="0" y="1205483"/>
                </a:lnTo>
                <a:lnTo>
                  <a:pt x="0" y="0"/>
                </a:lnTo>
                <a:close/>
              </a:path>
            </a:pathLst>
          </a:custGeom>
          <a:solidFill>
            <a:srgbClr val="EAEEDD"/>
          </a:solidFill>
        </p:spPr>
        <p:txBody>
          <a:bodyPr wrap="square" lIns="0" tIns="0" rIns="0" bIns="0" rtlCol="0">
            <a:noAutofit/>
          </a:bodyPr>
          <a:lstStyle/>
          <a:p>
            <a:endParaRPr/>
          </a:p>
        </p:txBody>
      </p:sp>
      <p:sp>
        <p:nvSpPr>
          <p:cNvPr id="7" name="object 7"/>
          <p:cNvSpPr/>
          <p:nvPr/>
        </p:nvSpPr>
        <p:spPr>
          <a:xfrm>
            <a:off x="883919" y="2247900"/>
            <a:ext cx="6338315" cy="432815"/>
          </a:xfrm>
          <a:custGeom>
            <a:avLst/>
            <a:gdLst/>
            <a:ahLst/>
            <a:cxnLst/>
            <a:rect l="l" t="t" r="r" b="b"/>
            <a:pathLst>
              <a:path w="6338315" h="432815">
                <a:moveTo>
                  <a:pt x="0" y="0"/>
                </a:moveTo>
                <a:lnTo>
                  <a:pt x="6338315" y="0"/>
                </a:lnTo>
                <a:lnTo>
                  <a:pt x="6338315" y="432815"/>
                </a:lnTo>
                <a:lnTo>
                  <a:pt x="0" y="432815"/>
                </a:lnTo>
                <a:lnTo>
                  <a:pt x="0" y="0"/>
                </a:lnTo>
                <a:close/>
              </a:path>
            </a:pathLst>
          </a:custGeom>
          <a:solidFill>
            <a:srgbClr val="C4B993"/>
          </a:solidFill>
        </p:spPr>
        <p:txBody>
          <a:bodyPr wrap="square" lIns="0" tIns="0" rIns="0" bIns="0" rtlCol="0">
            <a:noAutofit/>
          </a:bodyPr>
          <a:lstStyle/>
          <a:p>
            <a:endParaRPr/>
          </a:p>
        </p:txBody>
      </p:sp>
      <p:sp>
        <p:nvSpPr>
          <p:cNvPr id="8" name="object 8"/>
          <p:cNvSpPr/>
          <p:nvPr/>
        </p:nvSpPr>
        <p:spPr>
          <a:xfrm>
            <a:off x="883919" y="2680716"/>
            <a:ext cx="6338315" cy="426719"/>
          </a:xfrm>
          <a:custGeom>
            <a:avLst/>
            <a:gdLst/>
            <a:ahLst/>
            <a:cxnLst/>
            <a:rect l="l" t="t" r="r" b="b"/>
            <a:pathLst>
              <a:path w="6338315" h="426719">
                <a:moveTo>
                  <a:pt x="0" y="0"/>
                </a:moveTo>
                <a:lnTo>
                  <a:pt x="6338315" y="0"/>
                </a:lnTo>
                <a:lnTo>
                  <a:pt x="6338315" y="426719"/>
                </a:lnTo>
                <a:lnTo>
                  <a:pt x="0" y="426719"/>
                </a:lnTo>
                <a:lnTo>
                  <a:pt x="0" y="0"/>
                </a:lnTo>
                <a:close/>
              </a:path>
            </a:pathLst>
          </a:custGeom>
          <a:solidFill>
            <a:srgbClr val="C4B993"/>
          </a:solidFill>
        </p:spPr>
        <p:txBody>
          <a:bodyPr wrap="square" lIns="0" tIns="0" rIns="0" bIns="0" rtlCol="0">
            <a:noAutofit/>
          </a:bodyPr>
          <a:lstStyle/>
          <a:p>
            <a:endParaRPr/>
          </a:p>
        </p:txBody>
      </p:sp>
      <p:sp>
        <p:nvSpPr>
          <p:cNvPr id="9" name="object 9"/>
          <p:cNvSpPr/>
          <p:nvPr/>
        </p:nvSpPr>
        <p:spPr>
          <a:xfrm>
            <a:off x="883919" y="3107436"/>
            <a:ext cx="6338315" cy="170687"/>
          </a:xfrm>
          <a:custGeom>
            <a:avLst/>
            <a:gdLst/>
            <a:ahLst/>
            <a:cxnLst/>
            <a:rect l="l" t="t" r="r" b="b"/>
            <a:pathLst>
              <a:path w="6338315" h="170687">
                <a:moveTo>
                  <a:pt x="0" y="0"/>
                </a:moveTo>
                <a:lnTo>
                  <a:pt x="6338315" y="0"/>
                </a:lnTo>
                <a:lnTo>
                  <a:pt x="6338315" y="170687"/>
                </a:lnTo>
                <a:lnTo>
                  <a:pt x="0" y="170687"/>
                </a:lnTo>
                <a:lnTo>
                  <a:pt x="0" y="0"/>
                </a:lnTo>
                <a:close/>
              </a:path>
            </a:pathLst>
          </a:custGeom>
          <a:solidFill>
            <a:srgbClr val="C4B993"/>
          </a:solidFill>
        </p:spPr>
        <p:txBody>
          <a:bodyPr wrap="square" lIns="0" tIns="0" rIns="0" bIns="0" rtlCol="0">
            <a:noAutofit/>
          </a:bodyPr>
          <a:lstStyle/>
          <a:p>
            <a:endParaRPr/>
          </a:p>
        </p:txBody>
      </p:sp>
      <p:sp>
        <p:nvSpPr>
          <p:cNvPr id="10" name="object 10"/>
          <p:cNvSpPr/>
          <p:nvPr/>
        </p:nvSpPr>
        <p:spPr>
          <a:xfrm>
            <a:off x="883919" y="3278124"/>
            <a:ext cx="6338315" cy="3595116"/>
          </a:xfrm>
          <a:custGeom>
            <a:avLst/>
            <a:gdLst/>
            <a:ahLst/>
            <a:cxnLst/>
            <a:rect l="l" t="t" r="r" b="b"/>
            <a:pathLst>
              <a:path w="6338315" h="3595116">
                <a:moveTo>
                  <a:pt x="0" y="0"/>
                </a:moveTo>
                <a:lnTo>
                  <a:pt x="6338315" y="0"/>
                </a:lnTo>
                <a:lnTo>
                  <a:pt x="6338315" y="3595116"/>
                </a:lnTo>
                <a:lnTo>
                  <a:pt x="0" y="3595116"/>
                </a:lnTo>
                <a:lnTo>
                  <a:pt x="0" y="0"/>
                </a:lnTo>
                <a:close/>
              </a:path>
            </a:pathLst>
          </a:custGeom>
          <a:solidFill>
            <a:srgbClr val="C4B993"/>
          </a:solidFill>
        </p:spPr>
        <p:txBody>
          <a:bodyPr wrap="square" lIns="0" tIns="0" rIns="0" bIns="0" rtlCol="0">
            <a:noAutofit/>
          </a:bodyPr>
          <a:lstStyle/>
          <a:p>
            <a:endParaRPr/>
          </a:p>
        </p:txBody>
      </p:sp>
      <p:sp>
        <p:nvSpPr>
          <p:cNvPr id="11" name="object 11"/>
          <p:cNvSpPr/>
          <p:nvPr/>
        </p:nvSpPr>
        <p:spPr>
          <a:xfrm>
            <a:off x="883919" y="6873240"/>
            <a:ext cx="6338315" cy="728472"/>
          </a:xfrm>
          <a:custGeom>
            <a:avLst/>
            <a:gdLst/>
            <a:ahLst/>
            <a:cxnLst/>
            <a:rect l="l" t="t" r="r" b="b"/>
            <a:pathLst>
              <a:path w="6338315" h="728472">
                <a:moveTo>
                  <a:pt x="0" y="0"/>
                </a:moveTo>
                <a:lnTo>
                  <a:pt x="6338315" y="0"/>
                </a:lnTo>
                <a:lnTo>
                  <a:pt x="6338315" y="728472"/>
                </a:lnTo>
                <a:lnTo>
                  <a:pt x="0" y="728472"/>
                </a:lnTo>
                <a:lnTo>
                  <a:pt x="0" y="0"/>
                </a:lnTo>
                <a:close/>
              </a:path>
            </a:pathLst>
          </a:custGeom>
          <a:solidFill>
            <a:srgbClr val="C4B993"/>
          </a:solidFill>
        </p:spPr>
        <p:txBody>
          <a:bodyPr wrap="square" lIns="0" tIns="0" rIns="0" bIns="0" rtlCol="0">
            <a:noAutofit/>
          </a:bodyPr>
          <a:lstStyle/>
          <a:p>
            <a:endParaRPr/>
          </a:p>
        </p:txBody>
      </p:sp>
      <p:sp>
        <p:nvSpPr>
          <p:cNvPr id="12" name="object 12"/>
          <p:cNvSpPr/>
          <p:nvPr/>
        </p:nvSpPr>
        <p:spPr>
          <a:xfrm>
            <a:off x="883919" y="7601711"/>
            <a:ext cx="6338315" cy="734568"/>
          </a:xfrm>
          <a:custGeom>
            <a:avLst/>
            <a:gdLst/>
            <a:ahLst/>
            <a:cxnLst/>
            <a:rect l="l" t="t" r="r" b="b"/>
            <a:pathLst>
              <a:path w="6338315" h="734568">
                <a:moveTo>
                  <a:pt x="0" y="0"/>
                </a:moveTo>
                <a:lnTo>
                  <a:pt x="6338315" y="0"/>
                </a:lnTo>
                <a:lnTo>
                  <a:pt x="6338315" y="734568"/>
                </a:lnTo>
                <a:lnTo>
                  <a:pt x="0" y="734568"/>
                </a:lnTo>
                <a:lnTo>
                  <a:pt x="0" y="0"/>
                </a:lnTo>
                <a:close/>
              </a:path>
            </a:pathLst>
          </a:custGeom>
          <a:solidFill>
            <a:srgbClr val="C4B993"/>
          </a:solidFill>
        </p:spPr>
        <p:txBody>
          <a:bodyPr wrap="square" lIns="0" tIns="0" rIns="0" bIns="0" rtlCol="0">
            <a:noAutofit/>
          </a:bodyPr>
          <a:lstStyle/>
          <a:p>
            <a:endParaRPr/>
          </a:p>
        </p:txBody>
      </p:sp>
      <p:sp>
        <p:nvSpPr>
          <p:cNvPr id="13" name="object 13"/>
          <p:cNvSpPr/>
          <p:nvPr/>
        </p:nvSpPr>
        <p:spPr>
          <a:xfrm>
            <a:off x="920496" y="3278124"/>
            <a:ext cx="5468112" cy="3390900"/>
          </a:xfrm>
          <a:prstGeom prst="rect">
            <a:avLst/>
          </a:prstGeom>
          <a:blipFill>
            <a:blip r:embed="rId2" cstate="print"/>
            <a:stretch>
              <a:fillRect/>
            </a:stretch>
          </a:blipFill>
        </p:spPr>
        <p:txBody>
          <a:bodyPr wrap="square" lIns="0" tIns="0" rIns="0" bIns="0" rtlCol="0">
            <a:noAutofit/>
          </a:bodyPr>
          <a:lstStyle/>
          <a:p>
            <a:endParaRPr/>
          </a:p>
        </p:txBody>
      </p:sp>
      <p:sp>
        <p:nvSpPr>
          <p:cNvPr id="6" name="object 6"/>
          <p:cNvSpPr txBox="1"/>
          <p:nvPr/>
        </p:nvSpPr>
        <p:spPr>
          <a:xfrm>
            <a:off x="883919" y="2247900"/>
            <a:ext cx="6338315" cy="608838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1341120" y="925067"/>
            <a:ext cx="5882639" cy="1205484"/>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306070" y="306324"/>
            <a:ext cx="7159625" cy="36106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306070" y="667384"/>
            <a:ext cx="7159625" cy="78105"/>
          </a:xfrm>
          <a:prstGeom prst="rect">
            <a:avLst/>
          </a:prstGeom>
        </p:spPr>
        <p:txBody>
          <a:bodyPr wrap="square" lIns="0" tIns="1905" rIns="0" bIns="0" rtlCol="0">
            <a:noAutofit/>
          </a:bodyPr>
          <a:lstStyle/>
          <a:p>
            <a:pPr marL="25400">
              <a:lnSpc>
                <a:spcPts val="600"/>
              </a:lnSpc>
            </a:pPr>
            <a:endParaRPr sz="600"/>
          </a:p>
        </p:txBody>
      </p:sp>
      <p:sp>
        <p:nvSpPr>
          <p:cNvPr id="2" name="object 2"/>
          <p:cNvSpPr txBox="1"/>
          <p:nvPr/>
        </p:nvSpPr>
        <p:spPr>
          <a:xfrm>
            <a:off x="306070" y="745490"/>
            <a:ext cx="7159625" cy="9006459"/>
          </a:xfrm>
          <a:prstGeom prst="rect">
            <a:avLst/>
          </a:prstGeom>
        </p:spPr>
        <p:txBody>
          <a:bodyPr wrap="square" lIns="0" tIns="1720" rIns="0" bIns="0" rtlCol="0">
            <a:noAutofit/>
          </a:bodyPr>
          <a:lstStyle/>
          <a:p>
            <a:pPr>
              <a:lnSpc>
                <a:spcPts val="500"/>
              </a:lnSpc>
            </a:pPr>
            <a:endParaRPr sz="500" dirty="0"/>
          </a:p>
          <a:p>
            <a:pPr marL="1336789">
              <a:lnSpc>
                <a:spcPct val="99772"/>
              </a:lnSpc>
              <a:spcBef>
                <a:spcPts val="1000"/>
              </a:spcBef>
            </a:pPr>
            <a:r>
              <a:rPr sz="3600" b="1" spc="1" dirty="0" smtClean="0">
                <a:solidFill>
                  <a:srgbClr val="C00000"/>
                </a:solidFill>
                <a:latin typeface="Agency FB"/>
                <a:cs typeface="Agency FB"/>
              </a:rPr>
              <a:t>EMBEDDED </a:t>
            </a:r>
            <a:r>
              <a:rPr sz="3600" b="1" spc="1" dirty="0" smtClean="0">
                <a:solidFill>
                  <a:srgbClr val="C00000"/>
                </a:solidFill>
                <a:latin typeface="Agency FB"/>
                <a:cs typeface="Agency FB"/>
              </a:rPr>
              <a:t>SYSTEM</a:t>
            </a:r>
            <a:endParaRPr lang="en-US" sz="2800" b="1" spc="-6" dirty="0" smtClean="0">
              <a:solidFill>
                <a:srgbClr val="E06C08"/>
              </a:solidFill>
              <a:latin typeface="Agency FB"/>
              <a:cs typeface="Agency FB"/>
            </a:endParaRPr>
          </a:p>
          <a:p>
            <a:pPr marL="1396238">
              <a:lnSpc>
                <a:spcPts val="3185"/>
              </a:lnSpc>
              <a:spcBef>
                <a:spcPts val="159"/>
              </a:spcBef>
            </a:pPr>
            <a:endParaRPr lang="en-US" sz="2800" b="1" spc="-6" dirty="0">
              <a:solidFill>
                <a:srgbClr val="E06C08"/>
              </a:solidFill>
              <a:latin typeface="Agency FB"/>
              <a:cs typeface="Agency FB"/>
            </a:endParaRPr>
          </a:p>
          <a:p>
            <a:pPr marL="1396238">
              <a:lnSpc>
                <a:spcPts val="3185"/>
              </a:lnSpc>
              <a:spcBef>
                <a:spcPts val="159"/>
              </a:spcBef>
            </a:pPr>
            <a:endParaRPr lang="en-US" sz="2800" b="1" spc="-6" dirty="0" smtClean="0">
              <a:solidFill>
                <a:srgbClr val="E06C08"/>
              </a:solidFill>
              <a:latin typeface="Agency FB"/>
              <a:cs typeface="Agency FB"/>
            </a:endParaRPr>
          </a:p>
          <a:p>
            <a:pPr marL="1396238">
              <a:lnSpc>
                <a:spcPts val="3185"/>
              </a:lnSpc>
              <a:spcBef>
                <a:spcPts val="159"/>
              </a:spcBef>
            </a:pPr>
            <a:r>
              <a:rPr sz="2800" b="1" spc="-6" dirty="0" smtClean="0">
                <a:solidFill>
                  <a:srgbClr val="E06C08"/>
                </a:solidFill>
                <a:latin typeface="Agency FB"/>
                <a:cs typeface="Agency FB"/>
              </a:rPr>
              <a:t>INTRODUCTION TO EMBEDDED SYSTEMS</a:t>
            </a:r>
            <a:endParaRPr sz="2800" dirty="0">
              <a:latin typeface="Agency FB"/>
              <a:cs typeface="Agency FB"/>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bject 29"/>
          <p:cNvSpPr/>
          <p:nvPr/>
        </p:nvSpPr>
        <p:spPr>
          <a:xfrm>
            <a:off x="1254252" y="2148839"/>
            <a:ext cx="4780788" cy="5071872"/>
          </a:xfrm>
          <a:prstGeom prst="rect">
            <a:avLst/>
          </a:prstGeom>
          <a:blipFill>
            <a:blip r:embed="rId2" cstate="print"/>
            <a:stretch>
              <a:fillRect/>
            </a:stretch>
          </a:blipFill>
        </p:spPr>
        <p:txBody>
          <a:bodyPr wrap="square" lIns="0" tIns="0" rIns="0" bIns="0" rtlCol="0">
            <a:noAutofit/>
          </a:bodyPr>
          <a:lstStyle/>
          <a:p>
            <a:endParaRPr/>
          </a:p>
        </p:txBody>
      </p:sp>
      <p:sp>
        <p:nvSpPr>
          <p:cNvPr id="30" name="object 30"/>
          <p:cNvSpPr/>
          <p:nvPr/>
        </p:nvSpPr>
        <p:spPr>
          <a:xfrm>
            <a:off x="914400" y="3591560"/>
            <a:ext cx="3975735" cy="0"/>
          </a:xfrm>
          <a:custGeom>
            <a:avLst/>
            <a:gdLst/>
            <a:ahLst/>
            <a:cxnLst/>
            <a:rect l="l" t="t" r="r" b="b"/>
            <a:pathLst>
              <a:path w="3975735">
                <a:moveTo>
                  <a:pt x="0" y="0"/>
                </a:moveTo>
                <a:lnTo>
                  <a:pt x="3975735" y="0"/>
                </a:lnTo>
              </a:path>
            </a:pathLst>
          </a:custGeom>
          <a:ln w="35052">
            <a:solidFill>
              <a:srgbClr val="6D2D9F"/>
            </a:solidFill>
          </a:ln>
        </p:spPr>
        <p:txBody>
          <a:bodyPr wrap="square" lIns="0" tIns="0" rIns="0" bIns="0" rtlCol="0">
            <a:noAutofit/>
          </a:bodyPr>
          <a:lstStyle/>
          <a:p>
            <a:endParaRPr/>
          </a:p>
        </p:txBody>
      </p:sp>
      <p:sp>
        <p:nvSpPr>
          <p:cNvPr id="31" name="object 31"/>
          <p:cNvSpPr/>
          <p:nvPr/>
        </p:nvSpPr>
        <p:spPr>
          <a:xfrm>
            <a:off x="851154" y="3767201"/>
            <a:ext cx="6122797" cy="0"/>
          </a:xfrm>
          <a:custGeom>
            <a:avLst/>
            <a:gdLst/>
            <a:ahLst/>
            <a:cxnLst/>
            <a:rect l="l" t="t" r="r" b="b"/>
            <a:pathLst>
              <a:path w="6122797">
                <a:moveTo>
                  <a:pt x="0" y="0"/>
                </a:moveTo>
                <a:lnTo>
                  <a:pt x="6122797" y="0"/>
                </a:lnTo>
              </a:path>
            </a:pathLst>
          </a:custGeom>
          <a:ln w="12192">
            <a:solidFill>
              <a:srgbClr val="000000"/>
            </a:solidFill>
          </a:ln>
        </p:spPr>
        <p:txBody>
          <a:bodyPr wrap="square" lIns="0" tIns="0" rIns="0" bIns="0" rtlCol="0">
            <a:noAutofit/>
          </a:bodyPr>
          <a:lstStyle/>
          <a:p>
            <a:endParaRPr/>
          </a:p>
        </p:txBody>
      </p:sp>
      <p:sp>
        <p:nvSpPr>
          <p:cNvPr id="32" name="object 32"/>
          <p:cNvSpPr/>
          <p:nvPr/>
        </p:nvSpPr>
        <p:spPr>
          <a:xfrm>
            <a:off x="851154" y="4139946"/>
            <a:ext cx="6122797" cy="0"/>
          </a:xfrm>
          <a:custGeom>
            <a:avLst/>
            <a:gdLst/>
            <a:ahLst/>
            <a:cxnLst/>
            <a:rect l="l" t="t" r="r" b="b"/>
            <a:pathLst>
              <a:path w="6122797">
                <a:moveTo>
                  <a:pt x="0" y="0"/>
                </a:moveTo>
                <a:lnTo>
                  <a:pt x="6122797" y="0"/>
                </a:lnTo>
              </a:path>
            </a:pathLst>
          </a:custGeom>
          <a:ln w="12192">
            <a:solidFill>
              <a:srgbClr val="000000"/>
            </a:solidFill>
          </a:ln>
        </p:spPr>
        <p:txBody>
          <a:bodyPr wrap="square" lIns="0" tIns="0" rIns="0" bIns="0" rtlCol="0">
            <a:noAutofit/>
          </a:bodyPr>
          <a:lstStyle/>
          <a:p>
            <a:endParaRPr/>
          </a:p>
        </p:txBody>
      </p:sp>
      <p:sp>
        <p:nvSpPr>
          <p:cNvPr id="33" name="object 33"/>
          <p:cNvSpPr/>
          <p:nvPr/>
        </p:nvSpPr>
        <p:spPr>
          <a:xfrm>
            <a:off x="851154" y="4814951"/>
            <a:ext cx="6122797" cy="0"/>
          </a:xfrm>
          <a:custGeom>
            <a:avLst/>
            <a:gdLst/>
            <a:ahLst/>
            <a:cxnLst/>
            <a:rect l="l" t="t" r="r" b="b"/>
            <a:pathLst>
              <a:path w="6122797">
                <a:moveTo>
                  <a:pt x="0" y="0"/>
                </a:moveTo>
                <a:lnTo>
                  <a:pt x="6122797" y="0"/>
                </a:lnTo>
              </a:path>
            </a:pathLst>
          </a:custGeom>
          <a:ln w="12192">
            <a:solidFill>
              <a:srgbClr val="000000"/>
            </a:solidFill>
          </a:ln>
        </p:spPr>
        <p:txBody>
          <a:bodyPr wrap="square" lIns="0" tIns="0" rIns="0" bIns="0" rtlCol="0">
            <a:noAutofit/>
          </a:bodyPr>
          <a:lstStyle/>
          <a:p>
            <a:endParaRPr/>
          </a:p>
        </p:txBody>
      </p:sp>
      <p:sp>
        <p:nvSpPr>
          <p:cNvPr id="34" name="object 34"/>
          <p:cNvSpPr/>
          <p:nvPr/>
        </p:nvSpPr>
        <p:spPr>
          <a:xfrm>
            <a:off x="851154" y="5218811"/>
            <a:ext cx="6122797" cy="0"/>
          </a:xfrm>
          <a:custGeom>
            <a:avLst/>
            <a:gdLst/>
            <a:ahLst/>
            <a:cxnLst/>
            <a:rect l="l" t="t" r="r" b="b"/>
            <a:pathLst>
              <a:path w="6122797">
                <a:moveTo>
                  <a:pt x="0" y="0"/>
                </a:moveTo>
                <a:lnTo>
                  <a:pt x="6122797" y="0"/>
                </a:lnTo>
              </a:path>
            </a:pathLst>
          </a:custGeom>
          <a:ln w="12192">
            <a:solidFill>
              <a:srgbClr val="000000"/>
            </a:solidFill>
          </a:ln>
        </p:spPr>
        <p:txBody>
          <a:bodyPr wrap="square" lIns="0" tIns="0" rIns="0" bIns="0" rtlCol="0">
            <a:noAutofit/>
          </a:bodyPr>
          <a:lstStyle/>
          <a:p>
            <a:endParaRPr/>
          </a:p>
        </p:txBody>
      </p:sp>
      <p:sp>
        <p:nvSpPr>
          <p:cNvPr id="35" name="object 35"/>
          <p:cNvSpPr/>
          <p:nvPr/>
        </p:nvSpPr>
        <p:spPr>
          <a:xfrm>
            <a:off x="851154" y="6029071"/>
            <a:ext cx="6122797" cy="0"/>
          </a:xfrm>
          <a:custGeom>
            <a:avLst/>
            <a:gdLst/>
            <a:ahLst/>
            <a:cxnLst/>
            <a:rect l="l" t="t" r="r" b="b"/>
            <a:pathLst>
              <a:path w="6122797">
                <a:moveTo>
                  <a:pt x="0" y="0"/>
                </a:moveTo>
                <a:lnTo>
                  <a:pt x="6122797" y="0"/>
                </a:lnTo>
              </a:path>
            </a:pathLst>
          </a:custGeom>
          <a:ln w="12192">
            <a:solidFill>
              <a:srgbClr val="000000"/>
            </a:solidFill>
          </a:ln>
        </p:spPr>
        <p:txBody>
          <a:bodyPr wrap="square" lIns="0" tIns="0" rIns="0" bIns="0" rtlCol="0">
            <a:noAutofit/>
          </a:bodyPr>
          <a:lstStyle/>
          <a:p>
            <a:endParaRPr/>
          </a:p>
        </p:txBody>
      </p:sp>
      <p:sp>
        <p:nvSpPr>
          <p:cNvPr id="36" name="object 36"/>
          <p:cNvSpPr/>
          <p:nvPr/>
        </p:nvSpPr>
        <p:spPr>
          <a:xfrm>
            <a:off x="851154" y="6668516"/>
            <a:ext cx="6122797" cy="0"/>
          </a:xfrm>
          <a:custGeom>
            <a:avLst/>
            <a:gdLst/>
            <a:ahLst/>
            <a:cxnLst/>
            <a:rect l="l" t="t" r="r" b="b"/>
            <a:pathLst>
              <a:path w="6122797">
                <a:moveTo>
                  <a:pt x="0" y="0"/>
                </a:moveTo>
                <a:lnTo>
                  <a:pt x="6122797" y="0"/>
                </a:lnTo>
              </a:path>
            </a:pathLst>
          </a:custGeom>
          <a:ln w="12192">
            <a:solidFill>
              <a:srgbClr val="000000"/>
            </a:solidFill>
          </a:ln>
        </p:spPr>
        <p:txBody>
          <a:bodyPr wrap="square" lIns="0" tIns="0" rIns="0" bIns="0" rtlCol="0">
            <a:noAutofit/>
          </a:bodyPr>
          <a:lstStyle/>
          <a:p>
            <a:endParaRPr/>
          </a:p>
        </p:txBody>
      </p:sp>
      <p:sp>
        <p:nvSpPr>
          <p:cNvPr id="37" name="object 37"/>
          <p:cNvSpPr/>
          <p:nvPr/>
        </p:nvSpPr>
        <p:spPr>
          <a:xfrm>
            <a:off x="851154" y="7302246"/>
            <a:ext cx="6122797" cy="0"/>
          </a:xfrm>
          <a:custGeom>
            <a:avLst/>
            <a:gdLst/>
            <a:ahLst/>
            <a:cxnLst/>
            <a:rect l="l" t="t" r="r" b="b"/>
            <a:pathLst>
              <a:path w="6122797">
                <a:moveTo>
                  <a:pt x="0" y="0"/>
                </a:moveTo>
                <a:lnTo>
                  <a:pt x="6122797" y="0"/>
                </a:lnTo>
              </a:path>
            </a:pathLst>
          </a:custGeom>
          <a:ln w="12192">
            <a:solidFill>
              <a:srgbClr val="000000"/>
            </a:solidFill>
          </a:ln>
        </p:spPr>
        <p:txBody>
          <a:bodyPr wrap="square" lIns="0" tIns="0" rIns="0" bIns="0" rtlCol="0">
            <a:noAutofit/>
          </a:bodyPr>
          <a:lstStyle/>
          <a:p>
            <a:endParaRPr/>
          </a:p>
        </p:txBody>
      </p:sp>
      <p:sp>
        <p:nvSpPr>
          <p:cNvPr id="38" name="object 38"/>
          <p:cNvSpPr/>
          <p:nvPr/>
        </p:nvSpPr>
        <p:spPr>
          <a:xfrm>
            <a:off x="851154" y="7981696"/>
            <a:ext cx="6122797" cy="0"/>
          </a:xfrm>
          <a:custGeom>
            <a:avLst/>
            <a:gdLst/>
            <a:ahLst/>
            <a:cxnLst/>
            <a:rect l="l" t="t" r="r" b="b"/>
            <a:pathLst>
              <a:path w="6122797">
                <a:moveTo>
                  <a:pt x="0" y="0"/>
                </a:moveTo>
                <a:lnTo>
                  <a:pt x="6122797" y="0"/>
                </a:lnTo>
              </a:path>
            </a:pathLst>
          </a:custGeom>
          <a:ln w="12192">
            <a:solidFill>
              <a:srgbClr val="000000"/>
            </a:solidFill>
          </a:ln>
        </p:spPr>
        <p:txBody>
          <a:bodyPr wrap="square" lIns="0" tIns="0" rIns="0" bIns="0" rtlCol="0">
            <a:noAutofit/>
          </a:bodyPr>
          <a:lstStyle/>
          <a:p>
            <a:endParaRPr/>
          </a:p>
        </p:txBody>
      </p:sp>
      <p:sp>
        <p:nvSpPr>
          <p:cNvPr id="39" name="object 39"/>
          <p:cNvSpPr/>
          <p:nvPr/>
        </p:nvSpPr>
        <p:spPr>
          <a:xfrm>
            <a:off x="851154" y="8615426"/>
            <a:ext cx="6122797" cy="0"/>
          </a:xfrm>
          <a:custGeom>
            <a:avLst/>
            <a:gdLst/>
            <a:ahLst/>
            <a:cxnLst/>
            <a:rect l="l" t="t" r="r" b="b"/>
            <a:pathLst>
              <a:path w="6122797">
                <a:moveTo>
                  <a:pt x="0" y="0"/>
                </a:moveTo>
                <a:lnTo>
                  <a:pt x="6122797" y="0"/>
                </a:lnTo>
              </a:path>
            </a:pathLst>
          </a:custGeom>
          <a:ln w="12192">
            <a:solidFill>
              <a:srgbClr val="000000"/>
            </a:solidFill>
          </a:ln>
        </p:spPr>
        <p:txBody>
          <a:bodyPr wrap="square" lIns="0" tIns="0" rIns="0" bIns="0" rtlCol="0">
            <a:noAutofit/>
          </a:bodyPr>
          <a:lstStyle/>
          <a:p>
            <a:endParaRPr/>
          </a:p>
        </p:txBody>
      </p:sp>
      <p:sp>
        <p:nvSpPr>
          <p:cNvPr id="40" name="object 40"/>
          <p:cNvSpPr/>
          <p:nvPr/>
        </p:nvSpPr>
        <p:spPr>
          <a:xfrm>
            <a:off x="857250" y="3761104"/>
            <a:ext cx="0" cy="4848225"/>
          </a:xfrm>
          <a:custGeom>
            <a:avLst/>
            <a:gdLst/>
            <a:ahLst/>
            <a:cxnLst/>
            <a:rect l="l" t="t" r="r" b="b"/>
            <a:pathLst>
              <a:path h="4848225">
                <a:moveTo>
                  <a:pt x="0" y="0"/>
                </a:moveTo>
                <a:lnTo>
                  <a:pt x="0" y="4848225"/>
                </a:lnTo>
              </a:path>
            </a:pathLst>
          </a:custGeom>
          <a:ln w="12192">
            <a:solidFill>
              <a:srgbClr val="000000"/>
            </a:solidFill>
          </a:ln>
        </p:spPr>
        <p:txBody>
          <a:bodyPr wrap="square" lIns="0" tIns="0" rIns="0" bIns="0" rtlCol="0">
            <a:noAutofit/>
          </a:bodyPr>
          <a:lstStyle/>
          <a:p>
            <a:endParaRPr/>
          </a:p>
        </p:txBody>
      </p:sp>
      <p:sp>
        <p:nvSpPr>
          <p:cNvPr id="41" name="object 41"/>
          <p:cNvSpPr/>
          <p:nvPr/>
        </p:nvSpPr>
        <p:spPr>
          <a:xfrm>
            <a:off x="4070350" y="3761104"/>
            <a:ext cx="0" cy="4848225"/>
          </a:xfrm>
          <a:custGeom>
            <a:avLst/>
            <a:gdLst/>
            <a:ahLst/>
            <a:cxnLst/>
            <a:rect l="l" t="t" r="r" b="b"/>
            <a:pathLst>
              <a:path h="4848225">
                <a:moveTo>
                  <a:pt x="0" y="0"/>
                </a:moveTo>
                <a:lnTo>
                  <a:pt x="0" y="4848225"/>
                </a:lnTo>
              </a:path>
            </a:pathLst>
          </a:custGeom>
          <a:ln w="12192">
            <a:solidFill>
              <a:srgbClr val="000000"/>
            </a:solidFill>
          </a:ln>
        </p:spPr>
        <p:txBody>
          <a:bodyPr wrap="square" lIns="0" tIns="0" rIns="0" bIns="0" rtlCol="0">
            <a:noAutofit/>
          </a:bodyPr>
          <a:lstStyle/>
          <a:p>
            <a:endParaRPr/>
          </a:p>
        </p:txBody>
      </p:sp>
      <p:sp>
        <p:nvSpPr>
          <p:cNvPr id="42" name="object 42"/>
          <p:cNvSpPr/>
          <p:nvPr/>
        </p:nvSpPr>
        <p:spPr>
          <a:xfrm>
            <a:off x="6967855" y="3761104"/>
            <a:ext cx="0" cy="4848225"/>
          </a:xfrm>
          <a:custGeom>
            <a:avLst/>
            <a:gdLst/>
            <a:ahLst/>
            <a:cxnLst/>
            <a:rect l="l" t="t" r="r" b="b"/>
            <a:pathLst>
              <a:path h="4848225">
                <a:moveTo>
                  <a:pt x="0" y="0"/>
                </a:moveTo>
                <a:lnTo>
                  <a:pt x="0" y="4848225"/>
                </a:lnTo>
              </a:path>
            </a:pathLst>
          </a:custGeom>
          <a:ln w="12192">
            <a:solidFill>
              <a:srgbClr val="000000"/>
            </a:solidFill>
          </a:ln>
        </p:spPr>
        <p:txBody>
          <a:bodyPr wrap="square" lIns="0" tIns="0" rIns="0" bIns="0" rtlCol="0">
            <a:noAutofit/>
          </a:bodyPr>
          <a:lstStyle/>
          <a:p>
            <a:endParaRPr/>
          </a:p>
        </p:txBody>
      </p:sp>
      <p:sp>
        <p:nvSpPr>
          <p:cNvPr id="28" name="object 28"/>
          <p:cNvSpPr/>
          <p:nvPr/>
        </p:nvSpPr>
        <p:spPr>
          <a:xfrm>
            <a:off x="905510" y="596265"/>
            <a:ext cx="5985510" cy="0"/>
          </a:xfrm>
          <a:custGeom>
            <a:avLst/>
            <a:gdLst/>
            <a:ahLst/>
            <a:cxnLst/>
            <a:rect l="l" t="t" r="r" b="b"/>
            <a:pathLst>
              <a:path w="5985510">
                <a:moveTo>
                  <a:pt x="0" y="0"/>
                </a:moveTo>
                <a:lnTo>
                  <a:pt x="5985510" y="0"/>
                </a:lnTo>
              </a:path>
            </a:pathLst>
          </a:custGeom>
          <a:ln w="13462">
            <a:solidFill>
              <a:srgbClr val="5F2120"/>
            </a:solidFill>
          </a:ln>
        </p:spPr>
        <p:txBody>
          <a:bodyPr wrap="square" lIns="0" tIns="0" rIns="0" bIns="0" rtlCol="0">
            <a:noAutofit/>
          </a:bodyPr>
          <a:lstStyle/>
          <a:p>
            <a:endParaRPr/>
          </a:p>
        </p:txBody>
      </p:sp>
      <p:sp>
        <p:nvSpPr>
          <p:cNvPr id="24" name="object 24"/>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25" name="object 25"/>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26" name="object 26"/>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27" name="object 27"/>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23" name="object 23"/>
          <p:cNvSpPr txBox="1"/>
          <p:nvPr/>
        </p:nvSpPr>
        <p:spPr>
          <a:xfrm>
            <a:off x="1339088" y="2852342"/>
            <a:ext cx="2078669"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Unique in character and behavior</a:t>
            </a:r>
            <a:endParaRPr sz="1200">
              <a:latin typeface="Times New Roman"/>
              <a:cs typeface="Times New Roman"/>
            </a:endParaRPr>
          </a:p>
        </p:txBody>
      </p:sp>
      <p:sp>
        <p:nvSpPr>
          <p:cNvPr id="22" name="object 22"/>
          <p:cNvSpPr txBox="1"/>
          <p:nvPr/>
        </p:nvSpPr>
        <p:spPr>
          <a:xfrm>
            <a:off x="1339088" y="3176942"/>
            <a:ext cx="2493168"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With specialized hardware and software</a:t>
            </a:r>
            <a:endParaRPr sz="1200">
              <a:latin typeface="Times New Roman"/>
              <a:cs typeface="Times New Roman"/>
            </a:endParaRPr>
          </a:p>
        </p:txBody>
      </p:sp>
      <p:sp>
        <p:nvSpPr>
          <p:cNvPr id="21" name="object 21"/>
          <p:cNvSpPr txBox="1"/>
          <p:nvPr/>
        </p:nvSpPr>
        <p:spPr>
          <a:xfrm>
            <a:off x="857250" y="3767201"/>
            <a:ext cx="3213100" cy="372745"/>
          </a:xfrm>
          <a:prstGeom prst="rect">
            <a:avLst/>
          </a:prstGeom>
        </p:spPr>
        <p:txBody>
          <a:bodyPr wrap="square" lIns="0" tIns="0" rIns="0" bIns="0" rtlCol="0">
            <a:noAutofit/>
          </a:bodyPr>
          <a:lstStyle/>
          <a:p>
            <a:pPr marL="25400">
              <a:lnSpc>
                <a:spcPts val="1000"/>
              </a:lnSpc>
            </a:pPr>
            <a:endParaRPr sz="1000"/>
          </a:p>
        </p:txBody>
      </p:sp>
      <p:sp>
        <p:nvSpPr>
          <p:cNvPr id="20" name="object 20"/>
          <p:cNvSpPr txBox="1"/>
          <p:nvPr/>
        </p:nvSpPr>
        <p:spPr>
          <a:xfrm>
            <a:off x="4070350" y="3767201"/>
            <a:ext cx="2897504" cy="372745"/>
          </a:xfrm>
          <a:prstGeom prst="rect">
            <a:avLst/>
          </a:prstGeom>
        </p:spPr>
        <p:txBody>
          <a:bodyPr wrap="square" lIns="0" tIns="0" rIns="0" bIns="0" rtlCol="0">
            <a:noAutofit/>
          </a:bodyPr>
          <a:lstStyle/>
          <a:p>
            <a:pPr marL="25400">
              <a:lnSpc>
                <a:spcPts val="1000"/>
              </a:lnSpc>
            </a:pPr>
            <a:endParaRPr sz="1000"/>
          </a:p>
        </p:txBody>
      </p:sp>
      <p:sp>
        <p:nvSpPr>
          <p:cNvPr id="19" name="object 19"/>
          <p:cNvSpPr txBox="1"/>
          <p:nvPr/>
        </p:nvSpPr>
        <p:spPr>
          <a:xfrm>
            <a:off x="857250" y="4139946"/>
            <a:ext cx="3213100" cy="675004"/>
          </a:xfrm>
          <a:prstGeom prst="rect">
            <a:avLst/>
          </a:prstGeom>
        </p:spPr>
        <p:txBody>
          <a:bodyPr wrap="square" lIns="0" tIns="0" rIns="0" bIns="0" rtlCol="0">
            <a:noAutofit/>
          </a:bodyPr>
          <a:lstStyle/>
          <a:p>
            <a:pPr marL="25400">
              <a:lnSpc>
                <a:spcPts val="1000"/>
              </a:lnSpc>
            </a:pPr>
            <a:endParaRPr sz="1000"/>
          </a:p>
        </p:txBody>
      </p:sp>
      <p:sp>
        <p:nvSpPr>
          <p:cNvPr id="18" name="object 18"/>
          <p:cNvSpPr txBox="1"/>
          <p:nvPr/>
        </p:nvSpPr>
        <p:spPr>
          <a:xfrm>
            <a:off x="4070350" y="4139946"/>
            <a:ext cx="2897504" cy="675004"/>
          </a:xfrm>
          <a:prstGeom prst="rect">
            <a:avLst/>
          </a:prstGeom>
        </p:spPr>
        <p:txBody>
          <a:bodyPr wrap="square" lIns="0" tIns="0" rIns="0" bIns="0" rtlCol="0">
            <a:noAutofit/>
          </a:bodyPr>
          <a:lstStyle/>
          <a:p>
            <a:pPr marL="25400">
              <a:lnSpc>
                <a:spcPts val="1000"/>
              </a:lnSpc>
            </a:pPr>
            <a:endParaRPr sz="1000"/>
          </a:p>
        </p:txBody>
      </p:sp>
      <p:sp>
        <p:nvSpPr>
          <p:cNvPr id="17" name="object 17"/>
          <p:cNvSpPr txBox="1"/>
          <p:nvPr/>
        </p:nvSpPr>
        <p:spPr>
          <a:xfrm>
            <a:off x="857250" y="4814951"/>
            <a:ext cx="3213100" cy="403860"/>
          </a:xfrm>
          <a:prstGeom prst="rect">
            <a:avLst/>
          </a:prstGeom>
        </p:spPr>
        <p:txBody>
          <a:bodyPr wrap="square" lIns="0" tIns="0" rIns="0" bIns="0" rtlCol="0">
            <a:noAutofit/>
          </a:bodyPr>
          <a:lstStyle/>
          <a:p>
            <a:pPr marL="25400">
              <a:lnSpc>
                <a:spcPts val="1000"/>
              </a:lnSpc>
            </a:pPr>
            <a:endParaRPr sz="1000"/>
          </a:p>
        </p:txBody>
      </p:sp>
      <p:sp>
        <p:nvSpPr>
          <p:cNvPr id="16" name="object 16"/>
          <p:cNvSpPr txBox="1"/>
          <p:nvPr/>
        </p:nvSpPr>
        <p:spPr>
          <a:xfrm>
            <a:off x="4070350" y="4814951"/>
            <a:ext cx="2897504" cy="403860"/>
          </a:xfrm>
          <a:prstGeom prst="rect">
            <a:avLst/>
          </a:prstGeom>
        </p:spPr>
        <p:txBody>
          <a:bodyPr wrap="square" lIns="0" tIns="0" rIns="0" bIns="0" rtlCol="0">
            <a:noAutofit/>
          </a:bodyPr>
          <a:lstStyle/>
          <a:p>
            <a:pPr marL="25400">
              <a:lnSpc>
                <a:spcPts val="1000"/>
              </a:lnSpc>
            </a:pPr>
            <a:endParaRPr sz="1000"/>
          </a:p>
        </p:txBody>
      </p:sp>
      <p:sp>
        <p:nvSpPr>
          <p:cNvPr id="15" name="object 15"/>
          <p:cNvSpPr txBox="1"/>
          <p:nvPr/>
        </p:nvSpPr>
        <p:spPr>
          <a:xfrm>
            <a:off x="857250" y="5218811"/>
            <a:ext cx="3213100" cy="810259"/>
          </a:xfrm>
          <a:prstGeom prst="rect">
            <a:avLst/>
          </a:prstGeom>
        </p:spPr>
        <p:txBody>
          <a:bodyPr wrap="square" lIns="0" tIns="0" rIns="0" bIns="0" rtlCol="0">
            <a:noAutofit/>
          </a:bodyPr>
          <a:lstStyle/>
          <a:p>
            <a:pPr marL="25400">
              <a:lnSpc>
                <a:spcPts val="1000"/>
              </a:lnSpc>
            </a:pPr>
            <a:endParaRPr sz="1000"/>
          </a:p>
        </p:txBody>
      </p:sp>
      <p:sp>
        <p:nvSpPr>
          <p:cNvPr id="14" name="object 14"/>
          <p:cNvSpPr txBox="1"/>
          <p:nvPr/>
        </p:nvSpPr>
        <p:spPr>
          <a:xfrm>
            <a:off x="4070350" y="5218811"/>
            <a:ext cx="2897504" cy="810259"/>
          </a:xfrm>
          <a:prstGeom prst="rect">
            <a:avLst/>
          </a:prstGeom>
        </p:spPr>
        <p:txBody>
          <a:bodyPr wrap="square" lIns="0" tIns="0" rIns="0" bIns="0" rtlCol="0">
            <a:noAutofit/>
          </a:bodyPr>
          <a:lstStyle/>
          <a:p>
            <a:pPr marL="25400">
              <a:lnSpc>
                <a:spcPts val="1000"/>
              </a:lnSpc>
            </a:pPr>
            <a:endParaRPr sz="1000"/>
          </a:p>
        </p:txBody>
      </p:sp>
      <p:sp>
        <p:nvSpPr>
          <p:cNvPr id="13" name="object 13"/>
          <p:cNvSpPr txBox="1"/>
          <p:nvPr/>
        </p:nvSpPr>
        <p:spPr>
          <a:xfrm>
            <a:off x="857250" y="6029071"/>
            <a:ext cx="3213100" cy="639445"/>
          </a:xfrm>
          <a:prstGeom prst="rect">
            <a:avLst/>
          </a:prstGeom>
        </p:spPr>
        <p:txBody>
          <a:bodyPr wrap="square" lIns="0" tIns="0" rIns="0" bIns="0" rtlCol="0">
            <a:noAutofit/>
          </a:bodyPr>
          <a:lstStyle/>
          <a:p>
            <a:pPr marL="25400">
              <a:lnSpc>
                <a:spcPts val="1000"/>
              </a:lnSpc>
            </a:pPr>
            <a:endParaRPr sz="1000"/>
          </a:p>
        </p:txBody>
      </p:sp>
      <p:sp>
        <p:nvSpPr>
          <p:cNvPr id="12" name="object 12"/>
          <p:cNvSpPr txBox="1"/>
          <p:nvPr/>
        </p:nvSpPr>
        <p:spPr>
          <a:xfrm>
            <a:off x="4070350" y="6029071"/>
            <a:ext cx="2897504" cy="639445"/>
          </a:xfrm>
          <a:prstGeom prst="rect">
            <a:avLst/>
          </a:prstGeom>
        </p:spPr>
        <p:txBody>
          <a:bodyPr wrap="square" lIns="0" tIns="0" rIns="0" bIns="0" rtlCol="0">
            <a:noAutofit/>
          </a:bodyPr>
          <a:lstStyle/>
          <a:p>
            <a:pPr marL="25400">
              <a:lnSpc>
                <a:spcPts val="1000"/>
              </a:lnSpc>
            </a:pPr>
            <a:endParaRPr sz="1000"/>
          </a:p>
        </p:txBody>
      </p:sp>
      <p:sp>
        <p:nvSpPr>
          <p:cNvPr id="11" name="object 11"/>
          <p:cNvSpPr txBox="1"/>
          <p:nvPr/>
        </p:nvSpPr>
        <p:spPr>
          <a:xfrm>
            <a:off x="857250" y="6668516"/>
            <a:ext cx="3213100" cy="633729"/>
          </a:xfrm>
          <a:prstGeom prst="rect">
            <a:avLst/>
          </a:prstGeom>
        </p:spPr>
        <p:txBody>
          <a:bodyPr wrap="square" lIns="0" tIns="0" rIns="0" bIns="0" rtlCol="0">
            <a:noAutofit/>
          </a:bodyPr>
          <a:lstStyle/>
          <a:p>
            <a:pPr marL="25400">
              <a:lnSpc>
                <a:spcPts val="1000"/>
              </a:lnSpc>
            </a:pPr>
            <a:endParaRPr sz="1000"/>
          </a:p>
        </p:txBody>
      </p:sp>
      <p:sp>
        <p:nvSpPr>
          <p:cNvPr id="10" name="object 10"/>
          <p:cNvSpPr txBox="1"/>
          <p:nvPr/>
        </p:nvSpPr>
        <p:spPr>
          <a:xfrm>
            <a:off x="4070350" y="6668516"/>
            <a:ext cx="2897504" cy="633729"/>
          </a:xfrm>
          <a:prstGeom prst="rect">
            <a:avLst/>
          </a:prstGeom>
        </p:spPr>
        <p:txBody>
          <a:bodyPr wrap="square" lIns="0" tIns="0" rIns="0" bIns="0" rtlCol="0">
            <a:noAutofit/>
          </a:bodyPr>
          <a:lstStyle/>
          <a:p>
            <a:pPr marL="25400">
              <a:lnSpc>
                <a:spcPts val="1000"/>
              </a:lnSpc>
            </a:pPr>
            <a:endParaRPr sz="1000"/>
          </a:p>
        </p:txBody>
      </p:sp>
      <p:sp>
        <p:nvSpPr>
          <p:cNvPr id="9" name="object 9"/>
          <p:cNvSpPr txBox="1"/>
          <p:nvPr/>
        </p:nvSpPr>
        <p:spPr>
          <a:xfrm>
            <a:off x="857250" y="7302246"/>
            <a:ext cx="3213100" cy="67945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4070350" y="7302246"/>
            <a:ext cx="2897504" cy="67945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857250" y="7981696"/>
            <a:ext cx="3213100" cy="633729"/>
          </a:xfrm>
          <a:prstGeom prst="rect">
            <a:avLst/>
          </a:prstGeom>
        </p:spPr>
        <p:txBody>
          <a:bodyPr wrap="square" lIns="0" tIns="2627" rIns="0" bIns="0" rtlCol="0">
            <a:noAutofit/>
          </a:bodyPr>
          <a:lstStyle/>
          <a:p>
            <a:pPr>
              <a:lnSpc>
                <a:spcPts val="1200"/>
              </a:lnSpc>
            </a:pPr>
            <a:endParaRPr sz="1200"/>
          </a:p>
          <a:p>
            <a:pPr marL="72390">
              <a:lnSpc>
                <a:spcPct val="95825"/>
              </a:lnSpc>
            </a:pPr>
            <a:r>
              <a:rPr sz="1200" spc="0" dirty="0" smtClean="0">
                <a:latin typeface="Times New Roman"/>
                <a:cs typeface="Times New Roman"/>
              </a:rPr>
              <a:t>Need not be deterministic in execution behavior</a:t>
            </a:r>
            <a:endParaRPr sz="1200">
              <a:latin typeface="Times New Roman"/>
              <a:cs typeface="Times New Roman"/>
            </a:endParaRPr>
          </a:p>
        </p:txBody>
      </p:sp>
      <p:sp>
        <p:nvSpPr>
          <p:cNvPr id="6" name="object 6"/>
          <p:cNvSpPr txBox="1"/>
          <p:nvPr/>
        </p:nvSpPr>
        <p:spPr>
          <a:xfrm>
            <a:off x="4070350" y="7981696"/>
            <a:ext cx="2897504" cy="633729"/>
          </a:xfrm>
          <a:prstGeom prst="rect">
            <a:avLst/>
          </a:prstGeom>
        </p:spPr>
        <p:txBody>
          <a:bodyPr wrap="square" lIns="0" tIns="2119" rIns="0" bIns="0" rtlCol="0">
            <a:noAutofit/>
          </a:bodyPr>
          <a:lstStyle/>
          <a:p>
            <a:pPr>
              <a:lnSpc>
                <a:spcPts val="600"/>
              </a:lnSpc>
            </a:pPr>
            <a:endParaRPr sz="600"/>
          </a:p>
          <a:p>
            <a:pPr marL="62737">
              <a:lnSpc>
                <a:spcPct val="95825"/>
              </a:lnSpc>
              <a:spcBef>
                <a:spcPts val="1000"/>
              </a:spcBef>
            </a:pPr>
            <a:r>
              <a:rPr sz="1200" spc="0" dirty="0" smtClean="0">
                <a:latin typeface="Times New Roman"/>
                <a:cs typeface="Times New Roman"/>
              </a:rPr>
              <a:t>certain type of embedded systems like „Hard</a:t>
            </a:r>
            <a:endParaRPr sz="1200">
              <a:latin typeface="Times New Roman"/>
              <a:cs typeface="Times New Roman"/>
            </a:endParaRPr>
          </a:p>
        </p:txBody>
      </p:sp>
      <p:sp>
        <p:nvSpPr>
          <p:cNvPr id="5" name="object 5"/>
          <p:cNvSpPr txBox="1"/>
          <p:nvPr/>
        </p:nvSpPr>
        <p:spPr>
          <a:xfrm>
            <a:off x="306070" y="306324"/>
            <a:ext cx="7159625" cy="9445625"/>
          </a:xfrm>
          <a:prstGeom prst="rect">
            <a:avLst/>
          </a:prstGeom>
        </p:spPr>
        <p:txBody>
          <a:bodyPr wrap="square" lIns="0" tIns="0" rIns="0" bIns="0" rtlCol="0">
            <a:noAutofit/>
          </a:bodyPr>
          <a:lstStyle/>
          <a:p>
            <a:pPr>
              <a:lnSpc>
                <a:spcPts val="1000"/>
              </a:lnSpc>
            </a:pPr>
            <a:endParaRPr sz="1000" dirty="0"/>
          </a:p>
          <a:p>
            <a:pPr marL="2043938">
              <a:lnSpc>
                <a:spcPct val="95825"/>
              </a:lnSpc>
              <a:spcBef>
                <a:spcPts val="1483"/>
              </a:spcBef>
            </a:pPr>
            <a:r>
              <a:rPr sz="1600" b="1" spc="-3" dirty="0" smtClean="0">
                <a:solidFill>
                  <a:srgbClr val="C00000"/>
                </a:solidFill>
                <a:latin typeface="Times New Roman"/>
                <a:cs typeface="Times New Roman"/>
              </a:rPr>
              <a:t>1. </a:t>
            </a:r>
            <a:r>
              <a:rPr sz="1600" b="1" u="heavy" spc="-3" dirty="0" smtClean="0">
                <a:solidFill>
                  <a:srgbClr val="C00000"/>
                </a:solidFill>
                <a:latin typeface="Times New Roman"/>
                <a:cs typeface="Times New Roman"/>
              </a:rPr>
              <a:t>Introduction to Embedded Systems</a:t>
            </a:r>
            <a:endParaRPr sz="1600" dirty="0">
              <a:latin typeface="Times New Roman"/>
              <a:cs typeface="Times New Roman"/>
            </a:endParaRPr>
          </a:p>
          <a:p>
            <a:pPr marL="608330" marR="1337750" algn="just">
              <a:lnSpc>
                <a:spcPts val="1559"/>
              </a:lnSpc>
              <a:spcBef>
                <a:spcPts val="1008"/>
              </a:spcBef>
            </a:pPr>
            <a:r>
              <a:rPr sz="1200" b="1" spc="0" dirty="0" smtClean="0">
                <a:latin typeface="Times New Roman"/>
                <a:cs typeface="Times New Roman"/>
              </a:rPr>
              <a:t>W</a:t>
            </a:r>
            <a:r>
              <a:rPr sz="1200" b="1" spc="4" dirty="0" smtClean="0">
                <a:latin typeface="Times New Roman"/>
                <a:cs typeface="Times New Roman"/>
              </a:rPr>
              <a:t>h</a:t>
            </a:r>
            <a:r>
              <a:rPr sz="1200" b="1" spc="0" dirty="0" smtClean="0">
                <a:latin typeface="Times New Roman"/>
                <a:cs typeface="Times New Roman"/>
              </a:rPr>
              <a:t>at</a:t>
            </a:r>
            <a:r>
              <a:rPr sz="1200" b="1" spc="-4" dirty="0" smtClean="0">
                <a:latin typeface="Times New Roman"/>
                <a:cs typeface="Times New Roman"/>
              </a:rPr>
              <a:t> </a:t>
            </a:r>
            <a:r>
              <a:rPr sz="1200" b="1" spc="4" dirty="0" smtClean="0">
                <a:latin typeface="Times New Roman"/>
                <a:cs typeface="Times New Roman"/>
              </a:rPr>
              <a:t>i</a:t>
            </a:r>
            <a:r>
              <a:rPr sz="1200" b="1" spc="0" dirty="0" smtClean="0">
                <a:latin typeface="Times New Roman"/>
                <a:cs typeface="Times New Roman"/>
              </a:rPr>
              <a:t>s</a:t>
            </a:r>
            <a:r>
              <a:rPr sz="1200" b="1" spc="-44" dirty="0" smtClean="0">
                <a:latin typeface="Times New Roman"/>
                <a:cs typeface="Times New Roman"/>
              </a:rPr>
              <a:t> </a:t>
            </a:r>
            <a:r>
              <a:rPr sz="1200" b="1" spc="4" dirty="0" smtClean="0">
                <a:latin typeface="Times New Roman"/>
                <a:cs typeface="Times New Roman"/>
              </a:rPr>
              <a:t>E</a:t>
            </a:r>
            <a:r>
              <a:rPr sz="1200" b="1" spc="-14" dirty="0" smtClean="0">
                <a:latin typeface="Times New Roman"/>
                <a:cs typeface="Times New Roman"/>
              </a:rPr>
              <a:t>m</a:t>
            </a:r>
            <a:r>
              <a:rPr sz="1200" b="1" spc="4" dirty="0" smtClean="0">
                <a:latin typeface="Times New Roman"/>
                <a:cs typeface="Times New Roman"/>
              </a:rPr>
              <a:t>b</a:t>
            </a:r>
            <a:r>
              <a:rPr sz="1200" b="1" spc="-4" dirty="0" smtClean="0">
                <a:latin typeface="Times New Roman"/>
                <a:cs typeface="Times New Roman"/>
              </a:rPr>
              <a:t>e</a:t>
            </a:r>
            <a:r>
              <a:rPr sz="1200" b="1" spc="4" dirty="0" smtClean="0">
                <a:latin typeface="Times New Roman"/>
                <a:cs typeface="Times New Roman"/>
              </a:rPr>
              <a:t>dd</a:t>
            </a:r>
            <a:r>
              <a:rPr sz="1200" b="1" spc="-4" dirty="0" smtClean="0">
                <a:latin typeface="Times New Roman"/>
                <a:cs typeface="Times New Roman"/>
              </a:rPr>
              <a:t>e</a:t>
            </a:r>
            <a:r>
              <a:rPr sz="1200" b="1" spc="0" dirty="0" smtClean="0">
                <a:latin typeface="Times New Roman"/>
                <a:cs typeface="Times New Roman"/>
              </a:rPr>
              <a:t>d</a:t>
            </a:r>
            <a:r>
              <a:rPr sz="1200" b="1" spc="4" dirty="0" smtClean="0">
                <a:latin typeface="Times New Roman"/>
                <a:cs typeface="Times New Roman"/>
              </a:rPr>
              <a:t> S</a:t>
            </a:r>
            <a:r>
              <a:rPr sz="1200" b="1" spc="0" dirty="0" smtClean="0">
                <a:latin typeface="Times New Roman"/>
                <a:cs typeface="Times New Roman"/>
              </a:rPr>
              <a:t>ys</a:t>
            </a:r>
            <a:r>
              <a:rPr sz="1200" b="1" spc="-4" dirty="0" smtClean="0">
                <a:latin typeface="Times New Roman"/>
                <a:cs typeface="Times New Roman"/>
              </a:rPr>
              <a:t>tem</a:t>
            </a:r>
            <a:r>
              <a:rPr sz="1200" b="1" spc="0" dirty="0" smtClean="0">
                <a:latin typeface="Times New Roman"/>
                <a:cs typeface="Times New Roman"/>
              </a:rPr>
              <a:t>? </a:t>
            </a:r>
            <a:endParaRPr lang="en-US" sz="1200" b="1" spc="0" dirty="0" smtClean="0">
              <a:latin typeface="Times New Roman"/>
              <a:cs typeface="Times New Roman"/>
            </a:endParaRPr>
          </a:p>
          <a:p>
            <a:pPr marL="608330" marR="1337750" algn="just">
              <a:lnSpc>
                <a:spcPts val="1559"/>
              </a:lnSpc>
              <a:spcBef>
                <a:spcPts val="1008"/>
              </a:spcBef>
            </a:pPr>
            <a:r>
              <a:rPr sz="1200" spc="0" dirty="0" smtClean="0">
                <a:latin typeface="Times New Roman"/>
                <a:cs typeface="Times New Roman"/>
              </a:rPr>
              <a:t>An </a:t>
            </a:r>
            <a:r>
              <a:rPr sz="1200" spc="0" dirty="0" smtClean="0">
                <a:latin typeface="Times New Roman"/>
                <a:cs typeface="Times New Roman"/>
              </a:rPr>
              <a:t>Electronic/Electro mechanical system which is designed to perform a specific function and is a combination of both hardware and firmware (Software)</a:t>
            </a:r>
            <a:endParaRPr sz="1200" dirty="0">
              <a:latin typeface="Times New Roman"/>
              <a:cs typeface="Times New Roman"/>
            </a:endParaRPr>
          </a:p>
          <a:p>
            <a:pPr marL="608330" marR="1001607" algn="just">
              <a:lnSpc>
                <a:spcPct val="95825"/>
              </a:lnSpc>
              <a:spcBef>
                <a:spcPts val="1141"/>
              </a:spcBef>
            </a:pPr>
            <a:r>
              <a:rPr sz="1200" spc="0" dirty="0" smtClean="0">
                <a:latin typeface="Times New Roman"/>
                <a:cs typeface="Times New Roman"/>
              </a:rPr>
              <a:t>E.g. Electronic Toys, Mobile Handsets, Washing Machines, Air Conditioners, Automotive</a:t>
            </a:r>
            <a:endParaRPr sz="1200" dirty="0">
              <a:latin typeface="Times New Roman"/>
              <a:cs typeface="Times New Roman"/>
            </a:endParaRPr>
          </a:p>
          <a:p>
            <a:pPr marL="608330" marR="3643124" algn="just">
              <a:lnSpc>
                <a:spcPct val="95825"/>
              </a:lnSpc>
              <a:spcBef>
                <a:spcPts val="204"/>
              </a:spcBef>
            </a:pPr>
            <a:r>
              <a:rPr sz="1200" spc="0" dirty="0" smtClean="0">
                <a:latin typeface="Times New Roman"/>
                <a:cs typeface="Times New Roman"/>
              </a:rPr>
              <a:t>Control Units, Set Top Box, DVD Player etc…</a:t>
            </a:r>
            <a:endParaRPr sz="1200" dirty="0">
              <a:latin typeface="Times New Roman"/>
              <a:cs typeface="Times New Roman"/>
            </a:endParaRPr>
          </a:p>
          <a:p>
            <a:pPr marL="608330" marR="4964361" algn="just">
              <a:lnSpc>
                <a:spcPct val="95825"/>
              </a:lnSpc>
              <a:spcBef>
                <a:spcPts val="1248"/>
              </a:spcBef>
            </a:pPr>
            <a:r>
              <a:rPr sz="1200" b="1" spc="0" dirty="0" smtClean="0">
                <a:latin typeface="Times New Roman"/>
                <a:cs typeface="Times New Roman"/>
              </a:rPr>
              <a:t>Embedded Systems are:</a:t>
            </a:r>
            <a:endParaRPr sz="1200" dirty="0">
              <a:latin typeface="Times New Roman"/>
              <a:cs typeface="Times New Roman"/>
            </a:endParaRPr>
          </a:p>
          <a:p>
            <a:pPr marL="836930">
              <a:lnSpc>
                <a:spcPct val="92488"/>
              </a:lnSpc>
              <a:spcBef>
                <a:spcPts val="1052"/>
              </a:spcBef>
            </a:pPr>
            <a:r>
              <a:rPr sz="1450" dirty="0" smtClean="0">
                <a:latin typeface="Wingdings"/>
                <a:cs typeface="Wingdings"/>
              </a:rPr>
              <a:t></a:t>
            </a:r>
            <a:endParaRPr sz="1450" dirty="0">
              <a:latin typeface="Wingdings"/>
              <a:cs typeface="Wingdings"/>
            </a:endParaRPr>
          </a:p>
          <a:p>
            <a:pPr marL="836930">
              <a:lnSpc>
                <a:spcPct val="92488"/>
              </a:lnSpc>
              <a:spcBef>
                <a:spcPts val="958"/>
              </a:spcBef>
            </a:pPr>
            <a:r>
              <a:rPr sz="1450" dirty="0" smtClean="0">
                <a:latin typeface="Wingdings"/>
                <a:cs typeface="Wingdings"/>
              </a:rPr>
              <a:t></a:t>
            </a:r>
            <a:endParaRPr sz="1450" dirty="0">
              <a:latin typeface="Wingdings"/>
              <a:cs typeface="Wingdings"/>
            </a:endParaRPr>
          </a:p>
          <a:p>
            <a:pPr marL="608330" marR="861557" algn="just">
              <a:lnSpc>
                <a:spcPct val="95825"/>
              </a:lnSpc>
              <a:spcBef>
                <a:spcPts val="1159"/>
              </a:spcBef>
            </a:pPr>
            <a:r>
              <a:rPr sz="1400" b="1" spc="0" dirty="0" smtClean="0">
                <a:solidFill>
                  <a:srgbClr val="6D2D9F"/>
                </a:solidFill>
                <a:latin typeface="Times New Roman"/>
                <a:cs typeface="Times New Roman"/>
              </a:rPr>
              <a:t>E</a:t>
            </a:r>
            <a:r>
              <a:rPr sz="1400" b="1" spc="-19" dirty="0" smtClean="0">
                <a:solidFill>
                  <a:srgbClr val="6D2D9F"/>
                </a:solidFill>
                <a:latin typeface="Times New Roman"/>
                <a:cs typeface="Times New Roman"/>
              </a:rPr>
              <a:t>m</a:t>
            </a:r>
            <a:r>
              <a:rPr sz="1400" b="1" spc="0" dirty="0" smtClean="0">
                <a:solidFill>
                  <a:srgbClr val="6D2D9F"/>
                </a:solidFill>
                <a:latin typeface="Times New Roman"/>
                <a:cs typeface="Times New Roman"/>
              </a:rPr>
              <a:t>bedded S</a:t>
            </a:r>
            <a:r>
              <a:rPr sz="1400" b="1" spc="4" dirty="0" smtClean="0">
                <a:solidFill>
                  <a:srgbClr val="6D2D9F"/>
                </a:solidFill>
                <a:latin typeface="Times New Roman"/>
                <a:cs typeface="Times New Roman"/>
              </a:rPr>
              <a:t>y</a:t>
            </a:r>
            <a:r>
              <a:rPr sz="1400" b="1" spc="-4" dirty="0" smtClean="0">
                <a:solidFill>
                  <a:srgbClr val="6D2D9F"/>
                </a:solidFill>
                <a:latin typeface="Times New Roman"/>
                <a:cs typeface="Times New Roman"/>
              </a:rPr>
              <a:t>s</a:t>
            </a:r>
            <a:r>
              <a:rPr sz="1400" b="1" spc="0" dirty="0" smtClean="0">
                <a:solidFill>
                  <a:srgbClr val="6D2D9F"/>
                </a:solidFill>
                <a:latin typeface="Times New Roman"/>
                <a:cs typeface="Times New Roman"/>
              </a:rPr>
              <a:t>te</a:t>
            </a:r>
            <a:r>
              <a:rPr sz="1400" b="1" spc="-19" dirty="0" smtClean="0">
                <a:solidFill>
                  <a:srgbClr val="6D2D9F"/>
                </a:solidFill>
                <a:latin typeface="Times New Roman"/>
                <a:cs typeface="Times New Roman"/>
              </a:rPr>
              <a:t>m</a:t>
            </a:r>
            <a:r>
              <a:rPr sz="1400" b="1" spc="0" dirty="0" smtClean="0">
                <a:solidFill>
                  <a:srgbClr val="6D2D9F"/>
                </a:solidFill>
                <a:latin typeface="Times New Roman"/>
                <a:cs typeface="Times New Roman"/>
              </a:rPr>
              <a:t>s </a:t>
            </a:r>
            <a:r>
              <a:rPr sz="1400" b="1" spc="-4" dirty="0" smtClean="0">
                <a:solidFill>
                  <a:srgbClr val="6D2D9F"/>
                </a:solidFill>
                <a:latin typeface="Times New Roman"/>
                <a:cs typeface="Times New Roman"/>
              </a:rPr>
              <a:t>V</a:t>
            </a:r>
            <a:r>
              <a:rPr sz="1400" b="1" spc="0" dirty="0" smtClean="0">
                <a:solidFill>
                  <a:srgbClr val="6D2D9F"/>
                </a:solidFill>
                <a:latin typeface="Times New Roman"/>
                <a:cs typeface="Times New Roman"/>
              </a:rPr>
              <a:t>s</a:t>
            </a:r>
            <a:r>
              <a:rPr sz="1400" b="1" spc="4" dirty="0" smtClean="0">
                <a:solidFill>
                  <a:srgbClr val="6D2D9F"/>
                </a:solidFill>
                <a:latin typeface="Times New Roman"/>
                <a:cs typeface="Times New Roman"/>
              </a:rPr>
              <a:t> </a:t>
            </a:r>
            <a:r>
              <a:rPr sz="1400" b="1" spc="0" dirty="0" smtClean="0">
                <a:solidFill>
                  <a:srgbClr val="6D2D9F"/>
                </a:solidFill>
                <a:latin typeface="Times New Roman"/>
                <a:cs typeface="Times New Roman"/>
              </a:rPr>
              <a:t>Gene</a:t>
            </a:r>
            <a:r>
              <a:rPr sz="1400" b="1" spc="-9" dirty="0" smtClean="0">
                <a:solidFill>
                  <a:srgbClr val="6D2D9F"/>
                </a:solidFill>
                <a:latin typeface="Times New Roman"/>
                <a:cs typeface="Times New Roman"/>
              </a:rPr>
              <a:t>r</a:t>
            </a:r>
            <a:r>
              <a:rPr sz="1400" b="1" spc="4" dirty="0" smtClean="0">
                <a:solidFill>
                  <a:srgbClr val="6D2D9F"/>
                </a:solidFill>
                <a:latin typeface="Times New Roman"/>
                <a:cs typeface="Times New Roman"/>
              </a:rPr>
              <a:t>a</a:t>
            </a:r>
            <a:r>
              <a:rPr sz="1400" b="1" spc="0" dirty="0" smtClean="0">
                <a:solidFill>
                  <a:srgbClr val="6D2D9F"/>
                </a:solidFill>
                <a:latin typeface="Times New Roman"/>
                <a:cs typeface="Times New Roman"/>
              </a:rPr>
              <a:t>l</a:t>
            </a:r>
            <a:r>
              <a:rPr sz="1400" b="1" spc="-139" dirty="0" smtClean="0">
                <a:solidFill>
                  <a:srgbClr val="6D2D9F"/>
                </a:solidFill>
                <a:latin typeface="Times New Roman"/>
                <a:cs typeface="Times New Roman"/>
              </a:rPr>
              <a:t> </a:t>
            </a:r>
            <a:r>
              <a:rPr sz="1400" b="1" spc="-4" dirty="0" smtClean="0">
                <a:solidFill>
                  <a:srgbClr val="6D2D9F"/>
                </a:solidFill>
                <a:latin typeface="Times New Roman"/>
                <a:cs typeface="Times New Roman"/>
              </a:rPr>
              <a:t>C</a:t>
            </a:r>
            <a:r>
              <a:rPr sz="1400" b="1" spc="4" dirty="0" smtClean="0">
                <a:solidFill>
                  <a:srgbClr val="6D2D9F"/>
                </a:solidFill>
                <a:latin typeface="Times New Roman"/>
                <a:cs typeface="Times New Roman"/>
              </a:rPr>
              <a:t>o</a:t>
            </a:r>
            <a:r>
              <a:rPr sz="1400" b="1" spc="-19" dirty="0" smtClean="0">
                <a:solidFill>
                  <a:srgbClr val="6D2D9F"/>
                </a:solidFill>
                <a:latin typeface="Times New Roman"/>
                <a:cs typeface="Times New Roman"/>
              </a:rPr>
              <a:t>m</a:t>
            </a:r>
            <a:r>
              <a:rPr sz="1400" b="1" spc="0" dirty="0" smtClean="0">
                <a:solidFill>
                  <a:srgbClr val="6D2D9F"/>
                </a:solidFill>
                <a:latin typeface="Times New Roman"/>
                <a:cs typeface="Times New Roman"/>
              </a:rPr>
              <a:t>put</a:t>
            </a:r>
            <a:r>
              <a:rPr sz="1400" b="1" spc="4" dirty="0" smtClean="0">
                <a:solidFill>
                  <a:srgbClr val="6D2D9F"/>
                </a:solidFill>
                <a:latin typeface="Times New Roman"/>
                <a:cs typeface="Times New Roman"/>
              </a:rPr>
              <a:t>i</a:t>
            </a:r>
            <a:r>
              <a:rPr sz="1400" b="1" spc="0" dirty="0" smtClean="0">
                <a:solidFill>
                  <a:srgbClr val="6D2D9F"/>
                </a:solidFill>
                <a:latin typeface="Times New Roman"/>
                <a:cs typeface="Times New Roman"/>
              </a:rPr>
              <a:t>ng</a:t>
            </a:r>
            <a:r>
              <a:rPr sz="1400" b="1" spc="-29" dirty="0" smtClean="0">
                <a:solidFill>
                  <a:srgbClr val="6D2D9F"/>
                </a:solidFill>
                <a:latin typeface="Times New Roman"/>
                <a:cs typeface="Times New Roman"/>
              </a:rPr>
              <a:t> </a:t>
            </a:r>
            <a:r>
              <a:rPr sz="1400" b="1" spc="0" dirty="0" smtClean="0">
                <a:solidFill>
                  <a:srgbClr val="6D2D9F"/>
                </a:solidFill>
                <a:latin typeface="Times New Roman"/>
                <a:cs typeface="Times New Roman"/>
              </a:rPr>
              <a:t>S</a:t>
            </a:r>
            <a:r>
              <a:rPr sz="1400" b="1" spc="4" dirty="0" smtClean="0">
                <a:solidFill>
                  <a:srgbClr val="6D2D9F"/>
                </a:solidFill>
                <a:latin typeface="Times New Roman"/>
                <a:cs typeface="Times New Roman"/>
              </a:rPr>
              <a:t>y</a:t>
            </a:r>
            <a:r>
              <a:rPr sz="1400" b="1" spc="-4" dirty="0" smtClean="0">
                <a:solidFill>
                  <a:srgbClr val="6D2D9F"/>
                </a:solidFill>
                <a:latin typeface="Times New Roman"/>
                <a:cs typeface="Times New Roman"/>
              </a:rPr>
              <a:t>s</a:t>
            </a:r>
            <a:r>
              <a:rPr sz="1400" b="1" spc="0" dirty="0" smtClean="0">
                <a:solidFill>
                  <a:srgbClr val="6D2D9F"/>
                </a:solidFill>
                <a:latin typeface="Times New Roman"/>
                <a:cs typeface="Times New Roman"/>
              </a:rPr>
              <a:t>te</a:t>
            </a:r>
            <a:r>
              <a:rPr sz="1400" b="1" spc="-19" dirty="0" smtClean="0">
                <a:solidFill>
                  <a:srgbClr val="6D2D9F"/>
                </a:solidFill>
                <a:latin typeface="Times New Roman"/>
                <a:cs typeface="Times New Roman"/>
              </a:rPr>
              <a:t>m</a:t>
            </a:r>
            <a:r>
              <a:rPr sz="1400" b="1" spc="4" dirty="0" smtClean="0">
                <a:solidFill>
                  <a:srgbClr val="6D2D9F"/>
                </a:solidFill>
                <a:latin typeface="Times New Roman"/>
                <a:cs typeface="Times New Roman"/>
              </a:rPr>
              <a:t>s</a:t>
            </a:r>
            <a:r>
              <a:rPr sz="1400" b="1" spc="0" dirty="0" smtClean="0">
                <a:solidFill>
                  <a:srgbClr val="6D2D9F"/>
                </a:solidFill>
                <a:latin typeface="Times New Roman"/>
                <a:cs typeface="Times New Roman"/>
              </a:rPr>
              <a:t>:                </a:t>
            </a:r>
            <a:r>
              <a:rPr sz="1400" b="1" spc="169" dirty="0" smtClean="0">
                <a:solidFill>
                  <a:srgbClr val="6D2D9F"/>
                </a:solidFill>
                <a:latin typeface="Times New Roman"/>
                <a:cs typeface="Times New Roman"/>
              </a:rPr>
              <a:t> </a:t>
            </a:r>
            <a:r>
              <a:rPr lang="en-US" sz="1200" b="1" dirty="0" smtClean="0">
                <a:latin typeface="Times New Roman"/>
                <a:cs typeface="Times New Roman"/>
              </a:rPr>
              <a:t>Gene</a:t>
            </a:r>
            <a:r>
              <a:rPr lang="en-US" sz="1200" b="1" spc="-9" dirty="0" smtClean="0">
                <a:latin typeface="Times New Roman"/>
                <a:cs typeface="Times New Roman"/>
              </a:rPr>
              <a:t>r</a:t>
            </a:r>
            <a:r>
              <a:rPr lang="en-US" sz="1200" b="1" spc="4" dirty="0" smtClean="0">
                <a:latin typeface="Times New Roman"/>
                <a:cs typeface="Times New Roman"/>
              </a:rPr>
              <a:t>a</a:t>
            </a:r>
            <a:r>
              <a:rPr lang="en-US" sz="1200" b="1" dirty="0" smtClean="0">
                <a:latin typeface="Times New Roman"/>
                <a:cs typeface="Times New Roman"/>
              </a:rPr>
              <a:t>l</a:t>
            </a:r>
            <a:r>
              <a:rPr lang="en-US" sz="1200" b="1" spc="-4" dirty="0" smtClean="0">
                <a:latin typeface="Times New Roman"/>
                <a:cs typeface="Times New Roman"/>
              </a:rPr>
              <a:t> </a:t>
            </a:r>
            <a:r>
              <a:rPr lang="en-US" sz="1200" b="1" spc="-4" dirty="0">
                <a:latin typeface="Times New Roman"/>
                <a:cs typeface="Times New Roman"/>
              </a:rPr>
              <a:t>P</a:t>
            </a:r>
            <a:r>
              <a:rPr lang="en-US" sz="1200" b="1" dirty="0">
                <a:latin typeface="Times New Roman"/>
                <a:cs typeface="Times New Roman"/>
              </a:rPr>
              <a:t>urp</a:t>
            </a:r>
            <a:r>
              <a:rPr lang="en-US" sz="1200" b="1" spc="4" dirty="0">
                <a:latin typeface="Times New Roman"/>
                <a:cs typeface="Times New Roman"/>
              </a:rPr>
              <a:t>o</a:t>
            </a:r>
            <a:r>
              <a:rPr lang="en-US" sz="1200" b="1" spc="-4" dirty="0">
                <a:latin typeface="Times New Roman"/>
                <a:cs typeface="Times New Roman"/>
              </a:rPr>
              <a:t>s</a:t>
            </a:r>
            <a:r>
              <a:rPr lang="en-US" sz="1200" b="1" dirty="0">
                <a:latin typeface="Times New Roman"/>
                <a:cs typeface="Times New Roman"/>
              </a:rPr>
              <a:t>e </a:t>
            </a:r>
            <a:r>
              <a:rPr lang="en-US" sz="1200" b="1" spc="-4" dirty="0">
                <a:latin typeface="Times New Roman"/>
                <a:cs typeface="Times New Roman"/>
              </a:rPr>
              <a:t>C</a:t>
            </a:r>
            <a:r>
              <a:rPr lang="en-US" sz="1200" b="1" spc="4" dirty="0">
                <a:latin typeface="Times New Roman"/>
                <a:cs typeface="Times New Roman"/>
              </a:rPr>
              <a:t>o</a:t>
            </a:r>
            <a:r>
              <a:rPr lang="en-US" sz="1200" b="1" spc="-19" dirty="0">
                <a:latin typeface="Times New Roman"/>
                <a:cs typeface="Times New Roman"/>
              </a:rPr>
              <a:t>m</a:t>
            </a:r>
            <a:r>
              <a:rPr lang="en-US" sz="1200" b="1" dirty="0">
                <a:latin typeface="Times New Roman"/>
                <a:cs typeface="Times New Roman"/>
              </a:rPr>
              <a:t>put</a:t>
            </a:r>
            <a:r>
              <a:rPr lang="en-US" sz="1200" b="1" spc="4" dirty="0">
                <a:latin typeface="Times New Roman"/>
                <a:cs typeface="Times New Roman"/>
              </a:rPr>
              <a:t>i</a:t>
            </a:r>
            <a:r>
              <a:rPr lang="en-US" sz="1200" b="1" dirty="0">
                <a:latin typeface="Times New Roman"/>
                <a:cs typeface="Times New Roman"/>
              </a:rPr>
              <a:t>ng</a:t>
            </a:r>
            <a:r>
              <a:rPr lang="en-US" sz="1200" b="1" spc="-9" dirty="0">
                <a:latin typeface="Times New Roman"/>
                <a:cs typeface="Times New Roman"/>
              </a:rPr>
              <a:t> </a:t>
            </a:r>
            <a:r>
              <a:rPr lang="en-US" sz="1200" b="1" dirty="0">
                <a:latin typeface="Times New Roman"/>
                <a:cs typeface="Times New Roman"/>
              </a:rPr>
              <a:t>S</a:t>
            </a:r>
            <a:r>
              <a:rPr lang="en-US" sz="1200" b="1" spc="-4" dirty="0">
                <a:latin typeface="Times New Roman"/>
                <a:cs typeface="Times New Roman"/>
              </a:rPr>
              <a:t>y</a:t>
            </a:r>
            <a:r>
              <a:rPr lang="en-US" sz="1200" b="1" spc="4" dirty="0">
                <a:latin typeface="Times New Roman"/>
                <a:cs typeface="Times New Roman"/>
              </a:rPr>
              <a:t>s</a:t>
            </a:r>
            <a:r>
              <a:rPr lang="en-US" sz="1200" b="1" dirty="0">
                <a:latin typeface="Times New Roman"/>
                <a:cs typeface="Times New Roman"/>
              </a:rPr>
              <a:t>t</a:t>
            </a:r>
            <a:r>
              <a:rPr lang="en-US" sz="1200" b="1" spc="-9" dirty="0">
                <a:latin typeface="Times New Roman"/>
                <a:cs typeface="Times New Roman"/>
              </a:rPr>
              <a:t>e</a:t>
            </a:r>
            <a:r>
              <a:rPr lang="en-US" sz="1200" b="1" dirty="0">
                <a:latin typeface="Times New Roman"/>
                <a:cs typeface="Times New Roman"/>
              </a:rPr>
              <a:t>m                    </a:t>
            </a:r>
            <a:r>
              <a:rPr lang="en-US" sz="1200" b="1" spc="154" dirty="0">
                <a:latin typeface="Times New Roman"/>
                <a:cs typeface="Times New Roman"/>
              </a:rPr>
              <a:t> </a:t>
            </a:r>
            <a:r>
              <a:rPr lang="en-US" sz="1200" b="1" dirty="0">
                <a:latin typeface="Times New Roman"/>
                <a:cs typeface="Times New Roman"/>
              </a:rPr>
              <a:t>E</a:t>
            </a:r>
            <a:r>
              <a:rPr lang="en-US" sz="1200" b="1" spc="-19" dirty="0">
                <a:latin typeface="Times New Roman"/>
                <a:cs typeface="Times New Roman"/>
              </a:rPr>
              <a:t>m</a:t>
            </a:r>
            <a:r>
              <a:rPr lang="en-US" sz="1200" b="1" dirty="0">
                <a:latin typeface="Times New Roman"/>
                <a:cs typeface="Times New Roman"/>
              </a:rPr>
              <a:t>bedded</a:t>
            </a:r>
            <a:r>
              <a:rPr lang="en-US" sz="1200" b="1" spc="9" dirty="0">
                <a:latin typeface="Times New Roman"/>
                <a:cs typeface="Times New Roman"/>
              </a:rPr>
              <a:t> </a:t>
            </a:r>
            <a:r>
              <a:rPr sz="1200" b="1" spc="0" dirty="0" smtClean="0">
                <a:latin typeface="Times New Roman"/>
                <a:cs typeface="Times New Roman"/>
              </a:rPr>
              <a:t>)</a:t>
            </a:r>
            <a:r>
              <a:rPr sz="1200" dirty="0" smtClean="0">
                <a:latin typeface="Times New Roman"/>
                <a:cs typeface="Times New Roman"/>
              </a:rPr>
              <a:t> </a:t>
            </a:r>
            <a:r>
              <a:rPr sz="1400" b="1" spc="0" dirty="0" smtClean="0">
                <a:latin typeface="Times New Roman"/>
                <a:cs typeface="Times New Roman"/>
              </a:rPr>
              <a:t>S</a:t>
            </a:r>
            <a:r>
              <a:rPr sz="1400" b="1" spc="-4" dirty="0" smtClean="0">
                <a:latin typeface="Times New Roman"/>
                <a:cs typeface="Times New Roman"/>
              </a:rPr>
              <a:t>y</a:t>
            </a:r>
            <a:r>
              <a:rPr sz="1400" b="1" spc="4" dirty="0" smtClean="0">
                <a:latin typeface="Times New Roman"/>
                <a:cs typeface="Times New Roman"/>
              </a:rPr>
              <a:t>s</a:t>
            </a:r>
            <a:r>
              <a:rPr sz="1400" b="1" spc="0" dirty="0" smtClean="0">
                <a:latin typeface="Times New Roman"/>
                <a:cs typeface="Times New Roman"/>
              </a:rPr>
              <a:t>t</a:t>
            </a:r>
            <a:r>
              <a:rPr sz="1400" b="1" spc="-9" dirty="0" smtClean="0">
                <a:latin typeface="Times New Roman"/>
                <a:cs typeface="Times New Roman"/>
              </a:rPr>
              <a:t>e</a:t>
            </a:r>
            <a:r>
              <a:rPr sz="1400" b="1" spc="0" dirty="0" smtClean="0">
                <a:latin typeface="Times New Roman"/>
                <a:cs typeface="Times New Roman"/>
              </a:rPr>
              <a:t>m</a:t>
            </a:r>
            <a:endParaRPr sz="1400" dirty="0">
              <a:latin typeface="Times New Roman"/>
              <a:cs typeface="Times New Roman"/>
            </a:endParaRPr>
          </a:p>
          <a:p>
            <a:pPr marL="623570" marR="642860" algn="just">
              <a:lnSpc>
                <a:spcPts val="1379"/>
              </a:lnSpc>
              <a:spcBef>
                <a:spcPts val="1384"/>
              </a:spcBef>
            </a:pPr>
            <a:r>
              <a:rPr sz="1200" spc="0" dirty="0" smtClean="0">
                <a:latin typeface="Times New Roman"/>
                <a:cs typeface="Times New Roman"/>
              </a:rPr>
              <a:t>A 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14"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i</a:t>
            </a:r>
            <a:r>
              <a:rPr sz="1200" spc="-4" dirty="0" smtClean="0">
                <a:latin typeface="Times New Roman"/>
                <a:cs typeface="Times New Roman"/>
              </a:rPr>
              <a:t>c</a:t>
            </a:r>
            <a:r>
              <a:rPr sz="1200" spc="0" dirty="0" smtClean="0">
                <a:latin typeface="Times New Roman"/>
                <a:cs typeface="Times New Roman"/>
              </a:rPr>
              <a:t>h</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a:t>
            </a:r>
            <a:r>
              <a:rPr sz="1200" spc="-9" dirty="0" smtClean="0">
                <a:latin typeface="Times New Roman"/>
                <a:cs typeface="Times New Roman"/>
              </a:rPr>
              <a:t> </a:t>
            </a:r>
            <a:r>
              <a:rPr sz="1200" spc="0" dirty="0" smtClean="0">
                <a:latin typeface="Times New Roman"/>
                <a:cs typeface="Times New Roman"/>
              </a:rPr>
              <a:t>a</a:t>
            </a:r>
            <a:r>
              <a:rPr sz="1200"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a:t>
            </a:r>
            <a:r>
              <a:rPr sz="1200" spc="-9" dirty="0" smtClean="0">
                <a:latin typeface="Times New Roman"/>
                <a:cs typeface="Times New Roman"/>
              </a:rPr>
              <a:t> </a:t>
            </a:r>
            <a:r>
              <a:rPr sz="1200" spc="0" dirty="0" smtClean="0">
                <a:latin typeface="Times New Roman"/>
                <a:cs typeface="Times New Roman"/>
              </a:rPr>
              <a:t>of</a:t>
            </a:r>
            <a:r>
              <a:rPr sz="1200" spc="9" dirty="0" smtClean="0">
                <a:latin typeface="Times New Roman"/>
                <a:cs typeface="Times New Roman"/>
              </a:rPr>
              <a:t> </a:t>
            </a:r>
            <a:r>
              <a:rPr sz="1200" spc="-9" dirty="0" smtClean="0">
                <a:latin typeface="Times New Roman"/>
                <a:cs typeface="Times New Roman"/>
              </a:rPr>
              <a:t>g</a:t>
            </a:r>
            <a:r>
              <a:rPr sz="1200" spc="9"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er</a:t>
            </a:r>
            <a:r>
              <a:rPr sz="1200" spc="4" dirty="0" smtClean="0">
                <a:latin typeface="Times New Roman"/>
                <a:cs typeface="Times New Roman"/>
              </a:rPr>
              <a:t>i</a:t>
            </a:r>
            <a:r>
              <a:rPr sz="1200" spc="0" dirty="0" smtClean="0">
                <a:latin typeface="Times New Roman"/>
                <a:cs typeface="Times New Roman"/>
              </a:rPr>
              <a:t>c            </a:t>
            </a:r>
            <a:r>
              <a:rPr sz="1200" spc="235" dirty="0" smtClean="0">
                <a:latin typeface="Times New Roman"/>
                <a:cs typeface="Times New Roman"/>
              </a:rPr>
              <a:t> </a:t>
            </a:r>
            <a:r>
              <a:rPr sz="1200" spc="0" dirty="0" smtClean="0">
                <a:latin typeface="Times New Roman"/>
                <a:cs typeface="Times New Roman"/>
              </a:rPr>
              <a:t>A</a:t>
            </a:r>
            <a:r>
              <a:rPr sz="1200" spc="9"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29" dirty="0" smtClean="0">
                <a:latin typeface="Times New Roman"/>
                <a:cs typeface="Times New Roman"/>
              </a:rPr>
              <a:t> </a:t>
            </a:r>
            <a:r>
              <a:rPr sz="1200" spc="0" dirty="0" smtClean="0">
                <a:latin typeface="Times New Roman"/>
                <a:cs typeface="Times New Roman"/>
              </a:rPr>
              <a:t>wh</a:t>
            </a:r>
            <a:r>
              <a:rPr sz="1200" spc="4" dirty="0" smtClean="0">
                <a:latin typeface="Times New Roman"/>
                <a:cs typeface="Times New Roman"/>
              </a:rPr>
              <a:t>i</a:t>
            </a:r>
            <a:r>
              <a:rPr sz="1200" spc="-4" dirty="0" smtClean="0">
                <a:latin typeface="Times New Roman"/>
                <a:cs typeface="Times New Roman"/>
              </a:rPr>
              <a:t>c</a:t>
            </a:r>
            <a:r>
              <a:rPr sz="1200" spc="0" dirty="0" smtClean="0">
                <a:latin typeface="Times New Roman"/>
                <a:cs typeface="Times New Roman"/>
              </a:rPr>
              <a:t>h</a:t>
            </a:r>
            <a:r>
              <a:rPr sz="1200" spc="25"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 a</a:t>
            </a:r>
            <a:r>
              <a:rPr sz="1200" spc="1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i</a:t>
            </a:r>
            <a:r>
              <a:rPr sz="1200" spc="0" dirty="0" smtClean="0">
                <a:latin typeface="Times New Roman"/>
                <a:cs typeface="Times New Roman"/>
              </a:rPr>
              <a:t>n</a:t>
            </a:r>
            <a:r>
              <a:rPr sz="1200" spc="-4"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on</a:t>
            </a:r>
            <a:r>
              <a:rPr sz="1200" spc="9" dirty="0" smtClean="0">
                <a:latin typeface="Times New Roman"/>
                <a:cs typeface="Times New Roman"/>
              </a:rPr>
              <a:t> </a:t>
            </a:r>
            <a:r>
              <a:rPr sz="1200" spc="0" dirty="0" smtClean="0">
                <a:latin typeface="Times New Roman"/>
                <a:cs typeface="Times New Roman"/>
              </a:rPr>
              <a:t>of</a:t>
            </a:r>
            <a:r>
              <a:rPr sz="1200" spc="9" dirty="0" smtClean="0">
                <a:latin typeface="Times New Roman"/>
                <a:cs typeface="Times New Roman"/>
              </a:rPr>
              <a:t> </a:t>
            </a:r>
            <a:r>
              <a:rPr sz="1200" spc="0" dirty="0" smtClean="0">
                <a:latin typeface="Times New Roman"/>
                <a:cs typeface="Times New Roman"/>
              </a:rPr>
              <a:t>sp</a:t>
            </a:r>
            <a:r>
              <a:rPr sz="1200" spc="-4" dirty="0" smtClean="0">
                <a:latin typeface="Times New Roman"/>
                <a:cs typeface="Times New Roman"/>
              </a:rPr>
              <a:t>ec</a:t>
            </a:r>
            <a:r>
              <a:rPr sz="1200" spc="4" dirty="0" smtClean="0">
                <a:latin typeface="Times New Roman"/>
                <a:cs typeface="Times New Roman"/>
              </a:rPr>
              <a:t>i</a:t>
            </a:r>
            <a:r>
              <a:rPr sz="1200" spc="-4" dirty="0" smtClean="0">
                <a:latin typeface="Times New Roman"/>
                <a:cs typeface="Times New Roman"/>
              </a:rPr>
              <a:t>a</a:t>
            </a:r>
            <a:r>
              <a:rPr sz="1200" spc="0" dirty="0" smtClean="0">
                <a:latin typeface="Times New Roman"/>
                <a:cs typeface="Times New Roman"/>
              </a:rPr>
              <a:t>l </a:t>
            </a:r>
            <a:endParaRPr sz="1200" dirty="0">
              <a:latin typeface="Times New Roman"/>
              <a:cs typeface="Times New Roman"/>
            </a:endParaRPr>
          </a:p>
          <a:p>
            <a:pPr marL="623570" marR="642860" algn="just">
              <a:lnSpc>
                <a:spcPts val="1379"/>
              </a:lnSpc>
              <a:spcBef>
                <a:spcPts val="173"/>
              </a:spcBef>
            </a:pPr>
            <a:r>
              <a:rPr sz="1200" spc="0" dirty="0" smtClean="0">
                <a:latin typeface="Times New Roman"/>
                <a:cs typeface="Times New Roman"/>
              </a:rPr>
              <a:t>h</a:t>
            </a:r>
            <a:r>
              <a:rPr sz="1200" spc="-4" dirty="0" smtClean="0">
                <a:latin typeface="Times New Roman"/>
                <a:cs typeface="Times New Roman"/>
              </a:rPr>
              <a:t>ar</a:t>
            </a:r>
            <a:r>
              <a:rPr sz="1200" spc="0" dirty="0" smtClean="0">
                <a:latin typeface="Times New Roman"/>
                <a:cs typeface="Times New Roman"/>
              </a:rPr>
              <a:t>dw</a:t>
            </a:r>
            <a:r>
              <a:rPr sz="1200" spc="9" dirty="0" smtClean="0">
                <a:latin typeface="Times New Roman"/>
                <a:cs typeface="Times New Roman"/>
              </a:rPr>
              <a:t>a</a:t>
            </a:r>
            <a:r>
              <a:rPr sz="1200" spc="-4" dirty="0" smtClean="0">
                <a:latin typeface="Times New Roman"/>
                <a:cs typeface="Times New Roman"/>
              </a:rPr>
              <a:t>r</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9" dirty="0" smtClean="0">
                <a:latin typeface="Times New Roman"/>
                <a:cs typeface="Times New Roman"/>
              </a:rPr>
              <a:t> </a:t>
            </a:r>
            <a:r>
              <a:rPr sz="1200" spc="0" dirty="0" smtClean="0">
                <a:latin typeface="Times New Roman"/>
                <a:cs typeface="Times New Roman"/>
              </a:rPr>
              <a:t>G</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er</a:t>
            </a:r>
            <a:r>
              <a:rPr sz="1200" spc="9" dirty="0" smtClean="0">
                <a:latin typeface="Times New Roman"/>
                <a:cs typeface="Times New Roman"/>
              </a:rPr>
              <a:t>a</a:t>
            </a:r>
            <a:r>
              <a:rPr sz="1200" spc="0" dirty="0" smtClean="0">
                <a:latin typeface="Times New Roman"/>
                <a:cs typeface="Times New Roman"/>
              </a:rPr>
              <a:t>l</a:t>
            </a:r>
            <a:r>
              <a:rPr sz="1200" spc="4" dirty="0" smtClean="0">
                <a:latin typeface="Times New Roman"/>
                <a:cs typeface="Times New Roman"/>
              </a:rPr>
              <a:t> P</a:t>
            </a:r>
            <a:r>
              <a:rPr sz="1200" spc="0" dirty="0" smtClean="0">
                <a:latin typeface="Times New Roman"/>
                <a:cs typeface="Times New Roman"/>
              </a:rPr>
              <a:t>u</a:t>
            </a:r>
            <a:r>
              <a:rPr sz="1200" spc="-4" dirty="0" smtClean="0">
                <a:latin typeface="Times New Roman"/>
                <a:cs typeface="Times New Roman"/>
              </a:rPr>
              <a:t>r</a:t>
            </a:r>
            <a:r>
              <a:rPr sz="1200" spc="0" dirty="0" smtClean="0">
                <a:latin typeface="Times New Roman"/>
                <a:cs typeface="Times New Roman"/>
              </a:rPr>
              <a:t>pose</a:t>
            </a:r>
            <a:r>
              <a:rPr sz="1200" spc="-4" dirty="0" smtClean="0">
                <a:latin typeface="Times New Roman"/>
                <a:cs typeface="Times New Roman"/>
              </a:rPr>
              <a:t> </a:t>
            </a:r>
            <a:r>
              <a:rPr sz="1200" spc="0" dirty="0" smtClean="0">
                <a:latin typeface="Times New Roman"/>
                <a:cs typeface="Times New Roman"/>
              </a:rPr>
              <a:t>Op</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ng </a:t>
            </a:r>
            <a:r>
              <a:rPr sz="1200" spc="4"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    </a:t>
            </a:r>
            <a:r>
              <a:rPr sz="1200" spc="39" dirty="0" smtClean="0">
                <a:latin typeface="Times New Roman"/>
                <a:cs typeface="Times New Roman"/>
              </a:rPr>
              <a:t> </a:t>
            </a:r>
            <a:r>
              <a:rPr sz="1200" spc="0" dirty="0" smtClean="0">
                <a:latin typeface="Times New Roman"/>
                <a:cs typeface="Times New Roman"/>
              </a:rPr>
              <a:t>pu</a:t>
            </a:r>
            <a:r>
              <a:rPr sz="1200" spc="-4" dirty="0" smtClean="0">
                <a:latin typeface="Times New Roman"/>
                <a:cs typeface="Times New Roman"/>
              </a:rPr>
              <a:t>r</a:t>
            </a:r>
            <a:r>
              <a:rPr sz="1200" spc="0" dirty="0" smtClean="0">
                <a:latin typeface="Times New Roman"/>
                <a:cs typeface="Times New Roman"/>
              </a:rPr>
              <a:t>pose </a:t>
            </a:r>
            <a:r>
              <a:rPr sz="1200" spc="29"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ar</a:t>
            </a:r>
            <a:r>
              <a:rPr sz="1200" spc="0" dirty="0" smtClean="0">
                <a:latin typeface="Times New Roman"/>
                <a:cs typeface="Times New Roman"/>
              </a:rPr>
              <a:t>dw</a:t>
            </a:r>
            <a:r>
              <a:rPr sz="1200" spc="9" dirty="0" smtClean="0">
                <a:latin typeface="Times New Roman"/>
                <a:cs typeface="Times New Roman"/>
              </a:rPr>
              <a:t>a</a:t>
            </a:r>
            <a:r>
              <a:rPr sz="1200" spc="-4" dirty="0" smtClean="0">
                <a:latin typeface="Times New Roman"/>
                <a:cs typeface="Times New Roman"/>
              </a:rPr>
              <a:t>r</a:t>
            </a:r>
            <a:r>
              <a:rPr sz="1200" spc="0" dirty="0" smtClean="0">
                <a:latin typeface="Times New Roman"/>
                <a:cs typeface="Times New Roman"/>
              </a:rPr>
              <a:t>e </a:t>
            </a:r>
            <a:r>
              <a:rPr sz="1200" spc="1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a:t>
            </a:r>
            <a:r>
              <a:rPr sz="1200" spc="25"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 </a:t>
            </a:r>
            <a:r>
              <a:rPr sz="1200" spc="34" dirty="0" smtClean="0">
                <a:latin typeface="Times New Roman"/>
                <a:cs typeface="Times New Roman"/>
              </a:rPr>
              <a:t> </a:t>
            </a:r>
            <a:r>
              <a:rPr sz="1200" spc="0" dirty="0" smtClean="0">
                <a:latin typeface="Times New Roman"/>
                <a:cs typeface="Times New Roman"/>
              </a:rPr>
              <a:t>OS </a:t>
            </a:r>
            <a:r>
              <a:rPr sz="1200" spc="29"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 </a:t>
            </a:r>
            <a:endParaRPr sz="1200" dirty="0">
              <a:latin typeface="Times New Roman"/>
              <a:cs typeface="Times New Roman"/>
            </a:endParaRPr>
          </a:p>
          <a:p>
            <a:pPr marL="623570" marR="642860" algn="just">
              <a:lnSpc>
                <a:spcPts val="1379"/>
              </a:lnSpc>
              <a:spcBef>
                <a:spcPts val="173"/>
              </a:spcBef>
            </a:pPr>
            <a:r>
              <a:rPr sz="1200" spc="-4" dirty="0" smtClean="0">
                <a:latin typeface="Times New Roman"/>
                <a:cs typeface="Times New Roman"/>
              </a:rPr>
              <a:t>f</a:t>
            </a:r>
            <a:r>
              <a:rPr sz="1200" spc="0" dirty="0" smtClean="0">
                <a:latin typeface="Times New Roman"/>
                <a:cs typeface="Times New Roman"/>
              </a:rPr>
              <a:t>or</a:t>
            </a:r>
            <a:r>
              <a:rPr sz="1200" spc="9" dirty="0" smtClean="0">
                <a:latin typeface="Times New Roman"/>
                <a:cs typeface="Times New Roman"/>
              </a:rPr>
              <a:t> </a:t>
            </a:r>
            <a:r>
              <a:rPr sz="1200" spc="-4" dirty="0" smtClean="0">
                <a:latin typeface="Times New Roman"/>
                <a:cs typeface="Times New Roman"/>
              </a:rPr>
              <a:t>e</a:t>
            </a:r>
            <a:r>
              <a:rPr sz="1200" spc="9" dirty="0" smtClean="0">
                <a:latin typeface="Times New Roman"/>
                <a:cs typeface="Times New Roman"/>
              </a:rPr>
              <a:t>x</a:t>
            </a:r>
            <a:r>
              <a:rPr sz="1200" spc="-4" dirty="0" smtClean="0">
                <a:latin typeface="Times New Roman"/>
                <a:cs typeface="Times New Roman"/>
              </a:rPr>
              <a:t>ec</a:t>
            </a:r>
            <a:r>
              <a:rPr sz="1200" spc="0" dirty="0" smtClean="0">
                <a:latin typeface="Times New Roman"/>
                <a:cs typeface="Times New Roman"/>
              </a:rPr>
              <a:t>u</a:t>
            </a:r>
            <a:r>
              <a:rPr sz="1200" spc="4" dirty="0" smtClean="0">
                <a:latin typeface="Times New Roman"/>
                <a:cs typeface="Times New Roman"/>
              </a:rPr>
              <a:t>ti</a:t>
            </a:r>
            <a:r>
              <a:rPr sz="1200" spc="0" dirty="0" smtClean="0">
                <a:latin typeface="Times New Roman"/>
                <a:cs typeface="Times New Roman"/>
              </a:rPr>
              <a:t>ng</a:t>
            </a:r>
            <a:r>
              <a:rPr sz="1200" spc="-9" dirty="0" smtClean="0">
                <a:latin typeface="Times New Roman"/>
                <a:cs typeface="Times New Roman"/>
              </a:rPr>
              <a:t> </a:t>
            </a:r>
            <a:r>
              <a:rPr sz="1200" spc="0" dirty="0" smtClean="0">
                <a:latin typeface="Times New Roman"/>
                <a:cs typeface="Times New Roman"/>
              </a:rPr>
              <a:t>a</a:t>
            </a:r>
            <a:r>
              <a:rPr sz="1200" spc="9" dirty="0" smtClean="0">
                <a:latin typeface="Times New Roman"/>
                <a:cs typeface="Times New Roman"/>
              </a:rPr>
              <a:t> </a:t>
            </a:r>
            <a:r>
              <a:rPr sz="1200" spc="0" dirty="0" smtClean="0">
                <a:latin typeface="Times New Roman"/>
                <a:cs typeface="Times New Roman"/>
              </a:rPr>
              <a:t>v</a:t>
            </a:r>
            <a:r>
              <a:rPr sz="1200" spc="-4" dirty="0" smtClean="0">
                <a:latin typeface="Times New Roman"/>
                <a:cs typeface="Times New Roman"/>
              </a:rPr>
              <a:t>ar</a:t>
            </a:r>
            <a:r>
              <a:rPr sz="1200" spc="4" dirty="0" smtClean="0">
                <a:latin typeface="Times New Roman"/>
                <a:cs typeface="Times New Roman"/>
              </a:rPr>
              <a:t>i</a:t>
            </a:r>
            <a:r>
              <a:rPr sz="1200" spc="-4" dirty="0" smtClean="0">
                <a:latin typeface="Times New Roman"/>
                <a:cs typeface="Times New Roman"/>
              </a:rPr>
              <a:t>e</a:t>
            </a:r>
            <a:r>
              <a:rPr sz="1200" spc="4" dirty="0" smtClean="0">
                <a:latin typeface="Times New Roman"/>
                <a:cs typeface="Times New Roman"/>
              </a:rPr>
              <a:t>t</a:t>
            </a:r>
            <a:r>
              <a:rPr sz="1200" spc="0" dirty="0" smtClean="0">
                <a:latin typeface="Times New Roman"/>
                <a:cs typeface="Times New Roman"/>
              </a:rPr>
              <a:t>y of</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pp</a:t>
            </a:r>
            <a:r>
              <a:rPr sz="1200" spc="4" dirty="0" smtClean="0">
                <a:latin typeface="Times New Roman"/>
                <a:cs typeface="Times New Roman"/>
              </a:rPr>
              <a:t>li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ons                      </a:t>
            </a:r>
            <a:r>
              <a:rPr sz="1200" spc="100" dirty="0" smtClean="0">
                <a:latin typeface="Times New Roman"/>
                <a:cs typeface="Times New Roman"/>
              </a:rPr>
              <a:t> </a:t>
            </a:r>
            <a:r>
              <a:rPr sz="1200" spc="-4" dirty="0" smtClean="0">
                <a:latin typeface="Times New Roman"/>
                <a:cs typeface="Times New Roman"/>
              </a:rPr>
              <a:t>e</a:t>
            </a:r>
            <a:r>
              <a:rPr sz="1200" spc="9" dirty="0" smtClean="0">
                <a:latin typeface="Times New Roman"/>
                <a:cs typeface="Times New Roman"/>
              </a:rPr>
              <a:t>x</a:t>
            </a:r>
            <a:r>
              <a:rPr sz="1200" spc="-4" dirty="0" smtClean="0">
                <a:latin typeface="Times New Roman"/>
                <a:cs typeface="Times New Roman"/>
              </a:rPr>
              <a:t>ec</a:t>
            </a:r>
            <a:r>
              <a:rPr sz="1200" spc="0" dirty="0" smtClean="0">
                <a:latin typeface="Times New Roman"/>
                <a:cs typeface="Times New Roman"/>
              </a:rPr>
              <a:t>u</a:t>
            </a:r>
            <a:r>
              <a:rPr sz="1200" spc="4" dirty="0" smtClean="0">
                <a:latin typeface="Times New Roman"/>
                <a:cs typeface="Times New Roman"/>
              </a:rPr>
              <a:t>ti</a:t>
            </a:r>
            <a:r>
              <a:rPr sz="1200" spc="0" dirty="0" smtClean="0">
                <a:latin typeface="Times New Roman"/>
                <a:cs typeface="Times New Roman"/>
              </a:rPr>
              <a:t>ng a</a:t>
            </a:r>
            <a:r>
              <a:rPr sz="1200" spc="-4" dirty="0" smtClean="0">
                <a:latin typeface="Times New Roman"/>
                <a:cs typeface="Times New Roman"/>
              </a:rPr>
              <a:t> </a:t>
            </a:r>
            <a:r>
              <a:rPr sz="1200" spc="0" dirty="0" smtClean="0">
                <a:latin typeface="Times New Roman"/>
                <a:cs typeface="Times New Roman"/>
              </a:rPr>
              <a:t>sp</a:t>
            </a:r>
            <a:r>
              <a:rPr sz="1200" spc="-4" dirty="0" smtClean="0">
                <a:latin typeface="Times New Roman"/>
                <a:cs typeface="Times New Roman"/>
              </a:rPr>
              <a:t>ec</a:t>
            </a:r>
            <a:r>
              <a:rPr sz="1200" spc="4" dirty="0" smtClean="0">
                <a:latin typeface="Times New Roman"/>
                <a:cs typeface="Times New Roman"/>
              </a:rPr>
              <a:t>i</a:t>
            </a:r>
            <a:r>
              <a:rPr sz="1200" spc="-4" dirty="0" smtClean="0">
                <a:latin typeface="Times New Roman"/>
                <a:cs typeface="Times New Roman"/>
              </a:rPr>
              <a:t>f</a:t>
            </a:r>
            <a:r>
              <a:rPr sz="1200" spc="4" dirty="0" smtClean="0">
                <a:latin typeface="Times New Roman"/>
                <a:cs typeface="Times New Roman"/>
              </a:rPr>
              <a:t>i</a:t>
            </a:r>
            <a:r>
              <a:rPr sz="1200" spc="0" dirty="0" smtClean="0">
                <a:latin typeface="Times New Roman"/>
                <a:cs typeface="Times New Roman"/>
              </a:rPr>
              <a:t>c</a:t>
            </a:r>
            <a:r>
              <a:rPr sz="1200" spc="9"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e</a:t>
            </a:r>
            <a:r>
              <a:rPr sz="1200" spc="0" dirty="0" smtClean="0">
                <a:latin typeface="Times New Roman"/>
                <a:cs typeface="Times New Roman"/>
              </a:rPr>
              <a:t>t</a:t>
            </a:r>
            <a:r>
              <a:rPr sz="1200" spc="4" dirty="0" smtClean="0">
                <a:latin typeface="Times New Roman"/>
                <a:cs typeface="Times New Roman"/>
              </a:rPr>
              <a:t> </a:t>
            </a:r>
            <a:r>
              <a:rPr sz="1200" spc="0" dirty="0" smtClean="0">
                <a:latin typeface="Times New Roman"/>
                <a:cs typeface="Times New Roman"/>
              </a:rPr>
              <a:t>of</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pp</a:t>
            </a:r>
            <a:r>
              <a:rPr sz="1200" spc="4" dirty="0" smtClean="0">
                <a:latin typeface="Times New Roman"/>
                <a:cs typeface="Times New Roman"/>
              </a:rPr>
              <a:t>li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ons</a:t>
            </a:r>
            <a:endParaRPr sz="1200" dirty="0">
              <a:latin typeface="Times New Roman"/>
              <a:cs typeface="Times New Roman"/>
            </a:endParaRPr>
          </a:p>
          <a:p>
            <a:pPr marL="623570" marR="586460" algn="just">
              <a:lnSpc>
                <a:spcPct val="95825"/>
              </a:lnSpc>
              <a:spcBef>
                <a:spcPts val="786"/>
              </a:spcBef>
            </a:pP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i</a:t>
            </a:r>
            <a:r>
              <a:rPr sz="1200" spc="0" dirty="0" smtClean="0">
                <a:latin typeface="Times New Roman"/>
                <a:cs typeface="Times New Roman"/>
              </a:rPr>
              <a:t>n a</a:t>
            </a:r>
            <a:r>
              <a:rPr sz="1200" spc="-4" dirty="0" smtClean="0">
                <a:latin typeface="Times New Roman"/>
                <a:cs typeface="Times New Roman"/>
              </a:rPr>
              <a:t> </a:t>
            </a:r>
            <a:r>
              <a:rPr sz="1200" spc="0" dirty="0" smtClean="0">
                <a:latin typeface="Times New Roman"/>
                <a:cs typeface="Times New Roman"/>
              </a:rPr>
              <a:t>G</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e</a:t>
            </a:r>
            <a:r>
              <a:rPr sz="1200" spc="9" dirty="0" smtClean="0">
                <a:latin typeface="Times New Roman"/>
                <a:cs typeface="Times New Roman"/>
              </a:rPr>
              <a:t>r</a:t>
            </a:r>
            <a:r>
              <a:rPr sz="1200" spc="-4" dirty="0" smtClean="0">
                <a:latin typeface="Times New Roman"/>
                <a:cs typeface="Times New Roman"/>
              </a:rPr>
              <a:t>a</a:t>
            </a:r>
            <a:r>
              <a:rPr sz="1200" spc="0" dirty="0" smtClean="0">
                <a:latin typeface="Times New Roman"/>
                <a:cs typeface="Times New Roman"/>
              </a:rPr>
              <a:t>l</a:t>
            </a:r>
            <a:r>
              <a:rPr sz="1200" spc="4" dirty="0" smtClean="0">
                <a:latin typeface="Times New Roman"/>
                <a:cs typeface="Times New Roman"/>
              </a:rPr>
              <a:t> P</a:t>
            </a:r>
            <a:r>
              <a:rPr sz="1200" spc="0" dirty="0" smtClean="0">
                <a:latin typeface="Times New Roman"/>
                <a:cs typeface="Times New Roman"/>
              </a:rPr>
              <a:t>u</a:t>
            </a:r>
            <a:r>
              <a:rPr sz="1200" spc="-4" dirty="0" smtClean="0">
                <a:latin typeface="Times New Roman"/>
                <a:cs typeface="Times New Roman"/>
              </a:rPr>
              <a:t>r</a:t>
            </a:r>
            <a:r>
              <a:rPr sz="1200" spc="0" dirty="0" smtClean="0">
                <a:latin typeface="Times New Roman"/>
                <a:cs typeface="Times New Roman"/>
              </a:rPr>
              <a:t>pose</a:t>
            </a:r>
            <a:r>
              <a:rPr sz="1200" spc="9" dirty="0" smtClean="0">
                <a:latin typeface="Times New Roman"/>
                <a:cs typeface="Times New Roman"/>
              </a:rPr>
              <a:t> </a:t>
            </a:r>
            <a:r>
              <a:rPr sz="1200" spc="0" dirty="0" smtClean="0">
                <a:latin typeface="Times New Roman"/>
                <a:cs typeface="Times New Roman"/>
              </a:rPr>
              <a:t>Op</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ng </a:t>
            </a:r>
            <a:r>
              <a:rPr sz="1200" spc="4"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          </a:t>
            </a:r>
            <a:r>
              <a:rPr sz="1200" spc="100" dirty="0" smtClean="0">
                <a:latin typeface="Times New Roman"/>
                <a:cs typeface="Times New Roman"/>
              </a:rPr>
              <a:t> </a:t>
            </a:r>
            <a:r>
              <a:rPr sz="1200" spc="0"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y or</a:t>
            </a:r>
            <a:r>
              <a:rPr sz="1200" spc="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y not</a:t>
            </a:r>
            <a:r>
              <a:rPr sz="1200" spc="4"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i</a:t>
            </a:r>
            <a:r>
              <a:rPr sz="1200" spc="0" dirty="0" smtClean="0">
                <a:latin typeface="Times New Roman"/>
                <a:cs typeface="Times New Roman"/>
              </a:rPr>
              <a:t>n </a:t>
            </a:r>
            <a:r>
              <a:rPr sz="1200" spc="-4" dirty="0" smtClean="0">
                <a:latin typeface="Times New Roman"/>
                <a:cs typeface="Times New Roman"/>
              </a:rPr>
              <a:t>a</a:t>
            </a:r>
            <a:r>
              <a:rPr sz="1200" spc="0" dirty="0" smtClean="0">
                <a:latin typeface="Times New Roman"/>
                <a:cs typeface="Times New Roman"/>
              </a:rPr>
              <a:t>n op</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ng 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endParaRPr sz="1200" dirty="0">
              <a:latin typeface="Times New Roman"/>
              <a:cs typeface="Times New Roman"/>
            </a:endParaRPr>
          </a:p>
          <a:p>
            <a:pPr marL="623570" marR="2390809" algn="just">
              <a:lnSpc>
                <a:spcPct val="95825"/>
              </a:lnSpc>
              <a:spcBef>
                <a:spcPts val="190"/>
              </a:spcBef>
            </a:pPr>
            <a:r>
              <a:rPr sz="1200" spc="-4" dirty="0" smtClean="0">
                <a:latin typeface="Times New Roman"/>
                <a:cs typeface="Times New Roman"/>
              </a:rPr>
              <a:t>(</a:t>
            </a:r>
            <a:r>
              <a:rPr sz="1200" spc="0" dirty="0" smtClean="0">
                <a:latin typeface="Times New Roman"/>
                <a:cs typeface="Times New Roman"/>
              </a:rPr>
              <a:t>G</a:t>
            </a:r>
            <a:r>
              <a:rPr sz="1200" spc="4" dirty="0" smtClean="0">
                <a:latin typeface="Times New Roman"/>
                <a:cs typeface="Times New Roman"/>
              </a:rPr>
              <a:t>P</a:t>
            </a:r>
            <a:r>
              <a:rPr sz="1200" spc="0" dirty="0" smtClean="0">
                <a:latin typeface="Times New Roman"/>
                <a:cs typeface="Times New Roman"/>
              </a:rPr>
              <a:t>O</a:t>
            </a:r>
            <a:r>
              <a:rPr sz="1200" spc="4" dirty="0" smtClean="0">
                <a:latin typeface="Times New Roman"/>
                <a:cs typeface="Times New Roman"/>
              </a:rPr>
              <a:t>S</a:t>
            </a:r>
            <a:r>
              <a:rPr sz="1200" spc="0" dirty="0" smtClean="0">
                <a:latin typeface="Times New Roman"/>
                <a:cs typeface="Times New Roman"/>
              </a:rPr>
              <a:t>)                                                                      </a:t>
            </a:r>
            <a:r>
              <a:rPr sz="1200" spc="54"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a:t>
            </a:r>
            <a:r>
              <a:rPr sz="1200" spc="9"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un</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on</a:t>
            </a:r>
            <a:r>
              <a:rPr sz="1200" spc="4" dirty="0" smtClean="0">
                <a:latin typeface="Times New Roman"/>
                <a:cs typeface="Times New Roman"/>
              </a:rPr>
              <a:t>i</a:t>
            </a:r>
            <a:r>
              <a:rPr sz="1200" spc="0" dirty="0" smtClean="0">
                <a:latin typeface="Times New Roman"/>
                <a:cs typeface="Times New Roman"/>
              </a:rPr>
              <a:t>ng</a:t>
            </a:r>
            <a:endParaRPr sz="1200" dirty="0">
              <a:latin typeface="Times New Roman"/>
              <a:cs typeface="Times New Roman"/>
            </a:endParaRPr>
          </a:p>
          <a:p>
            <a:pPr marL="623570" marR="729248">
              <a:lnSpc>
                <a:spcPts val="1379"/>
              </a:lnSpc>
              <a:spcBef>
                <a:spcPts val="440"/>
              </a:spcBef>
            </a:pPr>
            <a:r>
              <a:rPr sz="1200" spc="0" dirty="0" smtClean="0">
                <a:latin typeface="Times New Roman"/>
                <a:cs typeface="Times New Roman"/>
              </a:rPr>
              <a:t>App</a:t>
            </a:r>
            <a:r>
              <a:rPr sz="1200" spc="4" dirty="0" smtClean="0">
                <a:latin typeface="Times New Roman"/>
                <a:cs typeface="Times New Roman"/>
              </a:rPr>
              <a:t>li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ons </a:t>
            </a:r>
            <a:r>
              <a:rPr sz="1200" spc="-4" dirty="0" smtClean="0">
                <a:latin typeface="Times New Roman"/>
                <a:cs typeface="Times New Roman"/>
              </a:rPr>
              <a:t>ar</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a</a:t>
            </a:r>
            <a:r>
              <a:rPr sz="1200" spc="4" dirty="0" smtClean="0">
                <a:latin typeface="Times New Roman"/>
                <a:cs typeface="Times New Roman"/>
              </a:rPr>
              <a:t>lt</a:t>
            </a:r>
            <a:r>
              <a:rPr sz="1200" spc="-4" dirty="0" smtClean="0">
                <a:latin typeface="Times New Roman"/>
                <a:cs typeface="Times New Roman"/>
              </a:rPr>
              <a:t>er</a:t>
            </a:r>
            <a:r>
              <a:rPr sz="1200" spc="9"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e</a:t>
            </a:r>
            <a:r>
              <a:rPr sz="1200" spc="-4"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a:t>
            </a:r>
            <a:r>
              <a:rPr sz="1200" spc="0" dirty="0" smtClean="0">
                <a:latin typeface="Times New Roman"/>
                <a:cs typeface="Times New Roman"/>
              </a:rPr>
              <a:t>og</a:t>
            </a:r>
            <a:r>
              <a:rPr sz="1200" spc="-4" dirty="0" smtClean="0">
                <a:latin typeface="Times New Roman"/>
                <a:cs typeface="Times New Roman"/>
              </a:rPr>
              <a:t>r</a:t>
            </a:r>
            <a:r>
              <a:rPr sz="1200" spc="9" dirty="0" smtClean="0">
                <a:latin typeface="Times New Roman"/>
                <a:cs typeface="Times New Roman"/>
              </a:rPr>
              <a:t>a</a:t>
            </a:r>
            <a:r>
              <a:rPr sz="1200" spc="4" dirty="0" smtClean="0">
                <a:latin typeface="Times New Roman"/>
                <a:cs typeface="Times New Roman"/>
              </a:rPr>
              <a:t>mm</a:t>
            </a:r>
            <a:r>
              <a:rPr sz="1200" spc="-4"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a:t>
            </a:r>
            <a:r>
              <a:rPr sz="1200" spc="9" dirty="0" smtClean="0">
                <a:latin typeface="Times New Roman"/>
                <a:cs typeface="Times New Roman"/>
              </a:rPr>
              <a:t> </a:t>
            </a:r>
            <a:r>
              <a:rPr sz="1200" spc="0" dirty="0" smtClean="0">
                <a:latin typeface="Times New Roman"/>
                <a:cs typeface="Times New Roman"/>
              </a:rPr>
              <a:t>by           The</a:t>
            </a:r>
            <a:r>
              <a:rPr sz="1200" spc="9" dirty="0" smtClean="0">
                <a:latin typeface="Times New Roman"/>
                <a:cs typeface="Times New Roman"/>
              </a:rPr>
              <a:t> </a:t>
            </a:r>
            <a:r>
              <a:rPr sz="1200" spc="-4" dirty="0" smtClean="0">
                <a:latin typeface="Times New Roman"/>
                <a:cs typeface="Times New Roman"/>
              </a:rPr>
              <a:t>f</a:t>
            </a:r>
            <a:r>
              <a:rPr sz="1200" spc="4" dirty="0" smtClean="0">
                <a:latin typeface="Times New Roman"/>
                <a:cs typeface="Times New Roman"/>
              </a:rPr>
              <a:t>i</a:t>
            </a:r>
            <a:r>
              <a:rPr sz="1200" spc="-4" dirty="0" smtClean="0">
                <a:latin typeface="Times New Roman"/>
                <a:cs typeface="Times New Roman"/>
              </a:rPr>
              <a:t>r</a:t>
            </a:r>
            <a:r>
              <a:rPr sz="1200" spc="4" dirty="0" smtClean="0">
                <a:latin typeface="Times New Roman"/>
                <a:cs typeface="Times New Roman"/>
              </a:rPr>
              <a:t>m</a:t>
            </a:r>
            <a:r>
              <a:rPr sz="1200" spc="0" dirty="0" smtClean="0">
                <a:latin typeface="Times New Roman"/>
                <a:cs typeface="Times New Roman"/>
              </a:rPr>
              <a:t>w</a:t>
            </a:r>
            <a:r>
              <a:rPr sz="1200" spc="-4" dirty="0" smtClean="0">
                <a:latin typeface="Times New Roman"/>
                <a:cs typeface="Times New Roman"/>
              </a:rPr>
              <a:t>ar</a:t>
            </a:r>
            <a:r>
              <a:rPr sz="1200" spc="0" dirty="0" smtClean="0">
                <a:latin typeface="Times New Roman"/>
                <a:cs typeface="Times New Roman"/>
              </a:rPr>
              <a:t>e</a:t>
            </a:r>
            <a:r>
              <a:rPr sz="1200" spc="9" dirty="0" smtClean="0">
                <a:latin typeface="Times New Roman"/>
                <a:cs typeface="Times New Roman"/>
              </a:rPr>
              <a:t> </a:t>
            </a:r>
            <a:r>
              <a:rPr sz="1200" spc="0" dirty="0" smtClean="0">
                <a:latin typeface="Times New Roman"/>
                <a:cs typeface="Times New Roman"/>
              </a:rPr>
              <a:t>of</a:t>
            </a:r>
            <a:r>
              <a:rPr sz="1200" spc="-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9"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 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1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 </a:t>
            </a:r>
            <a:endParaRPr sz="1200" dirty="0">
              <a:latin typeface="Times New Roman"/>
              <a:cs typeface="Times New Roman"/>
            </a:endParaRPr>
          </a:p>
          <a:p>
            <a:pPr marL="623570" marR="729248">
              <a:lnSpc>
                <a:spcPts val="1379"/>
              </a:lnSpc>
              <a:spcBef>
                <a:spcPts val="257"/>
              </a:spcBef>
            </a:pPr>
            <a:r>
              <a:rPr sz="1200" spc="0" dirty="0" smtClean="0">
                <a:latin typeface="Times New Roman"/>
                <a:cs typeface="Times New Roman"/>
              </a:rPr>
              <a:t>us</a:t>
            </a:r>
            <a:r>
              <a:rPr sz="1200" spc="-4" dirty="0" smtClean="0">
                <a:latin typeface="Times New Roman"/>
                <a:cs typeface="Times New Roman"/>
              </a:rPr>
              <a:t>e</a:t>
            </a:r>
            <a:r>
              <a:rPr sz="1200" spc="0" dirty="0" smtClean="0">
                <a:latin typeface="Times New Roman"/>
                <a:cs typeface="Times New Roman"/>
              </a:rPr>
              <a:t>r</a:t>
            </a:r>
            <a:r>
              <a:rPr sz="1200" spc="9" dirty="0" smtClean="0">
                <a:latin typeface="Times New Roman"/>
                <a:cs typeface="Times New Roman"/>
              </a:rPr>
              <a:t> </a:t>
            </a:r>
            <a:r>
              <a:rPr sz="1200" spc="-4" dirty="0" smtClean="0">
                <a:latin typeface="Times New Roman"/>
                <a:cs typeface="Times New Roman"/>
              </a:rPr>
              <a:t>(</a:t>
            </a:r>
            <a:r>
              <a:rPr sz="1200" spc="-14" dirty="0" smtClean="0">
                <a:latin typeface="Times New Roman"/>
                <a:cs typeface="Times New Roman"/>
              </a:rPr>
              <a:t>I</a:t>
            </a:r>
            <a:r>
              <a:rPr sz="1200" spc="0" dirty="0" smtClean="0">
                <a:latin typeface="Times New Roman"/>
                <a:cs typeface="Times New Roman"/>
              </a:rPr>
              <a:t>t</a:t>
            </a:r>
            <a:r>
              <a:rPr sz="1200" spc="14"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 poss</a:t>
            </a:r>
            <a:r>
              <a:rPr sz="1200" spc="4" dirty="0" smtClean="0">
                <a:latin typeface="Times New Roman"/>
                <a:cs typeface="Times New Roman"/>
              </a:rPr>
              <a:t>i</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e</a:t>
            </a:r>
            <a:r>
              <a:rPr sz="1200" spc="-4" dirty="0" smtClean="0">
                <a:latin typeface="Times New Roman"/>
                <a:cs typeface="Times New Roman"/>
              </a:rPr>
              <a:t> f</a:t>
            </a:r>
            <a:r>
              <a:rPr sz="1200" spc="0" dirty="0" smtClean="0">
                <a:latin typeface="Times New Roman"/>
                <a:cs typeface="Times New Roman"/>
              </a:rPr>
              <a:t>or</a:t>
            </a:r>
            <a:r>
              <a:rPr sz="1200" spc="-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9"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nd us</a:t>
            </a:r>
            <a:r>
              <a:rPr sz="1200" spc="-4" dirty="0" smtClean="0">
                <a:latin typeface="Times New Roman"/>
                <a:cs typeface="Times New Roman"/>
              </a:rPr>
              <a:t>e</a:t>
            </a:r>
            <a:r>
              <a:rPr sz="1200" spc="0" dirty="0" smtClean="0">
                <a:latin typeface="Times New Roman"/>
                <a:cs typeface="Times New Roman"/>
              </a:rPr>
              <a:t>r</a:t>
            </a:r>
            <a:r>
              <a:rPr sz="1200" spc="-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a:t>
            </a:r>
            <a:r>
              <a:rPr sz="1200" spc="-4" dirty="0" smtClean="0">
                <a:latin typeface="Times New Roman"/>
                <a:cs typeface="Times New Roman"/>
              </a:rPr>
              <a:t>re-</a:t>
            </a:r>
            <a:r>
              <a:rPr sz="1200" spc="4" dirty="0" smtClean="0">
                <a:latin typeface="Times New Roman"/>
                <a:cs typeface="Times New Roman"/>
              </a:rPr>
              <a:t>i</a:t>
            </a:r>
            <a:r>
              <a:rPr sz="1200" spc="0" dirty="0" smtClean="0">
                <a:latin typeface="Times New Roman"/>
                <a:cs typeface="Times New Roman"/>
              </a:rPr>
              <a:t>ns</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l</a:t>
            </a:r>
            <a:r>
              <a:rPr sz="1200" spc="0" dirty="0" smtClean="0">
                <a:latin typeface="Times New Roman"/>
                <a:cs typeface="Times New Roman"/>
              </a:rPr>
              <a:t>l</a:t>
            </a:r>
            <a:r>
              <a:rPr sz="1200" spc="-12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r>
              <a:rPr sz="1200" spc="29"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re-</a:t>
            </a:r>
            <a:r>
              <a:rPr sz="1200" spc="0" dirty="0" smtClean="0">
                <a:latin typeface="Times New Roman"/>
                <a:cs typeface="Times New Roman"/>
              </a:rPr>
              <a:t>p</a:t>
            </a:r>
            <a:r>
              <a:rPr sz="1200" spc="9" dirty="0" smtClean="0">
                <a:latin typeface="Times New Roman"/>
                <a:cs typeface="Times New Roman"/>
              </a:rPr>
              <a:t>r</a:t>
            </a:r>
            <a:r>
              <a:rPr sz="1200" spc="0" dirty="0" smtClean="0">
                <a:latin typeface="Times New Roman"/>
                <a:cs typeface="Times New Roman"/>
              </a:rPr>
              <a:t>og</a:t>
            </a:r>
            <a:r>
              <a:rPr sz="1200" spc="-4" dirty="0" smtClean="0">
                <a:latin typeface="Times New Roman"/>
                <a:cs typeface="Times New Roman"/>
              </a:rPr>
              <a:t>ra</a:t>
            </a:r>
            <a:r>
              <a:rPr sz="1200" spc="4" dirty="0" smtClean="0">
                <a:latin typeface="Times New Roman"/>
                <a:cs typeface="Times New Roman"/>
              </a:rPr>
              <a:t>mm</a:t>
            </a:r>
            <a:r>
              <a:rPr sz="1200" spc="-4"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t</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 non</a:t>
            </a:r>
            <a:r>
              <a:rPr sz="1200" spc="-4" dirty="0" smtClean="0">
                <a:latin typeface="Times New Roman"/>
                <a:cs typeface="Times New Roman"/>
              </a:rPr>
              <a:t>-a</a:t>
            </a:r>
            <a:r>
              <a:rPr sz="1200" spc="4" dirty="0" smtClean="0">
                <a:latin typeface="Times New Roman"/>
                <a:cs typeface="Times New Roman"/>
              </a:rPr>
              <a:t>lt</a:t>
            </a:r>
            <a:r>
              <a:rPr sz="1200" spc="-4" dirty="0" smtClean="0">
                <a:latin typeface="Times New Roman"/>
                <a:cs typeface="Times New Roman"/>
              </a:rPr>
              <a:t>er</a:t>
            </a:r>
            <a:r>
              <a:rPr sz="1200" spc="9"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l</a:t>
            </a:r>
            <a:r>
              <a:rPr sz="1200" spc="0" dirty="0" smtClean="0">
                <a:latin typeface="Times New Roman"/>
                <a:cs typeface="Times New Roman"/>
              </a:rPr>
              <a:t>e</a:t>
            </a:r>
            <a:r>
              <a:rPr sz="1200" spc="-4" dirty="0" smtClean="0">
                <a:latin typeface="Times New Roman"/>
                <a:cs typeface="Times New Roman"/>
              </a:rPr>
              <a:t> </a:t>
            </a:r>
            <a:r>
              <a:rPr sz="1200" spc="0" dirty="0" smtClean="0">
                <a:latin typeface="Times New Roman"/>
                <a:cs typeface="Times New Roman"/>
              </a:rPr>
              <a:t>by </a:t>
            </a:r>
            <a:endParaRPr sz="1200" dirty="0">
              <a:latin typeface="Times New Roman"/>
              <a:cs typeface="Times New Roman"/>
            </a:endParaRPr>
          </a:p>
          <a:p>
            <a:pPr marL="623570" marR="729248">
              <a:lnSpc>
                <a:spcPts val="1379"/>
              </a:lnSpc>
              <a:spcBef>
                <a:spcPts val="200"/>
              </a:spcBef>
            </a:pPr>
            <a:r>
              <a:rPr sz="1200" spc="0" dirty="0" smtClean="0">
                <a:latin typeface="Times New Roman"/>
                <a:cs typeface="Times New Roman"/>
              </a:rPr>
              <a:t>Op</a:t>
            </a:r>
            <a:r>
              <a:rPr sz="1200" spc="-4" dirty="0" smtClean="0">
                <a:latin typeface="Times New Roman"/>
                <a:cs typeface="Times New Roman"/>
              </a:rPr>
              <a:t>er</a:t>
            </a:r>
            <a:r>
              <a:rPr sz="1200" spc="9" dirty="0" smtClean="0">
                <a:latin typeface="Times New Roman"/>
                <a:cs typeface="Times New Roman"/>
              </a:rPr>
              <a:t>a</a:t>
            </a:r>
            <a:r>
              <a:rPr sz="1200" spc="4" dirty="0" smtClean="0">
                <a:latin typeface="Times New Roman"/>
                <a:cs typeface="Times New Roman"/>
              </a:rPr>
              <a:t>ti</a:t>
            </a:r>
            <a:r>
              <a:rPr sz="1200" spc="0" dirty="0" smtClean="0">
                <a:latin typeface="Times New Roman"/>
                <a:cs typeface="Times New Roman"/>
              </a:rPr>
              <a:t>ng </a:t>
            </a:r>
            <a:r>
              <a:rPr sz="1200" spc="4"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a:t>
            </a:r>
            <a:r>
              <a:rPr sz="1200" spc="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a:t>
            </a:r>
            <a:r>
              <a:rPr sz="1200" spc="-4" dirty="0" smtClean="0">
                <a:latin typeface="Times New Roman"/>
                <a:cs typeface="Times New Roman"/>
              </a:rPr>
              <a:t>a</a:t>
            </a:r>
            <a:r>
              <a:rPr sz="1200" spc="0" dirty="0" smtClean="0">
                <a:latin typeface="Times New Roman"/>
                <a:cs typeface="Times New Roman"/>
              </a:rPr>
              <a:t>dd or</a:t>
            </a:r>
            <a:r>
              <a:rPr sz="1200" spc="9" dirty="0" smtClean="0">
                <a:latin typeface="Times New Roman"/>
                <a:cs typeface="Times New Roman"/>
              </a:rPr>
              <a:t> </a:t>
            </a:r>
            <a:r>
              <a:rPr sz="1200" spc="-4" dirty="0" smtClean="0">
                <a:latin typeface="Times New Roman"/>
                <a:cs typeface="Times New Roman"/>
              </a:rPr>
              <a:t>re</a:t>
            </a:r>
            <a:r>
              <a:rPr sz="1200" spc="4" dirty="0" smtClean="0">
                <a:latin typeface="Times New Roman"/>
                <a:cs typeface="Times New Roman"/>
              </a:rPr>
              <a:t>m</a:t>
            </a:r>
            <a:r>
              <a:rPr sz="1200" spc="0" dirty="0" smtClean="0">
                <a:latin typeface="Times New Roman"/>
                <a:cs typeface="Times New Roman"/>
              </a:rPr>
              <a:t>ove</a:t>
            </a:r>
            <a:r>
              <a:rPr sz="1200" spc="9" dirty="0" smtClean="0">
                <a:latin typeface="Times New Roman"/>
                <a:cs typeface="Times New Roman"/>
              </a:rPr>
              <a:t> </a:t>
            </a:r>
            <a:r>
              <a:rPr sz="1200" spc="0" dirty="0" smtClean="0">
                <a:latin typeface="Times New Roman"/>
                <a:cs typeface="Times New Roman"/>
              </a:rPr>
              <a:t>us</a:t>
            </a:r>
            <a:r>
              <a:rPr sz="1200" spc="-4" dirty="0" smtClean="0">
                <a:latin typeface="Times New Roman"/>
                <a:cs typeface="Times New Roman"/>
              </a:rPr>
              <a:t>e</a:t>
            </a:r>
            <a:r>
              <a:rPr sz="1200" spc="0" dirty="0" smtClean="0">
                <a:latin typeface="Times New Roman"/>
                <a:cs typeface="Times New Roman"/>
              </a:rPr>
              <a:t>r              </a:t>
            </a:r>
            <a:r>
              <a:rPr sz="1200" spc="225"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nd</a:t>
            </a:r>
            <a:r>
              <a:rPr sz="1200" spc="-4" dirty="0" smtClean="0">
                <a:latin typeface="Times New Roman"/>
                <a:cs typeface="Times New Roman"/>
              </a:rPr>
              <a:t>-</a:t>
            </a:r>
            <a:r>
              <a:rPr sz="1200" spc="0" dirty="0" smtClean="0">
                <a:latin typeface="Times New Roman"/>
                <a:cs typeface="Times New Roman"/>
              </a:rPr>
              <a:t>us</a:t>
            </a:r>
            <a:r>
              <a:rPr sz="1200" spc="-4" dirty="0" smtClean="0">
                <a:latin typeface="Times New Roman"/>
                <a:cs typeface="Times New Roman"/>
              </a:rPr>
              <a:t>e</a:t>
            </a:r>
            <a:r>
              <a:rPr sz="1200" spc="0" dirty="0" smtClean="0">
                <a:latin typeface="Times New Roman"/>
                <a:cs typeface="Times New Roman"/>
              </a:rPr>
              <a:t>r</a:t>
            </a:r>
            <a:endParaRPr sz="1200" dirty="0">
              <a:latin typeface="Times New Roman"/>
              <a:cs typeface="Times New Roman"/>
            </a:endParaRPr>
          </a:p>
          <a:p>
            <a:pPr marL="623570" marR="5726399" algn="just">
              <a:lnSpc>
                <a:spcPts val="1140"/>
              </a:lnSpc>
              <a:spcBef>
                <a:spcPts val="257"/>
              </a:spcBef>
            </a:pPr>
            <a:r>
              <a:rPr sz="1200" spc="0" dirty="0" smtClean="0">
                <a:latin typeface="Times New Roman"/>
                <a:cs typeface="Times New Roman"/>
              </a:rPr>
              <a:t>applications)</a:t>
            </a:r>
            <a:endParaRPr sz="1200" dirty="0">
              <a:latin typeface="Times New Roman"/>
              <a:cs typeface="Times New Roman"/>
            </a:endParaRPr>
          </a:p>
          <a:p>
            <a:pPr marL="623570" marR="468210">
              <a:lnSpc>
                <a:spcPts val="1379"/>
              </a:lnSpc>
              <a:spcBef>
                <a:spcPts val="217"/>
              </a:spcBef>
            </a:pPr>
            <a:r>
              <a:rPr sz="1200" spc="4" dirty="0" smtClean="0">
                <a:latin typeface="Times New Roman"/>
                <a:cs typeface="Times New Roman"/>
              </a:rPr>
              <a:t>P</a:t>
            </a:r>
            <a:r>
              <a:rPr sz="1200" spc="-4" dirty="0" smtClean="0">
                <a:latin typeface="Times New Roman"/>
                <a:cs typeface="Times New Roman"/>
              </a:rPr>
              <a:t>erf</a:t>
            </a:r>
            <a:r>
              <a:rPr sz="1200" spc="0" dirty="0" smtClean="0">
                <a:latin typeface="Times New Roman"/>
                <a:cs typeface="Times New Roman"/>
              </a:rPr>
              <a:t>o</a:t>
            </a:r>
            <a:r>
              <a:rPr sz="1200" spc="-4" dirty="0" smtClean="0">
                <a:latin typeface="Times New Roman"/>
                <a:cs typeface="Times New Roman"/>
              </a:rPr>
              <a:t>r</a:t>
            </a:r>
            <a:r>
              <a:rPr sz="1200" spc="4" dirty="0" smtClean="0">
                <a:latin typeface="Times New Roman"/>
                <a:cs typeface="Times New Roman"/>
              </a:rPr>
              <a:t>m</a:t>
            </a:r>
            <a:r>
              <a:rPr sz="1200" spc="9" dirty="0" smtClean="0">
                <a:latin typeface="Times New Roman"/>
                <a:cs typeface="Times New Roman"/>
              </a:rPr>
              <a:t>a</a:t>
            </a:r>
            <a:r>
              <a:rPr sz="1200" spc="0" dirty="0" smtClean="0">
                <a:latin typeface="Times New Roman"/>
                <a:cs typeface="Times New Roman"/>
              </a:rPr>
              <a:t>n</a:t>
            </a:r>
            <a:r>
              <a:rPr sz="1200" spc="-4" dirty="0" smtClean="0">
                <a:latin typeface="Times New Roman"/>
                <a:cs typeface="Times New Roman"/>
              </a:rPr>
              <a:t>c</a:t>
            </a:r>
            <a:r>
              <a:rPr sz="1200" spc="0" dirty="0" smtClean="0">
                <a:latin typeface="Times New Roman"/>
                <a:cs typeface="Times New Roman"/>
              </a:rPr>
              <a:t>e</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k</a:t>
            </a:r>
            <a:r>
              <a:rPr sz="1200" spc="-4" dirty="0" smtClean="0">
                <a:latin typeface="Times New Roman"/>
                <a:cs typeface="Times New Roman"/>
              </a:rPr>
              <a:t>e</a:t>
            </a:r>
            <a:r>
              <a:rPr sz="1200" spc="0" dirty="0" smtClean="0">
                <a:latin typeface="Times New Roman"/>
                <a:cs typeface="Times New Roman"/>
              </a:rPr>
              <a:t>y d</a:t>
            </a:r>
            <a:r>
              <a:rPr sz="1200" spc="-4" dirty="0" smtClean="0">
                <a:latin typeface="Times New Roman"/>
                <a:cs typeface="Times New Roman"/>
              </a:rPr>
              <a:t>ec</a:t>
            </a:r>
            <a:r>
              <a:rPr sz="1200" spc="4" dirty="0" smtClean="0">
                <a:latin typeface="Times New Roman"/>
                <a:cs typeface="Times New Roman"/>
              </a:rPr>
              <a:t>i</a:t>
            </a:r>
            <a:r>
              <a:rPr sz="1200" spc="0" dirty="0" smtClean="0">
                <a:latin typeface="Times New Roman"/>
                <a:cs typeface="Times New Roman"/>
              </a:rPr>
              <a:t>d</a:t>
            </a:r>
            <a:r>
              <a:rPr sz="1200" spc="4" dirty="0" smtClean="0">
                <a:latin typeface="Times New Roman"/>
                <a:cs typeface="Times New Roman"/>
              </a:rPr>
              <a:t>i</a:t>
            </a:r>
            <a:r>
              <a:rPr sz="1200" spc="0" dirty="0" smtClean="0">
                <a:latin typeface="Times New Roman"/>
                <a:cs typeface="Times New Roman"/>
              </a:rPr>
              <a:t>ng</a:t>
            </a:r>
            <a:r>
              <a:rPr sz="1200" spc="9" dirty="0" smtClean="0">
                <a:latin typeface="Times New Roman"/>
                <a:cs typeface="Times New Roman"/>
              </a:rPr>
              <a:t> </a:t>
            </a:r>
            <a:r>
              <a:rPr sz="1200" spc="-4" dirty="0" smtClean="0">
                <a:latin typeface="Times New Roman"/>
                <a:cs typeface="Times New Roman"/>
              </a:rPr>
              <a:t>fac</a:t>
            </a:r>
            <a:r>
              <a:rPr sz="1200" spc="4" dirty="0" smtClean="0">
                <a:latin typeface="Times New Roman"/>
                <a:cs typeface="Times New Roman"/>
              </a:rPr>
              <a:t>t</a:t>
            </a:r>
            <a:r>
              <a:rPr sz="1200" spc="0" dirty="0" smtClean="0">
                <a:latin typeface="Times New Roman"/>
                <a:cs typeface="Times New Roman"/>
              </a:rPr>
              <a:t>or</a:t>
            </a:r>
            <a:r>
              <a:rPr sz="1200" spc="9" dirty="0" smtClean="0">
                <a:latin typeface="Times New Roman"/>
                <a:cs typeface="Times New Roman"/>
              </a:rPr>
              <a:t> </a:t>
            </a:r>
            <a:r>
              <a:rPr sz="1200" spc="0" dirty="0" smtClean="0">
                <a:latin typeface="Times New Roman"/>
                <a:cs typeface="Times New Roman"/>
              </a:rPr>
              <a:t>on </a:t>
            </a:r>
            <a:r>
              <a:rPr sz="1200" spc="4" dirty="0" smtClean="0">
                <a:latin typeface="Times New Roman"/>
                <a:cs typeface="Times New Roman"/>
              </a:rPr>
              <a:t>t</a:t>
            </a:r>
            <a:r>
              <a:rPr sz="1200" spc="0" dirty="0" smtClean="0">
                <a:latin typeface="Times New Roman"/>
                <a:cs typeface="Times New Roman"/>
              </a:rPr>
              <a:t>he          </a:t>
            </a:r>
            <a:r>
              <a:rPr sz="1200" spc="89" dirty="0" smtClean="0">
                <a:latin typeface="Times New Roman"/>
                <a:cs typeface="Times New Roman"/>
              </a:rPr>
              <a:t> </a:t>
            </a:r>
            <a:r>
              <a:rPr sz="1200" spc="0" dirty="0" smtClean="0">
                <a:latin typeface="Times New Roman"/>
                <a:cs typeface="Times New Roman"/>
              </a:rPr>
              <a:t>App</a:t>
            </a:r>
            <a:r>
              <a:rPr sz="1200" spc="4" dirty="0" smtClean="0">
                <a:latin typeface="Times New Roman"/>
                <a:cs typeface="Times New Roman"/>
              </a:rPr>
              <a:t>li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   </a:t>
            </a:r>
            <a:r>
              <a:rPr sz="1200" spc="129" dirty="0" smtClean="0">
                <a:latin typeface="Times New Roman"/>
                <a:cs typeface="Times New Roman"/>
              </a:rPr>
              <a:t> </a:t>
            </a:r>
            <a:r>
              <a:rPr sz="1200" spc="0" dirty="0" smtClean="0">
                <a:latin typeface="Times New Roman"/>
                <a:cs typeface="Times New Roman"/>
              </a:rPr>
              <a:t>sp</a:t>
            </a:r>
            <a:r>
              <a:rPr sz="1200" spc="-4" dirty="0" smtClean="0">
                <a:latin typeface="Times New Roman"/>
                <a:cs typeface="Times New Roman"/>
              </a:rPr>
              <a:t>ec</a:t>
            </a:r>
            <a:r>
              <a:rPr sz="1200" spc="4" dirty="0" smtClean="0">
                <a:latin typeface="Times New Roman"/>
                <a:cs typeface="Times New Roman"/>
              </a:rPr>
              <a:t>i</a:t>
            </a:r>
            <a:r>
              <a:rPr sz="1200" spc="-4" dirty="0" smtClean="0">
                <a:latin typeface="Times New Roman"/>
                <a:cs typeface="Times New Roman"/>
              </a:rPr>
              <a:t>f</a:t>
            </a:r>
            <a:r>
              <a:rPr sz="1200" spc="4" dirty="0" smtClean="0">
                <a:latin typeface="Times New Roman"/>
                <a:cs typeface="Times New Roman"/>
              </a:rPr>
              <a:t>i</a:t>
            </a:r>
            <a:r>
              <a:rPr sz="1200" spc="0" dirty="0" smtClean="0">
                <a:latin typeface="Times New Roman"/>
                <a:cs typeface="Times New Roman"/>
              </a:rPr>
              <a:t>c   </a:t>
            </a:r>
            <a:r>
              <a:rPr sz="1200" spc="139" dirty="0" smtClean="0">
                <a:latin typeface="Times New Roman"/>
                <a:cs typeface="Times New Roman"/>
              </a:rPr>
              <a:t> </a:t>
            </a:r>
            <a:r>
              <a:rPr sz="1200" spc="-4" dirty="0" smtClean="0">
                <a:latin typeface="Times New Roman"/>
                <a:cs typeface="Times New Roman"/>
              </a:rPr>
              <a:t>re</a:t>
            </a:r>
            <a:r>
              <a:rPr sz="1200" spc="0" dirty="0" smtClean="0">
                <a:latin typeface="Times New Roman"/>
                <a:cs typeface="Times New Roman"/>
              </a:rPr>
              <a:t>qu</a:t>
            </a:r>
            <a:r>
              <a:rPr sz="1200" spc="4" dirty="0" smtClean="0">
                <a:latin typeface="Times New Roman"/>
                <a:cs typeface="Times New Roman"/>
              </a:rPr>
              <a:t>i</a:t>
            </a:r>
            <a:r>
              <a:rPr sz="1200" spc="-4" dirty="0" smtClean="0">
                <a:latin typeface="Times New Roman"/>
                <a:cs typeface="Times New Roman"/>
              </a:rPr>
              <a:t>re</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     </a:t>
            </a:r>
            <a:r>
              <a:rPr sz="1200" spc="34" dirty="0" smtClean="0">
                <a:latin typeface="Times New Roman"/>
                <a:cs typeface="Times New Roman"/>
              </a:rPr>
              <a:t> </a:t>
            </a:r>
            <a:r>
              <a:rPr sz="1200" spc="-4" dirty="0" smtClean="0">
                <a:latin typeface="Times New Roman"/>
                <a:cs typeface="Times New Roman"/>
              </a:rPr>
              <a:t>(</a:t>
            </a:r>
            <a:r>
              <a:rPr sz="1200" spc="4" dirty="0" smtClean="0">
                <a:latin typeface="Times New Roman"/>
                <a:cs typeface="Times New Roman"/>
              </a:rPr>
              <a:t>li</a:t>
            </a:r>
            <a:r>
              <a:rPr sz="1200" spc="0" dirty="0" smtClean="0">
                <a:latin typeface="Times New Roman"/>
                <a:cs typeface="Times New Roman"/>
              </a:rPr>
              <a:t>ke </a:t>
            </a:r>
            <a:endParaRPr sz="1200" dirty="0">
              <a:latin typeface="Times New Roman"/>
              <a:cs typeface="Times New Roman"/>
            </a:endParaRPr>
          </a:p>
          <a:p>
            <a:pPr marL="623570" marR="468210">
              <a:lnSpc>
                <a:spcPts val="1379"/>
              </a:lnSpc>
              <a:spcBef>
                <a:spcPts val="180"/>
              </a:spcBef>
            </a:pPr>
            <a:r>
              <a:rPr sz="1200" spc="0" dirty="0" smtClean="0">
                <a:latin typeface="Times New Roman"/>
                <a:cs typeface="Times New Roman"/>
              </a:rPr>
              <a:t>s</a:t>
            </a:r>
            <a:r>
              <a:rPr sz="1200" spc="-4" dirty="0" smtClean="0">
                <a:latin typeface="Times New Roman"/>
                <a:cs typeface="Times New Roman"/>
              </a:rPr>
              <a:t>e</a:t>
            </a:r>
            <a:r>
              <a:rPr sz="1200" spc="4" dirty="0" smtClean="0">
                <a:latin typeface="Times New Roman"/>
                <a:cs typeface="Times New Roman"/>
              </a:rPr>
              <a:t>l</a:t>
            </a:r>
            <a:r>
              <a:rPr sz="1200" spc="-4" dirty="0" smtClean="0">
                <a:latin typeface="Times New Roman"/>
                <a:cs typeface="Times New Roman"/>
              </a:rPr>
              <a:t>ec</a:t>
            </a:r>
            <a:r>
              <a:rPr sz="1200" spc="4" dirty="0" smtClean="0">
                <a:latin typeface="Times New Roman"/>
                <a:cs typeface="Times New Roman"/>
              </a:rPr>
              <a:t>ti</a:t>
            </a:r>
            <a:r>
              <a:rPr sz="1200" spc="0" dirty="0" smtClean="0">
                <a:latin typeface="Times New Roman"/>
                <a:cs typeface="Times New Roman"/>
              </a:rPr>
              <a:t>on</a:t>
            </a:r>
            <a:r>
              <a:rPr sz="1200" spc="9" dirty="0" smtClean="0">
                <a:latin typeface="Times New Roman"/>
                <a:cs typeface="Times New Roman"/>
              </a:rPr>
              <a:t> </a:t>
            </a:r>
            <a:r>
              <a:rPr sz="1200" spc="0" dirty="0" smtClean="0">
                <a:latin typeface="Times New Roman"/>
                <a:cs typeface="Times New Roman"/>
              </a:rPr>
              <a:t>of</a:t>
            </a:r>
            <a:r>
              <a:rPr sz="1200" spc="-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a:t>
            </a:r>
            <a:r>
              <a:rPr sz="1200" spc="9" dirty="0" smtClean="0">
                <a:latin typeface="Times New Roman"/>
                <a:cs typeface="Times New Roman"/>
              </a:rPr>
              <a:t> </a:t>
            </a:r>
            <a:r>
              <a:rPr sz="1200" spc="0" dirty="0" smtClean="0">
                <a:latin typeface="Times New Roman"/>
                <a:cs typeface="Times New Roman"/>
              </a:rPr>
              <a:t>A</a:t>
            </a:r>
            <a:r>
              <a:rPr sz="1200" spc="4" dirty="0" smtClean="0">
                <a:latin typeface="Times New Roman"/>
                <a:cs typeface="Times New Roman"/>
              </a:rPr>
              <a:t>l</a:t>
            </a:r>
            <a:r>
              <a:rPr sz="1200" spc="0" dirty="0" smtClean="0">
                <a:latin typeface="Times New Roman"/>
                <a:cs typeface="Times New Roman"/>
              </a:rPr>
              <a:t>w</a:t>
            </a:r>
            <a:r>
              <a:rPr sz="1200" spc="-4" dirty="0" smtClean="0">
                <a:latin typeface="Times New Roman"/>
                <a:cs typeface="Times New Roman"/>
              </a:rPr>
              <a:t>a</a:t>
            </a:r>
            <a:r>
              <a:rPr sz="1200" spc="-9" dirty="0" smtClean="0">
                <a:latin typeface="Times New Roman"/>
                <a:cs typeface="Times New Roman"/>
              </a:rPr>
              <a:t>y</a:t>
            </a:r>
            <a:r>
              <a:rPr sz="1200" spc="0" dirty="0" smtClean="0">
                <a:latin typeface="Times New Roman"/>
                <a:cs typeface="Times New Roman"/>
              </a:rPr>
              <a:t>s</a:t>
            </a:r>
            <a:r>
              <a:rPr sz="1200" spc="25" dirty="0" smtClean="0">
                <a:latin typeface="Times New Roman"/>
                <a:cs typeface="Times New Roman"/>
              </a:rPr>
              <a:t> </a:t>
            </a:r>
            <a:r>
              <a:rPr sz="1200" spc="-4" dirty="0" smtClean="0">
                <a:latin typeface="Times New Roman"/>
                <a:cs typeface="Times New Roman"/>
              </a:rPr>
              <a:t>„Fa</a:t>
            </a:r>
            <a:r>
              <a:rPr sz="1200" spc="0"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r</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 </a:t>
            </a:r>
            <a:r>
              <a:rPr sz="1200" spc="-4" dirty="0" smtClean="0">
                <a:latin typeface="Times New Roman"/>
                <a:cs typeface="Times New Roman"/>
              </a:rPr>
              <a:t>B</a:t>
            </a:r>
            <a:r>
              <a:rPr sz="1200" spc="9" dirty="0" smtClean="0">
                <a:latin typeface="Times New Roman"/>
                <a:cs typeface="Times New Roman"/>
              </a:rPr>
              <a:t>e</a:t>
            </a:r>
            <a:r>
              <a:rPr sz="1200" spc="4" dirty="0" smtClean="0">
                <a:latin typeface="Times New Roman"/>
                <a:cs typeface="Times New Roman"/>
              </a:rPr>
              <a:t>tt</a:t>
            </a:r>
            <a:r>
              <a:rPr sz="1200" spc="-4" dirty="0" smtClean="0">
                <a:latin typeface="Times New Roman"/>
                <a:cs typeface="Times New Roman"/>
              </a:rPr>
              <a:t>er</a:t>
            </a:r>
            <a:r>
              <a:rPr sz="1200" spc="0" dirty="0" smtClean="0">
                <a:latin typeface="Times New Roman"/>
                <a:cs typeface="Times New Roman"/>
              </a:rPr>
              <a:t>‟   </a:t>
            </a:r>
            <a:r>
              <a:rPr sz="1200" spc="165" dirty="0" smtClean="0">
                <a:latin typeface="Times New Roman"/>
                <a:cs typeface="Times New Roman"/>
              </a:rPr>
              <a:t> </a:t>
            </a:r>
            <a:r>
              <a:rPr sz="1200" spc="0" dirty="0" smtClean="0">
                <a:latin typeface="Times New Roman"/>
                <a:cs typeface="Times New Roman"/>
              </a:rPr>
              <a:t>p</a:t>
            </a:r>
            <a:r>
              <a:rPr sz="1200" spc="-4" dirty="0" smtClean="0">
                <a:latin typeface="Times New Roman"/>
                <a:cs typeface="Times New Roman"/>
              </a:rPr>
              <a:t>erf</a:t>
            </a:r>
            <a:r>
              <a:rPr sz="1200" spc="0" dirty="0" smtClean="0">
                <a:latin typeface="Times New Roman"/>
                <a:cs typeface="Times New Roman"/>
              </a:rPr>
              <a:t>o</a:t>
            </a:r>
            <a:r>
              <a:rPr sz="1200" spc="9" dirty="0" smtClean="0">
                <a:latin typeface="Times New Roman"/>
                <a:cs typeface="Times New Roman"/>
              </a:rPr>
              <a:t>r</a:t>
            </a:r>
            <a:r>
              <a:rPr sz="1200" spc="4"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n</a:t>
            </a:r>
            <a:r>
              <a:rPr sz="1200" spc="-4" dirty="0" smtClean="0">
                <a:latin typeface="Times New Roman"/>
                <a:cs typeface="Times New Roman"/>
              </a:rPr>
              <a:t>c</a:t>
            </a:r>
            <a:r>
              <a:rPr sz="1200" spc="9" dirty="0" smtClean="0">
                <a:latin typeface="Times New Roman"/>
                <a:cs typeface="Times New Roman"/>
              </a:rPr>
              <a:t>e</a:t>
            </a:r>
            <a:r>
              <a:rPr sz="1200" spc="0" dirty="0" smtClean="0">
                <a:latin typeface="Times New Roman"/>
                <a:cs typeface="Times New Roman"/>
              </a:rPr>
              <a:t>, pow</a:t>
            </a:r>
            <a:r>
              <a:rPr sz="1200" spc="-4" dirty="0" smtClean="0">
                <a:latin typeface="Times New Roman"/>
                <a:cs typeface="Times New Roman"/>
              </a:rPr>
              <a:t>e</a:t>
            </a:r>
            <a:r>
              <a:rPr sz="1200" spc="0" dirty="0" smtClean="0">
                <a:latin typeface="Times New Roman"/>
                <a:cs typeface="Times New Roman"/>
              </a:rPr>
              <a:t>r</a:t>
            </a:r>
            <a:r>
              <a:rPr sz="1200" spc="9" dirty="0" smtClean="0">
                <a:latin typeface="Times New Roman"/>
                <a:cs typeface="Times New Roman"/>
              </a:rPr>
              <a:t> </a:t>
            </a:r>
            <a:r>
              <a:rPr sz="1200" spc="-4" dirty="0" smtClean="0">
                <a:latin typeface="Times New Roman"/>
                <a:cs typeface="Times New Roman"/>
              </a:rPr>
              <a:t>re</a:t>
            </a:r>
            <a:r>
              <a:rPr sz="1200" spc="0" dirty="0" smtClean="0">
                <a:latin typeface="Times New Roman"/>
                <a:cs typeface="Times New Roman"/>
              </a:rPr>
              <a:t>qu</a:t>
            </a:r>
            <a:r>
              <a:rPr sz="1200" spc="4" dirty="0" smtClean="0">
                <a:latin typeface="Times New Roman"/>
                <a:cs typeface="Times New Roman"/>
              </a:rPr>
              <a:t>i</a:t>
            </a:r>
            <a:r>
              <a:rPr sz="1200" spc="-4" dirty="0" smtClean="0">
                <a:latin typeface="Times New Roman"/>
                <a:cs typeface="Times New Roman"/>
              </a:rPr>
              <a:t>r</a:t>
            </a:r>
            <a:r>
              <a:rPr sz="1200" spc="9" dirty="0" smtClean="0">
                <a:latin typeface="Times New Roman"/>
                <a:cs typeface="Times New Roman"/>
              </a:rPr>
              <a:t>e</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a:t>
            </a:r>
            <a:r>
              <a:rPr sz="1200" spc="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o</a:t>
            </a:r>
            <a:r>
              <a:rPr sz="1200" spc="-4" dirty="0" smtClean="0">
                <a:latin typeface="Times New Roman"/>
                <a:cs typeface="Times New Roman"/>
              </a:rPr>
              <a:t>r</a:t>
            </a:r>
            <a:r>
              <a:rPr sz="1200" spc="0" dirty="0" smtClean="0">
                <a:latin typeface="Times New Roman"/>
                <a:cs typeface="Times New Roman"/>
              </a:rPr>
              <a:t>y</a:t>
            </a:r>
            <a:endParaRPr sz="1200" dirty="0">
              <a:latin typeface="Times New Roman"/>
              <a:cs typeface="Times New Roman"/>
            </a:endParaRPr>
          </a:p>
          <a:p>
            <a:pPr marL="3827017">
              <a:lnSpc>
                <a:spcPct val="95825"/>
              </a:lnSpc>
              <a:spcBef>
                <a:spcPts val="185"/>
              </a:spcBef>
            </a:pPr>
            <a:r>
              <a:rPr sz="1200" spc="-1" dirty="0" smtClean="0">
                <a:latin typeface="Times New Roman"/>
                <a:cs typeface="Times New Roman"/>
              </a:rPr>
              <a:t>usage etc) are the key deciding factors</a:t>
            </a:r>
            <a:endParaRPr sz="1200" dirty="0">
              <a:latin typeface="Times New Roman"/>
              <a:cs typeface="Times New Roman"/>
            </a:endParaRPr>
          </a:p>
          <a:p>
            <a:pPr marL="623570" marR="609914" algn="just">
              <a:lnSpc>
                <a:spcPts val="1379"/>
              </a:lnSpc>
              <a:spcBef>
                <a:spcPts val="540"/>
              </a:spcBef>
            </a:pPr>
            <a:r>
              <a:rPr sz="1200" spc="-9" dirty="0" smtClean="0">
                <a:latin typeface="Times New Roman"/>
                <a:cs typeface="Times New Roman"/>
              </a:rPr>
              <a:t>L</a:t>
            </a:r>
            <a:r>
              <a:rPr sz="1200" spc="9" dirty="0" smtClean="0">
                <a:latin typeface="Times New Roman"/>
                <a:cs typeface="Times New Roman"/>
              </a:rPr>
              <a:t>e</a:t>
            </a:r>
            <a:r>
              <a:rPr sz="1200" spc="0" dirty="0" smtClean="0">
                <a:latin typeface="Times New Roman"/>
                <a:cs typeface="Times New Roman"/>
              </a:rPr>
              <a:t>ss</a:t>
            </a:r>
            <a:r>
              <a:rPr sz="1200" spc="4" dirty="0" smtClean="0">
                <a:latin typeface="Times New Roman"/>
                <a:cs typeface="Times New Roman"/>
              </a:rPr>
              <a:t>/</a:t>
            </a:r>
            <a:r>
              <a:rPr sz="1200" spc="0" dirty="0" smtClean="0">
                <a:latin typeface="Times New Roman"/>
                <a:cs typeface="Times New Roman"/>
              </a:rPr>
              <a:t>not</a:t>
            </a:r>
            <a:r>
              <a:rPr sz="1200" spc="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t</a:t>
            </a:r>
            <a:r>
              <a:rPr sz="1200" spc="4" dirty="0" smtClean="0">
                <a:latin typeface="Times New Roman"/>
                <a:cs typeface="Times New Roman"/>
              </a:rPr>
              <a:t> </a:t>
            </a:r>
            <a:r>
              <a:rPr sz="1200" spc="-4" dirty="0" smtClean="0">
                <a:latin typeface="Times New Roman"/>
                <a:cs typeface="Times New Roman"/>
              </a:rPr>
              <a:t>a</a:t>
            </a:r>
            <a:r>
              <a:rPr sz="1200" spc="4" dirty="0" smtClean="0">
                <a:latin typeface="Times New Roman"/>
                <a:cs typeface="Times New Roman"/>
              </a:rPr>
              <a:t>l</a:t>
            </a:r>
            <a:r>
              <a:rPr sz="1200" spc="0" dirty="0" smtClean="0">
                <a:latin typeface="Times New Roman"/>
                <a:cs typeface="Times New Roman"/>
              </a:rPr>
              <a:t>l</a:t>
            </a:r>
            <a:r>
              <a:rPr sz="1200" spc="4" dirty="0" smtClean="0">
                <a:latin typeface="Times New Roman"/>
                <a:cs typeface="Times New Roman"/>
              </a:rPr>
              <a:t> t</a:t>
            </a:r>
            <a:r>
              <a:rPr sz="1200" spc="-4" dirty="0" smtClean="0">
                <a:latin typeface="Times New Roman"/>
                <a:cs typeface="Times New Roman"/>
              </a:rPr>
              <a:t>a</a:t>
            </a:r>
            <a:r>
              <a:rPr sz="1200" spc="4" dirty="0" smtClean="0">
                <a:latin typeface="Times New Roman"/>
                <a:cs typeface="Times New Roman"/>
              </a:rPr>
              <a:t>il</a:t>
            </a:r>
            <a:r>
              <a:rPr sz="1200" spc="0" dirty="0" smtClean="0">
                <a:latin typeface="Times New Roman"/>
                <a:cs typeface="Times New Roman"/>
              </a:rPr>
              <a:t>o</a:t>
            </a:r>
            <a:r>
              <a:rPr sz="1200" spc="-4" dirty="0" smtClean="0">
                <a:latin typeface="Times New Roman"/>
                <a:cs typeface="Times New Roman"/>
              </a:rPr>
              <a:t>re</a:t>
            </a:r>
            <a:r>
              <a:rPr sz="1200" spc="0" dirty="0" smtClean="0">
                <a:latin typeface="Times New Roman"/>
                <a:cs typeface="Times New Roman"/>
              </a:rPr>
              <a:t>d</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ow</a:t>
            </a:r>
            <a:r>
              <a:rPr sz="1200" spc="-4" dirty="0" smtClean="0">
                <a:latin typeface="Times New Roman"/>
                <a:cs typeface="Times New Roman"/>
              </a:rPr>
              <a:t>ar</a:t>
            </a:r>
            <a:r>
              <a:rPr sz="1200" spc="0" dirty="0" smtClean="0">
                <a:latin typeface="Times New Roman"/>
                <a:cs typeface="Times New Roman"/>
              </a:rPr>
              <a:t>ds </a:t>
            </a:r>
            <a:r>
              <a:rPr sz="1200" spc="-4" dirty="0" smtClean="0">
                <a:latin typeface="Times New Roman"/>
                <a:cs typeface="Times New Roman"/>
              </a:rPr>
              <a:t>re</a:t>
            </a:r>
            <a:r>
              <a:rPr sz="1200" spc="0" dirty="0" smtClean="0">
                <a:latin typeface="Times New Roman"/>
                <a:cs typeface="Times New Roman"/>
              </a:rPr>
              <a:t>du</a:t>
            </a:r>
            <a:r>
              <a:rPr sz="1200" spc="9" dirty="0" smtClean="0">
                <a:latin typeface="Times New Roman"/>
                <a:cs typeface="Times New Roman"/>
              </a:rPr>
              <a:t>c</a:t>
            </a:r>
            <a:r>
              <a:rPr sz="1200" spc="-4"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0" dirty="0" smtClean="0">
                <a:latin typeface="Times New Roman"/>
                <a:cs typeface="Times New Roman"/>
              </a:rPr>
              <a:t>op</a:t>
            </a:r>
            <a:r>
              <a:rPr sz="1200" spc="-4" dirty="0" smtClean="0">
                <a:latin typeface="Times New Roman"/>
                <a:cs typeface="Times New Roman"/>
              </a:rPr>
              <a:t>era</a:t>
            </a:r>
            <a:r>
              <a:rPr sz="1200" spc="4" dirty="0" smtClean="0">
                <a:latin typeface="Times New Roman"/>
                <a:cs typeface="Times New Roman"/>
              </a:rPr>
              <a:t>ti</a:t>
            </a:r>
            <a:r>
              <a:rPr sz="1200" spc="0" dirty="0" smtClean="0">
                <a:latin typeface="Times New Roman"/>
                <a:cs typeface="Times New Roman"/>
              </a:rPr>
              <a:t>ng     H</a:t>
            </a:r>
            <a:r>
              <a:rPr sz="1200" spc="4" dirty="0" smtClean="0">
                <a:latin typeface="Times New Roman"/>
                <a:cs typeface="Times New Roman"/>
              </a:rPr>
              <a:t>i</a:t>
            </a:r>
            <a:r>
              <a:rPr sz="1200" spc="-9" dirty="0" smtClean="0">
                <a:latin typeface="Times New Roman"/>
                <a:cs typeface="Times New Roman"/>
              </a:rPr>
              <a:t>g</a:t>
            </a:r>
            <a:r>
              <a:rPr sz="1200" spc="0" dirty="0" smtClean="0">
                <a:latin typeface="Times New Roman"/>
                <a:cs typeface="Times New Roman"/>
              </a:rPr>
              <a:t>h</a:t>
            </a:r>
            <a:r>
              <a:rPr sz="1200" spc="4" dirty="0" smtClean="0">
                <a:latin typeface="Times New Roman"/>
                <a:cs typeface="Times New Roman"/>
              </a:rPr>
              <a:t>l</a:t>
            </a:r>
            <a:r>
              <a:rPr sz="1200" spc="0" dirty="0" smtClean="0">
                <a:latin typeface="Times New Roman"/>
                <a:cs typeface="Times New Roman"/>
              </a:rPr>
              <a:t>y </a:t>
            </a:r>
            <a:r>
              <a:rPr sz="1200" spc="69"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il</a:t>
            </a:r>
            <a:r>
              <a:rPr sz="1200" spc="0" dirty="0" smtClean="0">
                <a:latin typeface="Times New Roman"/>
                <a:cs typeface="Times New Roman"/>
              </a:rPr>
              <a:t>o</a:t>
            </a:r>
            <a:r>
              <a:rPr sz="1200" spc="-4" dirty="0" smtClean="0">
                <a:latin typeface="Times New Roman"/>
                <a:cs typeface="Times New Roman"/>
              </a:rPr>
              <a:t>re</a:t>
            </a:r>
            <a:r>
              <a:rPr sz="1200" spc="0" dirty="0" smtClean="0">
                <a:latin typeface="Times New Roman"/>
                <a:cs typeface="Times New Roman"/>
              </a:rPr>
              <a:t>d </a:t>
            </a:r>
            <a:r>
              <a:rPr sz="1200" spc="6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 </a:t>
            </a:r>
            <a:r>
              <a:rPr sz="1200" spc="50"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ke </a:t>
            </a:r>
            <a:r>
              <a:rPr sz="1200" spc="69"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dv</a:t>
            </a:r>
            <a:r>
              <a:rPr sz="1200" spc="-4" dirty="0" smtClean="0">
                <a:latin typeface="Times New Roman"/>
                <a:cs typeface="Times New Roman"/>
              </a:rPr>
              <a:t>a</a:t>
            </a:r>
            <a:r>
              <a:rPr sz="1200" spc="0" dirty="0" smtClean="0">
                <a:latin typeface="Times New Roman"/>
                <a:cs typeface="Times New Roman"/>
              </a:rPr>
              <a:t>n</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ge </a:t>
            </a:r>
            <a:r>
              <a:rPr sz="1200" spc="69" dirty="0" smtClean="0">
                <a:latin typeface="Times New Roman"/>
                <a:cs typeface="Times New Roman"/>
              </a:rPr>
              <a:t> </a:t>
            </a:r>
            <a:r>
              <a:rPr sz="1200" spc="0" dirty="0" smtClean="0">
                <a:latin typeface="Times New Roman"/>
                <a:cs typeface="Times New Roman"/>
              </a:rPr>
              <a:t>of </a:t>
            </a:r>
            <a:r>
              <a:rPr sz="1200" spc="6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 </a:t>
            </a:r>
            <a:endParaRPr sz="1200" dirty="0">
              <a:latin typeface="Times New Roman"/>
              <a:cs typeface="Times New Roman"/>
            </a:endParaRPr>
          </a:p>
          <a:p>
            <a:pPr marL="623570" marR="609914" algn="just">
              <a:lnSpc>
                <a:spcPts val="1379"/>
              </a:lnSpc>
              <a:spcBef>
                <a:spcPts val="173"/>
              </a:spcBef>
            </a:pPr>
            <a:r>
              <a:rPr sz="1200" spc="0" dirty="0" smtClean="0">
                <a:latin typeface="Times New Roman"/>
                <a:cs typeface="Times New Roman"/>
              </a:rPr>
              <a:t>pow</a:t>
            </a:r>
            <a:r>
              <a:rPr sz="1200" spc="-4" dirty="0" smtClean="0">
                <a:latin typeface="Times New Roman"/>
                <a:cs typeface="Times New Roman"/>
              </a:rPr>
              <a:t>e</a:t>
            </a:r>
            <a:r>
              <a:rPr sz="1200" spc="0" dirty="0" smtClean="0">
                <a:latin typeface="Times New Roman"/>
                <a:cs typeface="Times New Roman"/>
              </a:rPr>
              <a:t>r</a:t>
            </a:r>
            <a:r>
              <a:rPr sz="1200" spc="9" dirty="0" smtClean="0">
                <a:latin typeface="Times New Roman"/>
                <a:cs typeface="Times New Roman"/>
              </a:rPr>
              <a:t> </a:t>
            </a:r>
            <a:r>
              <a:rPr sz="1200" spc="-4" dirty="0" smtClean="0">
                <a:latin typeface="Times New Roman"/>
                <a:cs typeface="Times New Roman"/>
              </a:rPr>
              <a:t>re</a:t>
            </a:r>
            <a:r>
              <a:rPr sz="1200" spc="0" dirty="0" smtClean="0">
                <a:latin typeface="Times New Roman"/>
                <a:cs typeface="Times New Roman"/>
              </a:rPr>
              <a:t>qu</a:t>
            </a:r>
            <a:r>
              <a:rPr sz="1200" spc="4" dirty="0" smtClean="0">
                <a:latin typeface="Times New Roman"/>
                <a:cs typeface="Times New Roman"/>
              </a:rPr>
              <a:t>i</a:t>
            </a:r>
            <a:r>
              <a:rPr sz="1200" spc="-4" dirty="0" smtClean="0">
                <a:latin typeface="Times New Roman"/>
                <a:cs typeface="Times New Roman"/>
              </a:rPr>
              <a:t>r</a:t>
            </a:r>
            <a:r>
              <a:rPr sz="1200" spc="9" dirty="0" smtClean="0">
                <a:latin typeface="Times New Roman"/>
                <a:cs typeface="Times New Roman"/>
              </a:rPr>
              <a:t>e</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 op</a:t>
            </a:r>
            <a:r>
              <a:rPr sz="1200" spc="4" dirty="0" smtClean="0">
                <a:latin typeface="Times New Roman"/>
                <a:cs typeface="Times New Roman"/>
              </a:rPr>
              <a:t>ti</a:t>
            </a:r>
            <a:r>
              <a:rPr sz="1200" spc="0" dirty="0" smtClean="0">
                <a:latin typeface="Times New Roman"/>
                <a:cs typeface="Times New Roman"/>
              </a:rPr>
              <a:t>ons </a:t>
            </a:r>
            <a:r>
              <a:rPr sz="1200" spc="-4" dirty="0" smtClean="0">
                <a:latin typeface="Times New Roman"/>
                <a:cs typeface="Times New Roman"/>
              </a:rPr>
              <a:t>f</a:t>
            </a:r>
            <a:r>
              <a:rPr sz="1200" spc="0" dirty="0" smtClean="0">
                <a:latin typeface="Times New Roman"/>
                <a:cs typeface="Times New Roman"/>
              </a:rPr>
              <a:t>or</a:t>
            </a:r>
            <a:r>
              <a:rPr sz="1200" spc="-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4" dirty="0" smtClean="0">
                <a:latin typeface="Times New Roman"/>
                <a:cs typeface="Times New Roman"/>
              </a:rPr>
              <a:t>ffe</a:t>
            </a:r>
            <a:r>
              <a:rPr sz="1200" spc="9" dirty="0" smtClean="0">
                <a:latin typeface="Times New Roman"/>
                <a:cs typeface="Times New Roman"/>
              </a:rPr>
              <a:t>r</a:t>
            </a:r>
            <a:r>
              <a:rPr sz="1200" spc="-4" dirty="0" smtClean="0">
                <a:latin typeface="Times New Roman"/>
                <a:cs typeface="Times New Roman"/>
              </a:rPr>
              <a:t>e</a:t>
            </a:r>
            <a:r>
              <a:rPr sz="1200" spc="0" dirty="0" smtClean="0">
                <a:latin typeface="Times New Roman"/>
                <a:cs typeface="Times New Roman"/>
              </a:rPr>
              <a:t>nt</a:t>
            </a:r>
            <a:r>
              <a:rPr sz="1200" spc="4" dirty="0" smtClean="0">
                <a:latin typeface="Times New Roman"/>
                <a:cs typeface="Times New Roman"/>
              </a:rPr>
              <a:t> l</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e</a:t>
            </a:r>
            <a:r>
              <a:rPr sz="1200" spc="4" dirty="0" smtClean="0">
                <a:latin typeface="Times New Roman"/>
                <a:cs typeface="Times New Roman"/>
              </a:rPr>
              <a:t>l</a:t>
            </a:r>
            <a:r>
              <a:rPr sz="1200" spc="0" dirty="0" smtClean="0">
                <a:latin typeface="Times New Roman"/>
                <a:cs typeface="Times New Roman"/>
              </a:rPr>
              <a:t>s      </a:t>
            </a:r>
            <a:r>
              <a:rPr sz="1200" spc="205" dirty="0" smtClean="0">
                <a:latin typeface="Times New Roman"/>
                <a:cs typeface="Times New Roman"/>
              </a:rPr>
              <a:t> </a:t>
            </a:r>
            <a:r>
              <a:rPr sz="1200" spc="0" dirty="0" smtClean="0">
                <a:latin typeface="Times New Roman"/>
                <a:cs typeface="Times New Roman"/>
              </a:rPr>
              <a:t>pow</a:t>
            </a:r>
            <a:r>
              <a:rPr sz="1200" spc="-4" dirty="0" smtClean="0">
                <a:latin typeface="Times New Roman"/>
                <a:cs typeface="Times New Roman"/>
              </a:rPr>
              <a:t>e</a:t>
            </a:r>
            <a:r>
              <a:rPr sz="1200" spc="0" dirty="0" smtClean="0">
                <a:latin typeface="Times New Roman"/>
                <a:cs typeface="Times New Roman"/>
              </a:rPr>
              <a:t>r</a:t>
            </a:r>
            <a:r>
              <a:rPr sz="1200" spc="29"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a</a:t>
            </a:r>
            <a:r>
              <a:rPr sz="1200" spc="0" dirty="0" smtClean="0">
                <a:latin typeface="Times New Roman"/>
                <a:cs typeface="Times New Roman"/>
              </a:rPr>
              <a:t>v</a:t>
            </a:r>
            <a:r>
              <a:rPr sz="1200" spc="4" dirty="0" smtClean="0">
                <a:latin typeface="Times New Roman"/>
                <a:cs typeface="Times New Roman"/>
              </a:rPr>
              <a:t>i</a:t>
            </a:r>
            <a:r>
              <a:rPr sz="1200" spc="0" dirty="0" smtClean="0">
                <a:latin typeface="Times New Roman"/>
                <a:cs typeface="Times New Roman"/>
              </a:rPr>
              <a:t>ng</a:t>
            </a:r>
            <a:r>
              <a:rPr sz="1200" spc="25" dirty="0" smtClean="0">
                <a:latin typeface="Times New Roman"/>
                <a:cs typeface="Times New Roman"/>
              </a:rPr>
              <a:t> </a:t>
            </a:r>
            <a:r>
              <a:rPr sz="1200" spc="4" dirty="0" smtClean="0">
                <a:latin typeface="Times New Roman"/>
                <a:cs typeface="Times New Roman"/>
              </a:rPr>
              <a:t>m</a:t>
            </a:r>
            <a:r>
              <a:rPr sz="1200" spc="0" dirty="0" smtClean="0">
                <a:latin typeface="Times New Roman"/>
                <a:cs typeface="Times New Roman"/>
              </a:rPr>
              <a:t>od</a:t>
            </a:r>
            <a:r>
              <a:rPr sz="1200" spc="-4" dirty="0" smtClean="0">
                <a:latin typeface="Times New Roman"/>
                <a:cs typeface="Times New Roman"/>
              </a:rPr>
              <a:t>e</a:t>
            </a:r>
            <a:r>
              <a:rPr sz="1200" spc="0" dirty="0" smtClean="0">
                <a:latin typeface="Times New Roman"/>
                <a:cs typeface="Times New Roman"/>
              </a:rPr>
              <a:t>s</a:t>
            </a:r>
            <a:r>
              <a:rPr sz="1200" spc="25" dirty="0" smtClean="0">
                <a:latin typeface="Times New Roman"/>
                <a:cs typeface="Times New Roman"/>
              </a:rPr>
              <a:t> </a:t>
            </a:r>
            <a:r>
              <a:rPr sz="1200" spc="0" dirty="0" smtClean="0">
                <a:latin typeface="Times New Roman"/>
                <a:cs typeface="Times New Roman"/>
              </a:rPr>
              <a:t>suppo</a:t>
            </a:r>
            <a:r>
              <a:rPr sz="1200" spc="-4" dirty="0" smtClean="0">
                <a:latin typeface="Times New Roman"/>
                <a:cs typeface="Times New Roman"/>
              </a:rPr>
              <a:t>r</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d</a:t>
            </a:r>
            <a:r>
              <a:rPr sz="1200" spc="25" dirty="0" smtClean="0">
                <a:latin typeface="Times New Roman"/>
                <a:cs typeface="Times New Roman"/>
              </a:rPr>
              <a:t> </a:t>
            </a:r>
            <a:r>
              <a:rPr sz="1200" spc="0" dirty="0" smtClean="0">
                <a:latin typeface="Times New Roman"/>
                <a:cs typeface="Times New Roman"/>
              </a:rPr>
              <a:t>by</a:t>
            </a:r>
            <a:r>
              <a:rPr sz="1200" spc="-34" dirty="0" smtClean="0">
                <a:latin typeface="Times New Roman"/>
                <a:cs typeface="Times New Roman"/>
              </a:rPr>
              <a:t> </a:t>
            </a:r>
            <a:r>
              <a:rPr sz="1200" spc="0" dirty="0" smtClean="0">
                <a:latin typeface="Times New Roman"/>
                <a:cs typeface="Times New Roman"/>
              </a:rPr>
              <a:t>h</a:t>
            </a:r>
            <a:r>
              <a:rPr sz="1200" spc="-4" dirty="0" smtClean="0">
                <a:latin typeface="Times New Roman"/>
                <a:cs typeface="Times New Roman"/>
              </a:rPr>
              <a:t>ar</a:t>
            </a:r>
            <a:r>
              <a:rPr sz="1200" spc="0" dirty="0" smtClean="0">
                <a:latin typeface="Times New Roman"/>
                <a:cs typeface="Times New Roman"/>
              </a:rPr>
              <a:t>dw</a:t>
            </a:r>
            <a:r>
              <a:rPr sz="1200" spc="9" dirty="0" smtClean="0">
                <a:latin typeface="Times New Roman"/>
                <a:cs typeface="Times New Roman"/>
              </a:rPr>
              <a:t>a</a:t>
            </a:r>
            <a:r>
              <a:rPr sz="1200" spc="-4" dirty="0" smtClean="0">
                <a:latin typeface="Times New Roman"/>
                <a:cs typeface="Times New Roman"/>
              </a:rPr>
              <a:t>r</a:t>
            </a:r>
            <a:r>
              <a:rPr sz="1200" spc="0" dirty="0" smtClean="0">
                <a:latin typeface="Times New Roman"/>
                <a:cs typeface="Times New Roman"/>
              </a:rPr>
              <a:t>e </a:t>
            </a:r>
            <a:endParaRPr sz="1200" dirty="0">
              <a:latin typeface="Times New Roman"/>
              <a:cs typeface="Times New Roman"/>
            </a:endParaRPr>
          </a:p>
          <a:p>
            <a:pPr marL="623570" marR="609914" algn="just">
              <a:lnSpc>
                <a:spcPts val="1379"/>
              </a:lnSpc>
              <a:spcBef>
                <a:spcPts val="173"/>
              </a:spcBef>
            </a:pPr>
            <a:r>
              <a:rPr sz="1200" spc="0" dirty="0" smtClean="0">
                <a:latin typeface="Times New Roman"/>
                <a:cs typeface="Times New Roman"/>
              </a:rPr>
              <a:t>of</a:t>
            </a:r>
            <a:r>
              <a:rPr sz="1200" spc="-4" dirty="0" smtClean="0">
                <a:latin typeface="Times New Roman"/>
                <a:cs typeface="Times New Roman"/>
              </a:rPr>
              <a:t> </a:t>
            </a:r>
            <a:r>
              <a:rPr sz="1200" spc="0" dirty="0" smtClean="0">
                <a:latin typeface="Times New Roman"/>
                <a:cs typeface="Times New Roman"/>
              </a:rPr>
              <a:t>pow</a:t>
            </a:r>
            <a:r>
              <a:rPr sz="1200" spc="-4" dirty="0" smtClean="0">
                <a:latin typeface="Times New Roman"/>
                <a:cs typeface="Times New Roman"/>
              </a:rPr>
              <a:t>e</a:t>
            </a:r>
            <a:r>
              <a:rPr sz="1200" spc="0" dirty="0" smtClean="0">
                <a:latin typeface="Times New Roman"/>
                <a:cs typeface="Times New Roman"/>
              </a:rPr>
              <a:t>r</a:t>
            </a:r>
            <a:r>
              <a:rPr sz="1200" spc="9" dirty="0" smtClean="0">
                <a:latin typeface="Times New Roman"/>
                <a:cs typeface="Times New Roman"/>
              </a:rPr>
              <a:t> </a:t>
            </a:r>
            <a:r>
              <a:rPr sz="1200" spc="4" dirty="0" smtClean="0">
                <a:latin typeface="Times New Roman"/>
                <a:cs typeface="Times New Roman"/>
              </a:rPr>
              <a:t>m</a:t>
            </a:r>
            <a:r>
              <a:rPr sz="1200" spc="-4" dirty="0" smtClean="0">
                <a:latin typeface="Times New Roman"/>
                <a:cs typeface="Times New Roman"/>
              </a:rPr>
              <a:t>a</a:t>
            </a:r>
            <a:r>
              <a:rPr sz="1200" spc="0" dirty="0" smtClean="0">
                <a:latin typeface="Times New Roman"/>
                <a:cs typeface="Times New Roman"/>
              </a:rPr>
              <a:t>n</a:t>
            </a:r>
            <a:r>
              <a:rPr sz="1200" spc="-4" dirty="0" smtClean="0">
                <a:latin typeface="Times New Roman"/>
                <a:cs typeface="Times New Roman"/>
              </a:rPr>
              <a:t>a</a:t>
            </a:r>
            <a:r>
              <a:rPr sz="1200" spc="0" dirty="0" smtClean="0">
                <a:latin typeface="Times New Roman"/>
                <a:cs typeface="Times New Roman"/>
              </a:rPr>
              <a:t>g</a:t>
            </a:r>
            <a:r>
              <a:rPr sz="1200" spc="-4" dirty="0" smtClean="0">
                <a:latin typeface="Times New Roman"/>
                <a:cs typeface="Times New Roman"/>
              </a:rPr>
              <a:t>e</a:t>
            </a:r>
            <a:r>
              <a:rPr sz="1200" spc="4" dirty="0" smtClean="0">
                <a:latin typeface="Times New Roman"/>
                <a:cs typeface="Times New Roman"/>
              </a:rPr>
              <a:t>m</a:t>
            </a:r>
            <a:r>
              <a:rPr sz="1200" spc="9"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                                              </a:t>
            </a:r>
            <a:r>
              <a:rPr sz="1200" spc="94"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9" dirty="0" smtClean="0">
                <a:latin typeface="Times New Roman"/>
                <a:cs typeface="Times New Roman"/>
              </a:rPr>
              <a:t> </a:t>
            </a:r>
            <a:r>
              <a:rPr sz="1200" spc="0" dirty="0" smtClean="0">
                <a:latin typeface="Times New Roman"/>
                <a:cs typeface="Times New Roman"/>
              </a:rPr>
              <a:t>Op</a:t>
            </a:r>
            <a:r>
              <a:rPr sz="1200" spc="-4" dirty="0" smtClean="0">
                <a:latin typeface="Times New Roman"/>
                <a:cs typeface="Times New Roman"/>
              </a:rPr>
              <a:t>era</a:t>
            </a:r>
            <a:r>
              <a:rPr sz="1200" spc="4" dirty="0" smtClean="0">
                <a:latin typeface="Times New Roman"/>
                <a:cs typeface="Times New Roman"/>
              </a:rPr>
              <a:t>ti</a:t>
            </a:r>
            <a:r>
              <a:rPr sz="1200" spc="0" dirty="0" smtClean="0">
                <a:latin typeface="Times New Roman"/>
                <a:cs typeface="Times New Roman"/>
              </a:rPr>
              <a:t>ng</a:t>
            </a:r>
            <a:r>
              <a:rPr sz="1200" spc="9" dirty="0" smtClean="0">
                <a:latin typeface="Times New Roman"/>
                <a:cs typeface="Times New Roman"/>
              </a:rPr>
              <a:t> </a:t>
            </a:r>
            <a:r>
              <a:rPr sz="1200" spc="4"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endParaRPr sz="1200" dirty="0">
              <a:latin typeface="Times New Roman"/>
              <a:cs typeface="Times New Roman"/>
            </a:endParaRPr>
          </a:p>
          <a:p>
            <a:pPr marL="3827017" marR="718142" indent="-3203448" algn="just">
              <a:lnSpc>
                <a:spcPts val="1379"/>
              </a:lnSpc>
              <a:spcBef>
                <a:spcPts val="458"/>
              </a:spcBef>
            </a:pPr>
            <a:r>
              <a:rPr sz="1200" spc="4" dirty="0" smtClean="0">
                <a:latin typeface="Times New Roman"/>
                <a:cs typeface="Times New Roman"/>
              </a:rPr>
              <a:t>R</a:t>
            </a:r>
            <a:r>
              <a:rPr sz="1200" spc="-4" dirty="0" smtClean="0">
                <a:latin typeface="Times New Roman"/>
                <a:cs typeface="Times New Roman"/>
              </a:rPr>
              <a:t>e</a:t>
            </a:r>
            <a:r>
              <a:rPr sz="1200" spc="0" dirty="0" smtClean="0">
                <a:latin typeface="Times New Roman"/>
                <a:cs typeface="Times New Roman"/>
              </a:rPr>
              <a:t>sponse</a:t>
            </a:r>
            <a:r>
              <a:rPr sz="1200" spc="-4" dirty="0" smtClean="0">
                <a:latin typeface="Times New Roman"/>
                <a:cs typeface="Times New Roman"/>
              </a:rPr>
              <a:t> re</a:t>
            </a:r>
            <a:r>
              <a:rPr sz="1200" spc="0" dirty="0" smtClean="0">
                <a:latin typeface="Times New Roman"/>
                <a:cs typeface="Times New Roman"/>
              </a:rPr>
              <a:t>qu</a:t>
            </a:r>
            <a:r>
              <a:rPr sz="1200" spc="4" dirty="0" smtClean="0">
                <a:latin typeface="Times New Roman"/>
                <a:cs typeface="Times New Roman"/>
              </a:rPr>
              <a:t>i</a:t>
            </a:r>
            <a:r>
              <a:rPr sz="1200" spc="-4" dirty="0" smtClean="0">
                <a:latin typeface="Times New Roman"/>
                <a:cs typeface="Times New Roman"/>
              </a:rPr>
              <a:t>r</a:t>
            </a:r>
            <a:r>
              <a:rPr sz="1200" spc="9" dirty="0" smtClean="0">
                <a:latin typeface="Times New Roman"/>
                <a:cs typeface="Times New Roman"/>
              </a:rPr>
              <a:t>e</a:t>
            </a:r>
            <a:r>
              <a:rPr sz="1200" spc="4" dirty="0" smtClean="0">
                <a:latin typeface="Times New Roman"/>
                <a:cs typeface="Times New Roman"/>
              </a:rPr>
              <a:t>m</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 </a:t>
            </a:r>
            <a:r>
              <a:rPr sz="1200" spc="-4" dirty="0" smtClean="0">
                <a:latin typeface="Times New Roman"/>
                <a:cs typeface="Times New Roman"/>
              </a:rPr>
              <a:t>ar</a:t>
            </a:r>
            <a:r>
              <a:rPr sz="1200" spc="0" dirty="0" smtClean="0">
                <a:latin typeface="Times New Roman"/>
                <a:cs typeface="Times New Roman"/>
              </a:rPr>
              <a:t>e</a:t>
            </a:r>
            <a:r>
              <a:rPr sz="1200" spc="9" dirty="0" smtClean="0">
                <a:latin typeface="Times New Roman"/>
                <a:cs typeface="Times New Roman"/>
              </a:rPr>
              <a:t> </a:t>
            </a:r>
            <a:r>
              <a:rPr sz="1200" spc="0" dirty="0" smtClean="0">
                <a:latin typeface="Times New Roman"/>
                <a:cs typeface="Times New Roman"/>
              </a:rPr>
              <a:t>not</a:t>
            </a:r>
            <a:r>
              <a:rPr sz="1200" spc="4" dirty="0" smtClean="0">
                <a:latin typeface="Times New Roman"/>
                <a:cs typeface="Times New Roman"/>
              </a:rPr>
              <a:t> tim</a:t>
            </a:r>
            <a:r>
              <a:rPr sz="1200" spc="0" dirty="0" smtClean="0">
                <a:latin typeface="Times New Roman"/>
                <a:cs typeface="Times New Roman"/>
              </a:rPr>
              <a:t>e</a:t>
            </a:r>
            <a:r>
              <a:rPr sz="1200" spc="-4" dirty="0" smtClean="0">
                <a:latin typeface="Times New Roman"/>
                <a:cs typeface="Times New Roman"/>
              </a:rPr>
              <a:t> cr</a:t>
            </a:r>
            <a:r>
              <a:rPr sz="1200" spc="4" dirty="0" smtClean="0">
                <a:latin typeface="Times New Roman"/>
                <a:cs typeface="Times New Roman"/>
              </a:rPr>
              <a:t>iti</a:t>
            </a:r>
            <a:r>
              <a:rPr sz="1200" spc="-4" dirty="0" smtClean="0">
                <a:latin typeface="Times New Roman"/>
                <a:cs typeface="Times New Roman"/>
              </a:rPr>
              <a:t>ca</a:t>
            </a:r>
            <a:r>
              <a:rPr sz="1200" spc="0" dirty="0" smtClean="0">
                <a:latin typeface="Times New Roman"/>
                <a:cs typeface="Times New Roman"/>
              </a:rPr>
              <a:t>l             </a:t>
            </a:r>
            <a:r>
              <a:rPr sz="1200" spc="210"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or</a:t>
            </a:r>
            <a:r>
              <a:rPr sz="1200" spc="19" dirty="0" smtClean="0">
                <a:latin typeface="Times New Roman"/>
                <a:cs typeface="Times New Roman"/>
              </a:rPr>
              <a:t> </a:t>
            </a:r>
            <a:r>
              <a:rPr sz="1200" spc="-4" dirty="0" smtClean="0">
                <a:latin typeface="Times New Roman"/>
                <a:cs typeface="Times New Roman"/>
              </a:rPr>
              <a:t>ce</a:t>
            </a:r>
            <a:r>
              <a:rPr sz="1200" spc="9" dirty="0" smtClean="0">
                <a:latin typeface="Times New Roman"/>
                <a:cs typeface="Times New Roman"/>
              </a:rPr>
              <a:t>r</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i</a:t>
            </a:r>
            <a:r>
              <a:rPr sz="1200" spc="0" dirty="0" smtClean="0">
                <a:latin typeface="Times New Roman"/>
                <a:cs typeface="Times New Roman"/>
              </a:rPr>
              <a:t>n</a:t>
            </a:r>
            <a:r>
              <a:rPr sz="1200" spc="25" dirty="0" smtClean="0">
                <a:latin typeface="Times New Roman"/>
                <a:cs typeface="Times New Roman"/>
              </a:rPr>
              <a:t> </a:t>
            </a:r>
            <a:r>
              <a:rPr sz="1200" spc="-4" dirty="0" smtClean="0">
                <a:latin typeface="Times New Roman"/>
                <a:cs typeface="Times New Roman"/>
              </a:rPr>
              <a:t>ca</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go</a:t>
            </a:r>
            <a:r>
              <a:rPr sz="1200" spc="9" dirty="0" smtClean="0">
                <a:latin typeface="Times New Roman"/>
                <a:cs typeface="Times New Roman"/>
              </a:rPr>
              <a:t>r</a:t>
            </a:r>
            <a:r>
              <a:rPr sz="1200" spc="0" dirty="0" smtClean="0">
                <a:latin typeface="Times New Roman"/>
                <a:cs typeface="Times New Roman"/>
              </a:rPr>
              <a:t>y</a:t>
            </a:r>
            <a:r>
              <a:rPr sz="1200" spc="9" dirty="0" smtClean="0">
                <a:latin typeface="Times New Roman"/>
                <a:cs typeface="Times New Roman"/>
              </a:rPr>
              <a:t> </a:t>
            </a:r>
            <a:r>
              <a:rPr sz="1200" spc="0" dirty="0" smtClean="0">
                <a:latin typeface="Times New Roman"/>
                <a:cs typeface="Times New Roman"/>
              </a:rPr>
              <a:t>of</a:t>
            </a:r>
            <a:r>
              <a:rPr sz="1200" spc="19"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a:t>
            </a:r>
            <a:r>
              <a:rPr sz="1200" spc="25"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 </a:t>
            </a:r>
            <a:endParaRPr sz="1200" dirty="0">
              <a:latin typeface="Times New Roman"/>
              <a:cs typeface="Times New Roman"/>
            </a:endParaRPr>
          </a:p>
          <a:p>
            <a:pPr marL="3827017" marR="718142" algn="just">
              <a:lnSpc>
                <a:spcPts val="1379"/>
              </a:lnSpc>
              <a:spcBef>
                <a:spcPts val="227"/>
              </a:spcBef>
            </a:pPr>
            <a:r>
              <a:rPr sz="1200" spc="0" dirty="0" smtClean="0">
                <a:latin typeface="Times New Roman"/>
                <a:cs typeface="Times New Roman"/>
              </a:rPr>
              <a:t>like mission critical systems, the response </a:t>
            </a:r>
            <a:endParaRPr sz="1200" dirty="0">
              <a:latin typeface="Times New Roman"/>
              <a:cs typeface="Times New Roman"/>
            </a:endParaRPr>
          </a:p>
          <a:p>
            <a:pPr marL="3827017" marR="718142" algn="just">
              <a:lnSpc>
                <a:spcPts val="1379"/>
              </a:lnSpc>
              <a:spcBef>
                <a:spcPts val="171"/>
              </a:spcBef>
            </a:pPr>
            <a:r>
              <a:rPr sz="1200" spc="0" dirty="0" smtClean="0">
                <a:latin typeface="Times New Roman"/>
                <a:cs typeface="Times New Roman"/>
              </a:rPr>
              <a:t>time requirement is highly critical</a:t>
            </a:r>
            <a:endParaRPr sz="1200" dirty="0">
              <a:latin typeface="Times New Roman"/>
              <a:cs typeface="Times New Roman"/>
            </a:endParaRPr>
          </a:p>
          <a:p>
            <a:pPr marL="3827017">
              <a:lnSpc>
                <a:spcPct val="95825"/>
              </a:lnSpc>
              <a:spcBef>
                <a:spcPts val="858"/>
              </a:spcBef>
            </a:pPr>
            <a:r>
              <a:rPr sz="1200" spc="0" dirty="0" smtClean="0">
                <a:latin typeface="Times New Roman"/>
                <a:cs typeface="Times New Roman"/>
              </a:rPr>
              <a:t>E</a:t>
            </a:r>
            <a:r>
              <a:rPr sz="1200" spc="9" dirty="0" smtClean="0">
                <a:latin typeface="Times New Roman"/>
                <a:cs typeface="Times New Roman"/>
              </a:rPr>
              <a:t>x</a:t>
            </a:r>
            <a:r>
              <a:rPr sz="1200" spc="-4" dirty="0" smtClean="0">
                <a:latin typeface="Times New Roman"/>
                <a:cs typeface="Times New Roman"/>
              </a:rPr>
              <a:t>ec</a:t>
            </a:r>
            <a:r>
              <a:rPr sz="1200" spc="0" dirty="0" smtClean="0">
                <a:latin typeface="Times New Roman"/>
                <a:cs typeface="Times New Roman"/>
              </a:rPr>
              <a:t>u</a:t>
            </a:r>
            <a:r>
              <a:rPr sz="1200" spc="4" dirty="0" smtClean="0">
                <a:latin typeface="Times New Roman"/>
                <a:cs typeface="Times New Roman"/>
              </a:rPr>
              <a:t>ti</a:t>
            </a:r>
            <a:r>
              <a:rPr sz="1200" spc="0" dirty="0" smtClean="0">
                <a:latin typeface="Times New Roman"/>
                <a:cs typeface="Times New Roman"/>
              </a:rPr>
              <a:t>on  </a:t>
            </a:r>
            <a:r>
              <a:rPr sz="1200" spc="215" dirty="0" smtClean="0">
                <a:latin typeface="Times New Roman"/>
                <a:cs typeface="Times New Roman"/>
              </a:rPr>
              <a:t> </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h</a:t>
            </a:r>
            <a:r>
              <a:rPr sz="1200" spc="-4" dirty="0" smtClean="0">
                <a:latin typeface="Times New Roman"/>
                <a:cs typeface="Times New Roman"/>
              </a:rPr>
              <a:t>a</a:t>
            </a:r>
            <a:r>
              <a:rPr sz="1200" spc="0" dirty="0" smtClean="0">
                <a:latin typeface="Times New Roman"/>
                <a:cs typeface="Times New Roman"/>
              </a:rPr>
              <a:t>v</a:t>
            </a:r>
            <a:r>
              <a:rPr sz="1200" spc="4" dirty="0" smtClean="0">
                <a:latin typeface="Times New Roman"/>
                <a:cs typeface="Times New Roman"/>
              </a:rPr>
              <a:t>i</a:t>
            </a:r>
            <a:r>
              <a:rPr sz="1200" spc="0" dirty="0" smtClean="0">
                <a:latin typeface="Times New Roman"/>
                <a:cs typeface="Times New Roman"/>
              </a:rPr>
              <a:t>or  </a:t>
            </a:r>
            <a:r>
              <a:rPr sz="1200" spc="285"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s</a:t>
            </a:r>
            <a:r>
              <a:rPr sz="1200" spc="255"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4" dirty="0" smtClean="0">
                <a:latin typeface="Times New Roman"/>
                <a:cs typeface="Times New Roman"/>
              </a:rPr>
              <a:t>t</a:t>
            </a:r>
            <a:r>
              <a:rPr sz="1200" spc="-4" dirty="0" smtClean="0">
                <a:latin typeface="Times New Roman"/>
                <a:cs typeface="Times New Roman"/>
              </a:rPr>
              <a:t>er</a:t>
            </a:r>
            <a:r>
              <a:rPr sz="1200" spc="4" dirty="0" smtClean="0">
                <a:latin typeface="Times New Roman"/>
                <a:cs typeface="Times New Roman"/>
              </a:rPr>
              <a:t>mi</a:t>
            </a:r>
            <a:r>
              <a:rPr sz="1200" spc="0" dirty="0" smtClean="0">
                <a:latin typeface="Times New Roman"/>
                <a:cs typeface="Times New Roman"/>
              </a:rPr>
              <a:t>n</a:t>
            </a:r>
            <a:r>
              <a:rPr sz="1200" spc="4" dirty="0" smtClean="0">
                <a:latin typeface="Times New Roman"/>
                <a:cs typeface="Times New Roman"/>
              </a:rPr>
              <a:t>i</a:t>
            </a:r>
            <a:r>
              <a:rPr sz="1200" spc="0" dirty="0" smtClean="0">
                <a:latin typeface="Times New Roman"/>
                <a:cs typeface="Times New Roman"/>
              </a:rPr>
              <a:t>s</a:t>
            </a:r>
            <a:r>
              <a:rPr sz="1200" spc="4" dirty="0" smtClean="0">
                <a:latin typeface="Times New Roman"/>
                <a:cs typeface="Times New Roman"/>
              </a:rPr>
              <a:t>ti</a:t>
            </a:r>
            <a:r>
              <a:rPr sz="1200" spc="0" dirty="0" smtClean="0">
                <a:latin typeface="Times New Roman"/>
                <a:cs typeface="Times New Roman"/>
              </a:rPr>
              <a:t>c     </a:t>
            </a:r>
            <a:r>
              <a:rPr sz="1200" spc="175" dirty="0" smtClean="0">
                <a:latin typeface="Times New Roman"/>
                <a:cs typeface="Times New Roman"/>
              </a:rPr>
              <a:t> </a:t>
            </a:r>
            <a:r>
              <a:rPr sz="1200" spc="-14" dirty="0" smtClean="0">
                <a:latin typeface="Times New Roman"/>
                <a:cs typeface="Times New Roman"/>
              </a:rPr>
              <a:t>f</a:t>
            </a:r>
            <a:r>
              <a:rPr sz="1200" spc="-25" dirty="0" smtClean="0">
                <a:latin typeface="Times New Roman"/>
                <a:cs typeface="Times New Roman"/>
              </a:rPr>
              <a:t>o</a:t>
            </a:r>
            <a:r>
              <a:rPr sz="1200" spc="0" dirty="0" smtClean="0">
                <a:latin typeface="Times New Roman"/>
                <a:cs typeface="Times New Roman"/>
              </a:rPr>
              <a:t>r</a:t>
            </a:r>
            <a:endParaRPr sz="1200" dirty="0">
              <a:latin typeface="Times New Roman"/>
              <a:cs typeface="Times New Roman"/>
            </a:endParaRPr>
          </a:p>
          <a:p>
            <a:pPr marL="3827017">
              <a:lnSpc>
                <a:spcPct val="95825"/>
              </a:lnSpc>
              <a:spcBef>
                <a:spcPts val="1752"/>
              </a:spcBef>
            </a:pPr>
            <a:r>
              <a:rPr sz="1200" spc="-1" dirty="0" smtClean="0">
                <a:latin typeface="Times New Roman"/>
                <a:cs typeface="Times New Roman"/>
              </a:rPr>
              <a:t>Real Time‟ systems</a:t>
            </a:r>
            <a:endParaRPr sz="1200" dirty="0">
              <a:latin typeface="Times New Roman"/>
              <a:cs typeface="Times New Roman"/>
            </a:endParaRPr>
          </a:p>
        </p:txBody>
      </p:sp>
      <p:sp>
        <p:nvSpPr>
          <p:cNvPr id="4" name="object 4"/>
          <p:cNvSpPr txBox="1"/>
          <p:nvPr/>
        </p:nvSpPr>
        <p:spPr>
          <a:xfrm>
            <a:off x="905510" y="456565"/>
            <a:ext cx="5985510"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3879274" y="671702"/>
            <a:ext cx="52645"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4867487" y="671702"/>
            <a:ext cx="53508"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object 31"/>
          <p:cNvSpPr/>
          <p:nvPr/>
        </p:nvSpPr>
        <p:spPr>
          <a:xfrm>
            <a:off x="952500" y="551687"/>
            <a:ext cx="230124" cy="9144"/>
          </a:xfrm>
          <a:prstGeom prst="rect">
            <a:avLst/>
          </a:prstGeom>
          <a:blipFill>
            <a:blip r:embed="rId2" cstate="print"/>
            <a:stretch>
              <a:fillRect/>
            </a:stretch>
          </a:blipFill>
        </p:spPr>
        <p:txBody>
          <a:bodyPr wrap="square" lIns="0" tIns="0" rIns="0" bIns="0" rtlCol="0">
            <a:noAutofit/>
          </a:bodyPr>
          <a:lstStyle/>
          <a:p>
            <a:endParaRPr/>
          </a:p>
        </p:txBody>
      </p:sp>
      <p:sp>
        <p:nvSpPr>
          <p:cNvPr id="29" name="object 29"/>
          <p:cNvSpPr/>
          <p:nvPr/>
        </p:nvSpPr>
        <p:spPr>
          <a:xfrm>
            <a:off x="6416040" y="1089659"/>
            <a:ext cx="2539" cy="0"/>
          </a:xfrm>
          <a:custGeom>
            <a:avLst/>
            <a:gdLst/>
            <a:ahLst/>
            <a:cxnLst/>
            <a:rect l="l" t="t" r="r" b="b"/>
            <a:pathLst>
              <a:path w="2539">
                <a:moveTo>
                  <a:pt x="0" y="0"/>
                </a:moveTo>
                <a:lnTo>
                  <a:pt x="2539" y="0"/>
                </a:lnTo>
              </a:path>
            </a:pathLst>
          </a:custGeom>
          <a:ln w="9144">
            <a:solidFill>
              <a:srgbClr val="0000FF"/>
            </a:solidFill>
          </a:ln>
        </p:spPr>
        <p:txBody>
          <a:bodyPr wrap="square" lIns="0" tIns="0" rIns="0" bIns="0" rtlCol="0">
            <a:noAutofit/>
          </a:bodyPr>
          <a:lstStyle/>
          <a:p>
            <a:endParaRPr/>
          </a:p>
        </p:txBody>
      </p:sp>
      <p:sp>
        <p:nvSpPr>
          <p:cNvPr id="30" name="object 30"/>
          <p:cNvSpPr/>
          <p:nvPr/>
        </p:nvSpPr>
        <p:spPr>
          <a:xfrm>
            <a:off x="6419088" y="1089659"/>
            <a:ext cx="27432" cy="0"/>
          </a:xfrm>
          <a:custGeom>
            <a:avLst/>
            <a:gdLst/>
            <a:ahLst/>
            <a:cxnLst/>
            <a:rect l="l" t="t" r="r" b="b"/>
            <a:pathLst>
              <a:path w="27432">
                <a:moveTo>
                  <a:pt x="0" y="0"/>
                </a:moveTo>
                <a:lnTo>
                  <a:pt x="27432" y="0"/>
                </a:lnTo>
              </a:path>
            </a:pathLst>
          </a:custGeom>
          <a:ln w="10413">
            <a:solidFill>
              <a:srgbClr val="0000FF"/>
            </a:solidFill>
          </a:ln>
        </p:spPr>
        <p:txBody>
          <a:bodyPr wrap="square" lIns="0" tIns="0" rIns="0" bIns="0" rtlCol="0">
            <a:noAutofit/>
          </a:bodyPr>
          <a:lstStyle/>
          <a:p>
            <a:endParaRPr/>
          </a:p>
        </p:txBody>
      </p:sp>
      <p:sp>
        <p:nvSpPr>
          <p:cNvPr id="28" name="object 28"/>
          <p:cNvSpPr/>
          <p:nvPr/>
        </p:nvSpPr>
        <p:spPr>
          <a:xfrm>
            <a:off x="2377440" y="1228344"/>
            <a:ext cx="30480" cy="0"/>
          </a:xfrm>
          <a:custGeom>
            <a:avLst/>
            <a:gdLst/>
            <a:ahLst/>
            <a:cxnLst/>
            <a:rect l="l" t="t" r="r" b="b"/>
            <a:pathLst>
              <a:path w="30480">
                <a:moveTo>
                  <a:pt x="0" y="0"/>
                </a:moveTo>
                <a:lnTo>
                  <a:pt x="30480" y="0"/>
                </a:lnTo>
              </a:path>
            </a:pathLst>
          </a:custGeom>
          <a:ln w="10413">
            <a:solidFill>
              <a:srgbClr val="000000"/>
            </a:solidFill>
          </a:ln>
        </p:spPr>
        <p:txBody>
          <a:bodyPr wrap="square" lIns="0" tIns="0" rIns="0" bIns="0" rtlCol="0">
            <a:noAutofit/>
          </a:bodyPr>
          <a:lstStyle/>
          <a:p>
            <a:endParaRPr/>
          </a:p>
        </p:txBody>
      </p:sp>
      <p:sp>
        <p:nvSpPr>
          <p:cNvPr id="25" name="object 25"/>
          <p:cNvSpPr/>
          <p:nvPr/>
        </p:nvSpPr>
        <p:spPr>
          <a:xfrm>
            <a:off x="1200912" y="1284732"/>
            <a:ext cx="5865876" cy="5815583"/>
          </a:xfrm>
          <a:prstGeom prst="rect">
            <a:avLst/>
          </a:prstGeom>
          <a:blipFill>
            <a:blip r:embed="rId3" cstate="print"/>
            <a:stretch>
              <a:fillRect/>
            </a:stretch>
          </a:blipFill>
        </p:spPr>
        <p:txBody>
          <a:bodyPr wrap="square" lIns="0" tIns="0" rIns="0" bIns="0" rtlCol="0">
            <a:noAutofit/>
          </a:bodyPr>
          <a:lstStyle/>
          <a:p>
            <a:endParaRPr/>
          </a:p>
        </p:txBody>
      </p:sp>
      <p:sp>
        <p:nvSpPr>
          <p:cNvPr id="26" name="object 26"/>
          <p:cNvSpPr/>
          <p:nvPr/>
        </p:nvSpPr>
        <p:spPr>
          <a:xfrm>
            <a:off x="972185" y="4500245"/>
            <a:ext cx="2400300" cy="0"/>
          </a:xfrm>
          <a:custGeom>
            <a:avLst/>
            <a:gdLst/>
            <a:ahLst/>
            <a:cxnLst/>
            <a:rect l="l" t="t" r="r" b="b"/>
            <a:pathLst>
              <a:path w="2400300">
                <a:moveTo>
                  <a:pt x="0" y="0"/>
                </a:moveTo>
                <a:lnTo>
                  <a:pt x="2400300" y="0"/>
                </a:lnTo>
              </a:path>
            </a:pathLst>
          </a:custGeom>
          <a:ln w="30480">
            <a:solidFill>
              <a:srgbClr val="6D2D9F"/>
            </a:solidFill>
          </a:ln>
        </p:spPr>
        <p:txBody>
          <a:bodyPr wrap="square" lIns="0" tIns="0" rIns="0" bIns="0" rtlCol="0">
            <a:noAutofit/>
          </a:bodyPr>
          <a:lstStyle/>
          <a:p>
            <a:endParaRPr/>
          </a:p>
        </p:txBody>
      </p:sp>
      <p:sp>
        <p:nvSpPr>
          <p:cNvPr id="27" name="object 27"/>
          <p:cNvSpPr/>
          <p:nvPr/>
        </p:nvSpPr>
        <p:spPr>
          <a:xfrm>
            <a:off x="1200785" y="6426200"/>
            <a:ext cx="735965" cy="0"/>
          </a:xfrm>
          <a:custGeom>
            <a:avLst/>
            <a:gdLst/>
            <a:ahLst/>
            <a:cxnLst/>
            <a:rect l="l" t="t" r="r" b="b"/>
            <a:pathLst>
              <a:path w="735965">
                <a:moveTo>
                  <a:pt x="0" y="0"/>
                </a:moveTo>
                <a:lnTo>
                  <a:pt x="735965" y="0"/>
                </a:lnTo>
              </a:path>
            </a:pathLst>
          </a:custGeom>
          <a:ln w="30480">
            <a:solidFill>
              <a:srgbClr val="00AD50"/>
            </a:solidFill>
          </a:ln>
        </p:spPr>
        <p:txBody>
          <a:bodyPr wrap="square" lIns="0" tIns="0" rIns="0" bIns="0" rtlCol="0">
            <a:noAutofit/>
          </a:bodyPr>
          <a:lstStyle/>
          <a:p>
            <a:endParaRPr/>
          </a:p>
        </p:txBody>
      </p:sp>
      <p:sp>
        <p:nvSpPr>
          <p:cNvPr id="24" name="object 24"/>
          <p:cNvSpPr/>
          <p:nvPr/>
        </p:nvSpPr>
        <p:spPr>
          <a:xfrm>
            <a:off x="1200912" y="7481316"/>
            <a:ext cx="140207" cy="187451"/>
          </a:xfrm>
          <a:custGeom>
            <a:avLst/>
            <a:gdLst/>
            <a:ahLst/>
            <a:cxnLst/>
            <a:rect l="l" t="t" r="r" b="b"/>
            <a:pathLst>
              <a:path w="140207" h="187451">
                <a:moveTo>
                  <a:pt x="0" y="0"/>
                </a:moveTo>
                <a:lnTo>
                  <a:pt x="140207" y="0"/>
                </a:lnTo>
                <a:lnTo>
                  <a:pt x="140207" y="187451"/>
                </a:lnTo>
                <a:lnTo>
                  <a:pt x="0" y="187451"/>
                </a:lnTo>
                <a:lnTo>
                  <a:pt x="0" y="0"/>
                </a:lnTo>
                <a:close/>
              </a:path>
            </a:pathLst>
          </a:custGeom>
          <a:solidFill>
            <a:srgbClr val="FCFCFC"/>
          </a:solidFill>
        </p:spPr>
        <p:txBody>
          <a:bodyPr wrap="square" lIns="0" tIns="0" rIns="0" bIns="0" rtlCol="0">
            <a:noAutofit/>
          </a:bodyPr>
          <a:lstStyle/>
          <a:p>
            <a:endParaRPr/>
          </a:p>
        </p:txBody>
      </p:sp>
      <p:sp>
        <p:nvSpPr>
          <p:cNvPr id="23" name="object 23"/>
          <p:cNvSpPr/>
          <p:nvPr/>
        </p:nvSpPr>
        <p:spPr>
          <a:xfrm>
            <a:off x="1200912" y="8221980"/>
            <a:ext cx="140207" cy="187451"/>
          </a:xfrm>
          <a:custGeom>
            <a:avLst/>
            <a:gdLst/>
            <a:ahLst/>
            <a:cxnLst/>
            <a:rect l="l" t="t" r="r" b="b"/>
            <a:pathLst>
              <a:path w="140207" h="187451">
                <a:moveTo>
                  <a:pt x="0" y="0"/>
                </a:moveTo>
                <a:lnTo>
                  <a:pt x="140207" y="0"/>
                </a:lnTo>
                <a:lnTo>
                  <a:pt x="140207" y="187451"/>
                </a:lnTo>
                <a:lnTo>
                  <a:pt x="0" y="187451"/>
                </a:lnTo>
                <a:lnTo>
                  <a:pt x="0" y="0"/>
                </a:lnTo>
                <a:close/>
              </a:path>
            </a:pathLst>
          </a:custGeom>
          <a:solidFill>
            <a:srgbClr val="FCFCFC"/>
          </a:solidFill>
        </p:spPr>
        <p:txBody>
          <a:bodyPr wrap="square" lIns="0" tIns="0" rIns="0" bIns="0" rtlCol="0">
            <a:noAutofit/>
          </a:bodyPr>
          <a:lstStyle/>
          <a:p>
            <a:endParaRPr/>
          </a:p>
        </p:txBody>
      </p:sp>
      <p:sp>
        <p:nvSpPr>
          <p:cNvPr id="19" name="object 19"/>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20" name="object 20"/>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21" name="object 21"/>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22" name="object 22"/>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18" name="object 18"/>
          <p:cNvSpPr txBox="1"/>
          <p:nvPr/>
        </p:nvSpPr>
        <p:spPr>
          <a:xfrm>
            <a:off x="1252220" y="1081678"/>
            <a:ext cx="3308071" cy="158114"/>
          </a:xfrm>
          <a:prstGeom prst="rect">
            <a:avLst/>
          </a:prstGeom>
        </p:spPr>
        <p:txBody>
          <a:bodyPr wrap="square" lIns="0" tIns="7270" rIns="0" bIns="0" rtlCol="0">
            <a:noAutofit/>
          </a:bodyPr>
          <a:lstStyle/>
          <a:p>
            <a:pPr marL="12700">
              <a:lnSpc>
                <a:spcPts val="1145"/>
              </a:lnSpc>
            </a:pPr>
            <a:r>
              <a:rPr sz="1050" u="sng" spc="-2" dirty="0" smtClean="0">
                <a:solidFill>
                  <a:srgbClr val="0000FF"/>
                </a:solidFill>
                <a:latin typeface="Calibri"/>
                <a:cs typeface="Calibri"/>
                <a:hlinkClick r:id="rId4"/>
              </a:rPr>
              <a:t>Charles Stark Draper</a:t>
            </a:r>
            <a:r>
              <a:rPr sz="1050" spc="-2" dirty="0" smtClean="0">
                <a:solidFill>
                  <a:srgbClr val="0000FF"/>
                </a:solidFill>
                <a:latin typeface="Calibri"/>
                <a:cs typeface="Calibri"/>
                <a:hlinkClick r:id="rId4"/>
              </a:rPr>
              <a:t> </a:t>
            </a:r>
            <a:r>
              <a:rPr sz="1050" spc="-2" dirty="0" smtClean="0">
                <a:latin typeface="Calibri"/>
                <a:cs typeface="Calibri"/>
                <a:hlinkClick r:id="rId4"/>
              </a:rPr>
              <a:t>a</a:t>
            </a:r>
            <a:r>
              <a:rPr sz="1050" spc="-2" dirty="0" smtClean="0">
                <a:latin typeface="Calibri"/>
                <a:cs typeface="Calibri"/>
              </a:rPr>
              <a:t>t the MIT Instrumentation Laboratory.</a:t>
            </a:r>
            <a:endParaRPr sz="1050">
              <a:latin typeface="Calibri"/>
              <a:cs typeface="Calibri"/>
            </a:endParaRPr>
          </a:p>
        </p:txBody>
      </p:sp>
      <p:sp>
        <p:nvSpPr>
          <p:cNvPr id="17" name="object 17"/>
          <p:cNvSpPr txBox="1"/>
          <p:nvPr/>
        </p:nvSpPr>
        <p:spPr>
          <a:xfrm>
            <a:off x="1643888" y="1357298"/>
            <a:ext cx="1204804" cy="177800"/>
          </a:xfrm>
          <a:prstGeom prst="rect">
            <a:avLst/>
          </a:prstGeom>
        </p:spPr>
        <p:txBody>
          <a:bodyPr wrap="square" lIns="0" tIns="8413" rIns="0" bIns="0" rtlCol="0">
            <a:noAutofit/>
          </a:bodyPr>
          <a:lstStyle/>
          <a:p>
            <a:pPr marL="12700">
              <a:lnSpc>
                <a:spcPts val="1325"/>
              </a:lnSpc>
            </a:pPr>
            <a:r>
              <a:rPr sz="1200" spc="0" dirty="0" smtClean="0">
                <a:latin typeface="Times New Roman"/>
                <a:cs typeface="Times New Roman"/>
              </a:rPr>
              <a:t>It has two modules</a:t>
            </a:r>
            <a:endParaRPr sz="1200">
              <a:latin typeface="Times New Roman"/>
              <a:cs typeface="Times New Roman"/>
            </a:endParaRPr>
          </a:p>
        </p:txBody>
      </p:sp>
      <p:sp>
        <p:nvSpPr>
          <p:cNvPr id="16" name="object 16"/>
          <p:cNvSpPr txBox="1"/>
          <p:nvPr/>
        </p:nvSpPr>
        <p:spPr>
          <a:xfrm>
            <a:off x="1643888" y="1729742"/>
            <a:ext cx="2455538" cy="158115"/>
          </a:xfrm>
          <a:prstGeom prst="rect">
            <a:avLst/>
          </a:prstGeom>
        </p:spPr>
        <p:txBody>
          <a:bodyPr wrap="square" lIns="0" tIns="7429" rIns="0" bIns="0" rtlCol="0">
            <a:noAutofit/>
          </a:bodyPr>
          <a:lstStyle/>
          <a:p>
            <a:pPr marL="12700">
              <a:lnSpc>
                <a:spcPts val="1170"/>
              </a:lnSpc>
            </a:pPr>
            <a:r>
              <a:rPr sz="1050" spc="-1" dirty="0" smtClean="0">
                <a:latin typeface="Times New Roman"/>
                <a:cs typeface="Times New Roman"/>
              </a:rPr>
              <a:t>1.Command module(CM) 2.Lunar Excursion</a:t>
            </a:r>
            <a:endParaRPr sz="1050">
              <a:latin typeface="Times New Roman"/>
              <a:cs typeface="Times New Roman"/>
            </a:endParaRPr>
          </a:p>
        </p:txBody>
      </p:sp>
      <p:sp>
        <p:nvSpPr>
          <p:cNvPr id="15" name="object 15"/>
          <p:cNvSpPr txBox="1"/>
          <p:nvPr/>
        </p:nvSpPr>
        <p:spPr>
          <a:xfrm>
            <a:off x="1643888" y="2203118"/>
            <a:ext cx="1905854" cy="177800"/>
          </a:xfrm>
          <a:prstGeom prst="rect">
            <a:avLst/>
          </a:prstGeom>
        </p:spPr>
        <p:txBody>
          <a:bodyPr wrap="square" lIns="0" tIns="8413" rIns="0" bIns="0" rtlCol="0">
            <a:noAutofit/>
          </a:bodyPr>
          <a:lstStyle/>
          <a:p>
            <a:pPr marL="12700">
              <a:lnSpc>
                <a:spcPts val="1325"/>
              </a:lnSpc>
            </a:pPr>
            <a:r>
              <a:rPr sz="1200" spc="-1" dirty="0" smtClean="0">
                <a:latin typeface="Times New Roman"/>
                <a:cs typeface="Times New Roman"/>
              </a:rPr>
              <a:t>RAM size 256 , 1K ,2K words</a:t>
            </a:r>
            <a:endParaRPr sz="1200">
              <a:latin typeface="Times New Roman"/>
              <a:cs typeface="Times New Roman"/>
            </a:endParaRPr>
          </a:p>
        </p:txBody>
      </p:sp>
      <p:sp>
        <p:nvSpPr>
          <p:cNvPr id="14" name="object 14"/>
          <p:cNvSpPr txBox="1"/>
          <p:nvPr/>
        </p:nvSpPr>
        <p:spPr>
          <a:xfrm>
            <a:off x="1643888" y="2572526"/>
            <a:ext cx="1671206" cy="158115"/>
          </a:xfrm>
          <a:prstGeom prst="rect">
            <a:avLst/>
          </a:prstGeom>
        </p:spPr>
        <p:txBody>
          <a:bodyPr wrap="square" lIns="0" tIns="7429" rIns="0" bIns="0" rtlCol="0">
            <a:noAutofit/>
          </a:bodyPr>
          <a:lstStyle/>
          <a:p>
            <a:pPr marL="12700">
              <a:lnSpc>
                <a:spcPts val="1170"/>
              </a:lnSpc>
            </a:pPr>
            <a:r>
              <a:rPr sz="1050" spc="-1" dirty="0" smtClean="0">
                <a:latin typeface="Times New Roman"/>
                <a:cs typeface="Times New Roman"/>
              </a:rPr>
              <a:t>ROM size 4K,10K,36K words</a:t>
            </a:r>
            <a:endParaRPr sz="1050">
              <a:latin typeface="Times New Roman"/>
              <a:cs typeface="Times New Roman"/>
            </a:endParaRPr>
          </a:p>
        </p:txBody>
      </p:sp>
      <p:sp>
        <p:nvSpPr>
          <p:cNvPr id="13" name="object 13"/>
          <p:cNvSpPr txBox="1"/>
          <p:nvPr/>
        </p:nvSpPr>
        <p:spPr>
          <a:xfrm>
            <a:off x="1643888" y="2916950"/>
            <a:ext cx="1658549" cy="158115"/>
          </a:xfrm>
          <a:prstGeom prst="rect">
            <a:avLst/>
          </a:prstGeom>
        </p:spPr>
        <p:txBody>
          <a:bodyPr wrap="square" lIns="0" tIns="7429" rIns="0" bIns="0" rtlCol="0">
            <a:noAutofit/>
          </a:bodyPr>
          <a:lstStyle/>
          <a:p>
            <a:pPr marL="12700">
              <a:lnSpc>
                <a:spcPts val="1170"/>
              </a:lnSpc>
            </a:pPr>
            <a:r>
              <a:rPr sz="1050" spc="0" dirty="0" smtClean="0">
                <a:latin typeface="Times New Roman"/>
                <a:cs typeface="Times New Roman"/>
              </a:rPr>
              <a:t>Clock frequency is 1.024MHz</a:t>
            </a:r>
            <a:endParaRPr sz="1050">
              <a:latin typeface="Times New Roman"/>
              <a:cs typeface="Times New Roman"/>
            </a:endParaRPr>
          </a:p>
        </p:txBody>
      </p:sp>
      <p:sp>
        <p:nvSpPr>
          <p:cNvPr id="12" name="object 12"/>
          <p:cNvSpPr txBox="1"/>
          <p:nvPr/>
        </p:nvSpPr>
        <p:spPr>
          <a:xfrm>
            <a:off x="1643888" y="3259850"/>
            <a:ext cx="2146193" cy="158115"/>
          </a:xfrm>
          <a:prstGeom prst="rect">
            <a:avLst/>
          </a:prstGeom>
        </p:spPr>
        <p:txBody>
          <a:bodyPr wrap="square" lIns="0" tIns="7429" rIns="0" bIns="0" rtlCol="0">
            <a:noAutofit/>
          </a:bodyPr>
          <a:lstStyle/>
          <a:p>
            <a:pPr marL="12700">
              <a:lnSpc>
                <a:spcPts val="1170"/>
              </a:lnSpc>
            </a:pPr>
            <a:r>
              <a:rPr sz="1050" spc="-1" dirty="0" smtClean="0">
                <a:latin typeface="Times New Roman"/>
                <a:cs typeface="Times New Roman"/>
              </a:rPr>
              <a:t>5000 ,3-input RTL NOR gates are used</a:t>
            </a:r>
            <a:endParaRPr sz="1050">
              <a:latin typeface="Times New Roman"/>
              <a:cs typeface="Times New Roman"/>
            </a:endParaRPr>
          </a:p>
        </p:txBody>
      </p:sp>
      <p:sp>
        <p:nvSpPr>
          <p:cNvPr id="11" name="object 11"/>
          <p:cNvSpPr txBox="1"/>
          <p:nvPr/>
        </p:nvSpPr>
        <p:spPr>
          <a:xfrm>
            <a:off x="1643888" y="3602750"/>
            <a:ext cx="2351018" cy="158114"/>
          </a:xfrm>
          <a:prstGeom prst="rect">
            <a:avLst/>
          </a:prstGeom>
        </p:spPr>
        <p:txBody>
          <a:bodyPr wrap="square" lIns="0" tIns="7429" rIns="0" bIns="0" rtlCol="0">
            <a:noAutofit/>
          </a:bodyPr>
          <a:lstStyle/>
          <a:p>
            <a:pPr marL="12700">
              <a:lnSpc>
                <a:spcPts val="1170"/>
              </a:lnSpc>
            </a:pPr>
            <a:r>
              <a:rPr sz="1050" spc="0" dirty="0" smtClean="0">
                <a:latin typeface="Times New Roman"/>
                <a:cs typeface="Times New Roman"/>
              </a:rPr>
              <a:t>User interface is DSKY(display/Keyboard)</a:t>
            </a:r>
            <a:endParaRPr sz="1050">
              <a:latin typeface="Times New Roman"/>
              <a:cs typeface="Times New Roman"/>
            </a:endParaRPr>
          </a:p>
        </p:txBody>
      </p:sp>
      <p:sp>
        <p:nvSpPr>
          <p:cNvPr id="10" name="object 10"/>
          <p:cNvSpPr txBox="1"/>
          <p:nvPr/>
        </p:nvSpPr>
        <p:spPr>
          <a:xfrm>
            <a:off x="1252220" y="4024898"/>
            <a:ext cx="5355059" cy="163783"/>
          </a:xfrm>
          <a:prstGeom prst="rect">
            <a:avLst/>
          </a:prstGeom>
        </p:spPr>
        <p:txBody>
          <a:bodyPr wrap="square" lIns="0" tIns="7556" rIns="0" bIns="0" rtlCol="0">
            <a:noAutofit/>
          </a:bodyPr>
          <a:lstStyle/>
          <a:p>
            <a:pPr marL="12700">
              <a:lnSpc>
                <a:spcPts val="1190"/>
              </a:lnSpc>
            </a:pPr>
            <a:r>
              <a:rPr sz="1050" spc="-2" dirty="0" smtClean="0">
                <a:latin typeface="Times New Roman"/>
                <a:cs typeface="Times New Roman"/>
              </a:rPr>
              <a:t>First Mass Produced Embedded System: </a:t>
            </a:r>
            <a:r>
              <a:rPr sz="1000" i="1" spc="-1" dirty="0" smtClean="0">
                <a:latin typeface="Calibri"/>
                <a:cs typeface="Calibri"/>
              </a:rPr>
              <a:t>Autonetics </a:t>
            </a:r>
            <a:r>
              <a:rPr sz="1000" b="1" i="1" spc="-1" dirty="0" smtClean="0">
                <a:latin typeface="Calibri"/>
                <a:cs typeface="Calibri"/>
              </a:rPr>
              <a:t>D-17 </a:t>
            </a:r>
            <a:r>
              <a:rPr sz="1000" i="1" spc="-1" dirty="0" smtClean="0">
                <a:latin typeface="Calibri"/>
                <a:cs typeface="Calibri"/>
              </a:rPr>
              <a:t>Guidance computer for Minuteman-I missile</a:t>
            </a:r>
            <a:endParaRPr sz="1000">
              <a:latin typeface="Calibri"/>
              <a:cs typeface="Calibri"/>
            </a:endParaRPr>
          </a:p>
        </p:txBody>
      </p:sp>
      <p:sp>
        <p:nvSpPr>
          <p:cNvPr id="9" name="object 9"/>
          <p:cNvSpPr txBox="1"/>
          <p:nvPr/>
        </p:nvSpPr>
        <p:spPr>
          <a:xfrm>
            <a:off x="1415288" y="4656758"/>
            <a:ext cx="1410063" cy="177800"/>
          </a:xfrm>
          <a:prstGeom prst="rect">
            <a:avLst/>
          </a:prstGeom>
        </p:spPr>
        <p:txBody>
          <a:bodyPr wrap="square" lIns="0" tIns="8413" rIns="0" bIns="0" rtlCol="0">
            <a:noAutofit/>
          </a:bodyPr>
          <a:lstStyle/>
          <a:p>
            <a:pPr marL="12700">
              <a:lnSpc>
                <a:spcPts val="1325"/>
              </a:lnSpc>
            </a:pPr>
            <a:r>
              <a:rPr sz="1200" b="1" spc="0" dirty="0" smtClean="0">
                <a:solidFill>
                  <a:srgbClr val="001F5F"/>
                </a:solidFill>
                <a:latin typeface="Times New Roman"/>
                <a:cs typeface="Times New Roman"/>
              </a:rPr>
              <a:t>Based on Generation</a:t>
            </a:r>
            <a:endParaRPr sz="1200">
              <a:latin typeface="Times New Roman"/>
              <a:cs typeface="Times New Roman"/>
            </a:endParaRPr>
          </a:p>
        </p:txBody>
      </p:sp>
      <p:sp>
        <p:nvSpPr>
          <p:cNvPr id="8" name="object 8"/>
          <p:cNvSpPr txBox="1"/>
          <p:nvPr/>
        </p:nvSpPr>
        <p:spPr>
          <a:xfrm>
            <a:off x="5722099" y="4698328"/>
            <a:ext cx="919581" cy="196214"/>
          </a:xfrm>
          <a:prstGeom prst="rect">
            <a:avLst/>
          </a:prstGeom>
        </p:spPr>
        <p:txBody>
          <a:bodyPr wrap="square" lIns="0" tIns="9366" rIns="0" bIns="0" rtlCol="0">
            <a:noAutofit/>
          </a:bodyPr>
          <a:lstStyle/>
          <a:p>
            <a:pPr marL="12700">
              <a:lnSpc>
                <a:spcPts val="1475"/>
              </a:lnSpc>
            </a:pPr>
            <a:r>
              <a:rPr sz="1350" b="1" dirty="0" smtClean="0">
                <a:latin typeface="Times New Roman"/>
                <a:cs typeface="Times New Roman"/>
              </a:rPr>
              <a:t>(</a:t>
            </a:r>
            <a:r>
              <a:rPr sz="1150" b="1" dirty="0" smtClean="0">
                <a:solidFill>
                  <a:srgbClr val="00AD50"/>
                </a:solidFill>
                <a:latin typeface="Times New Roman"/>
                <a:cs typeface="Times New Roman"/>
              </a:rPr>
              <a:t>March-2017</a:t>
            </a:r>
            <a:r>
              <a:rPr sz="1150" b="1" dirty="0" smtClean="0">
                <a:latin typeface="Times New Roman"/>
                <a:cs typeface="Times New Roman"/>
              </a:rPr>
              <a:t>)</a:t>
            </a:r>
            <a:endParaRPr sz="1150">
              <a:latin typeface="Times New Roman"/>
              <a:cs typeface="Times New Roman"/>
            </a:endParaRPr>
          </a:p>
        </p:txBody>
      </p:sp>
      <p:sp>
        <p:nvSpPr>
          <p:cNvPr id="7" name="object 7"/>
          <p:cNvSpPr txBox="1"/>
          <p:nvPr/>
        </p:nvSpPr>
        <p:spPr>
          <a:xfrm>
            <a:off x="1415288" y="5060232"/>
            <a:ext cx="2862569" cy="151764"/>
          </a:xfrm>
          <a:prstGeom prst="rect">
            <a:avLst/>
          </a:prstGeom>
        </p:spPr>
        <p:txBody>
          <a:bodyPr wrap="square" lIns="0" tIns="7080" rIns="0" bIns="0" rtlCol="0">
            <a:noAutofit/>
          </a:bodyPr>
          <a:lstStyle/>
          <a:p>
            <a:pPr marL="12700">
              <a:lnSpc>
                <a:spcPts val="1115"/>
              </a:lnSpc>
            </a:pPr>
            <a:r>
              <a:rPr sz="1000" b="1" spc="0" dirty="0" smtClean="0">
                <a:solidFill>
                  <a:srgbClr val="001F5F"/>
                </a:solidFill>
                <a:latin typeface="Times New Roman"/>
                <a:cs typeface="Times New Roman"/>
              </a:rPr>
              <a:t>Based on Complexity &amp; Performance Requirements</a:t>
            </a:r>
            <a:endParaRPr sz="1000">
              <a:latin typeface="Times New Roman"/>
              <a:cs typeface="Times New Roman"/>
            </a:endParaRPr>
          </a:p>
        </p:txBody>
      </p:sp>
      <p:sp>
        <p:nvSpPr>
          <p:cNvPr id="6" name="object 6"/>
          <p:cNvSpPr txBox="1"/>
          <p:nvPr/>
        </p:nvSpPr>
        <p:spPr>
          <a:xfrm>
            <a:off x="1415288" y="5429067"/>
            <a:ext cx="1691005" cy="146050"/>
          </a:xfrm>
          <a:prstGeom prst="rect">
            <a:avLst/>
          </a:prstGeom>
        </p:spPr>
        <p:txBody>
          <a:bodyPr wrap="square" lIns="0" tIns="6794" rIns="0" bIns="0" rtlCol="0">
            <a:noAutofit/>
          </a:bodyPr>
          <a:lstStyle/>
          <a:p>
            <a:pPr marL="12700">
              <a:lnSpc>
                <a:spcPts val="1070"/>
              </a:lnSpc>
            </a:pPr>
            <a:r>
              <a:rPr sz="950" b="1" spc="-2" dirty="0" smtClean="0">
                <a:solidFill>
                  <a:srgbClr val="001F5F"/>
                </a:solidFill>
                <a:latin typeface="Times New Roman"/>
                <a:cs typeface="Times New Roman"/>
              </a:rPr>
              <a:t>Based on deterministic behavior</a:t>
            </a:r>
            <a:endParaRPr sz="950">
              <a:latin typeface="Times New Roman"/>
              <a:cs typeface="Times New Roman"/>
            </a:endParaRPr>
          </a:p>
        </p:txBody>
      </p:sp>
      <p:sp>
        <p:nvSpPr>
          <p:cNvPr id="5" name="object 5"/>
          <p:cNvSpPr txBox="1"/>
          <p:nvPr/>
        </p:nvSpPr>
        <p:spPr>
          <a:xfrm>
            <a:off x="1415288" y="5788691"/>
            <a:ext cx="1151446" cy="151764"/>
          </a:xfrm>
          <a:prstGeom prst="rect">
            <a:avLst/>
          </a:prstGeom>
        </p:spPr>
        <p:txBody>
          <a:bodyPr wrap="square" lIns="0" tIns="7080" rIns="0" bIns="0" rtlCol="0">
            <a:noAutofit/>
          </a:bodyPr>
          <a:lstStyle/>
          <a:p>
            <a:pPr marL="12700">
              <a:lnSpc>
                <a:spcPts val="1115"/>
              </a:lnSpc>
            </a:pPr>
            <a:r>
              <a:rPr sz="1000" b="1" spc="0" dirty="0" smtClean="0">
                <a:solidFill>
                  <a:srgbClr val="001F5F"/>
                </a:solidFill>
                <a:latin typeface="Times New Roman"/>
                <a:cs typeface="Times New Roman"/>
              </a:rPr>
              <a:t>Based on Triggering</a:t>
            </a:r>
            <a:endParaRPr sz="1000">
              <a:latin typeface="Times New Roman"/>
              <a:cs typeface="Times New Roman"/>
            </a:endParaRPr>
          </a:p>
        </p:txBody>
      </p:sp>
      <p:sp>
        <p:nvSpPr>
          <p:cNvPr id="4" name="object 4"/>
          <p:cNvSpPr txBox="1"/>
          <p:nvPr/>
        </p:nvSpPr>
        <p:spPr>
          <a:xfrm>
            <a:off x="1200912" y="8221980"/>
            <a:ext cx="140207" cy="187451"/>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1200912" y="7481316"/>
            <a:ext cx="140207" cy="187451"/>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06070" y="306324"/>
            <a:ext cx="7159625" cy="9445625"/>
          </a:xfrm>
          <a:prstGeom prst="rect">
            <a:avLst/>
          </a:prstGeom>
        </p:spPr>
        <p:txBody>
          <a:bodyPr wrap="square" lIns="0" tIns="6170" rIns="0" bIns="0" rtlCol="0">
            <a:noAutofit/>
          </a:bodyPr>
          <a:lstStyle/>
          <a:p>
            <a:pPr>
              <a:lnSpc>
                <a:spcPts val="500"/>
              </a:lnSpc>
            </a:pPr>
            <a:endParaRPr sz="500" dirty="0"/>
          </a:p>
          <a:p>
            <a:pPr marL="704329">
              <a:lnSpc>
                <a:spcPct val="95825"/>
              </a:lnSpc>
              <a:spcBef>
                <a:spcPts val="1000"/>
              </a:spcBef>
            </a:pPr>
            <a:r>
              <a:rPr sz="1200" b="1" u="heavy" spc="0" dirty="0" smtClean="0">
                <a:solidFill>
                  <a:srgbClr val="6D2D9F"/>
                </a:solidFill>
                <a:latin typeface="Times New Roman"/>
                <a:cs typeface="Times New Roman"/>
              </a:rPr>
              <a:t>History of Embedded Systems:</a:t>
            </a:r>
            <a:endParaRPr sz="1200" dirty="0">
              <a:latin typeface="Times New Roman"/>
              <a:cs typeface="Times New Roman"/>
            </a:endParaRPr>
          </a:p>
          <a:p>
            <a:pPr marL="608330">
              <a:lnSpc>
                <a:spcPts val="1378"/>
              </a:lnSpc>
              <a:spcBef>
                <a:spcPts val="1309"/>
              </a:spcBef>
            </a:pPr>
            <a:r>
              <a:rPr sz="1800" spc="0" baseline="35039" dirty="0" smtClean="0">
                <a:latin typeface="Wingdings"/>
                <a:cs typeface="Wingdings"/>
              </a:rPr>
              <a:t></a:t>
            </a:r>
            <a:r>
              <a:rPr sz="1800" spc="0" baseline="33819" dirty="0" smtClean="0">
                <a:latin typeface="Times New Roman"/>
                <a:cs typeface="Times New Roman"/>
              </a:rPr>
              <a:t>     </a:t>
            </a:r>
            <a:r>
              <a:rPr sz="1800" spc="4" baseline="33819" dirty="0" smtClean="0">
                <a:latin typeface="Times New Roman"/>
                <a:cs typeface="Times New Roman"/>
              </a:rPr>
              <a:t> </a:t>
            </a:r>
            <a:r>
              <a:rPr sz="1100" spc="0" dirty="0" smtClean="0">
                <a:latin typeface="Times New Roman"/>
                <a:cs typeface="Times New Roman"/>
              </a:rPr>
              <a:t>F</a:t>
            </a:r>
            <a:r>
              <a:rPr sz="1100" spc="4" dirty="0" smtClean="0">
                <a:latin typeface="Times New Roman"/>
                <a:cs typeface="Times New Roman"/>
              </a:rPr>
              <a:t>i</a:t>
            </a:r>
            <a:r>
              <a:rPr sz="1100" spc="-9" dirty="0" smtClean="0">
                <a:latin typeface="Times New Roman"/>
                <a:cs typeface="Times New Roman"/>
              </a:rPr>
              <a:t>r</a:t>
            </a:r>
            <a:r>
              <a:rPr sz="1100" spc="0" dirty="0" smtClean="0">
                <a:latin typeface="Times New Roman"/>
                <a:cs typeface="Times New Roman"/>
              </a:rPr>
              <a:t>st</a:t>
            </a:r>
            <a:r>
              <a:rPr sz="1100" spc="-4" dirty="0" smtClean="0">
                <a:latin typeface="Times New Roman"/>
                <a:cs typeface="Times New Roman"/>
              </a:rPr>
              <a:t> R</a:t>
            </a:r>
            <a:r>
              <a:rPr sz="1100" spc="0" dirty="0" smtClean="0">
                <a:latin typeface="Times New Roman"/>
                <a:cs typeface="Times New Roman"/>
              </a:rPr>
              <a:t>eco</a:t>
            </a:r>
            <a:r>
              <a:rPr sz="1100" spc="-14" dirty="0" smtClean="0">
                <a:latin typeface="Times New Roman"/>
                <a:cs typeface="Times New Roman"/>
              </a:rPr>
              <a:t>g</a:t>
            </a:r>
            <a:r>
              <a:rPr sz="1100" spc="0" dirty="0" smtClean="0">
                <a:latin typeface="Times New Roman"/>
                <a:cs typeface="Times New Roman"/>
              </a:rPr>
              <a:t>n</a:t>
            </a:r>
            <a:r>
              <a:rPr sz="1100" spc="4" dirty="0" smtClean="0">
                <a:latin typeface="Times New Roman"/>
                <a:cs typeface="Times New Roman"/>
              </a:rPr>
              <a:t>i</a:t>
            </a:r>
            <a:r>
              <a:rPr sz="1100" spc="-9" dirty="0" smtClean="0">
                <a:latin typeface="Times New Roman"/>
                <a:cs typeface="Times New Roman"/>
              </a:rPr>
              <a:t>z</a:t>
            </a:r>
            <a:r>
              <a:rPr sz="1100" spc="0" dirty="0" smtClean="0">
                <a:latin typeface="Times New Roman"/>
                <a:cs typeface="Times New Roman"/>
              </a:rPr>
              <a:t>ed</a:t>
            </a:r>
            <a:r>
              <a:rPr sz="1100" spc="-9" dirty="0" smtClean="0">
                <a:latin typeface="Times New Roman"/>
                <a:cs typeface="Times New Roman"/>
              </a:rPr>
              <a:t> </a:t>
            </a:r>
            <a:r>
              <a:rPr sz="1100" spc="0" dirty="0" smtClean="0">
                <a:latin typeface="Times New Roman"/>
                <a:cs typeface="Times New Roman"/>
              </a:rPr>
              <a:t>Mod</a:t>
            </a:r>
            <a:r>
              <a:rPr sz="1100" spc="-9" dirty="0" smtClean="0">
                <a:latin typeface="Times New Roman"/>
                <a:cs typeface="Times New Roman"/>
              </a:rPr>
              <a:t>e</a:t>
            </a:r>
            <a:r>
              <a:rPr sz="1100" spc="4" dirty="0" smtClean="0">
                <a:latin typeface="Times New Roman"/>
                <a:cs typeface="Times New Roman"/>
              </a:rPr>
              <a:t>r</a:t>
            </a:r>
            <a:r>
              <a:rPr sz="1100" spc="0" dirty="0" smtClean="0">
                <a:latin typeface="Times New Roman"/>
                <a:cs typeface="Times New Roman"/>
              </a:rPr>
              <a:t>n E</a:t>
            </a:r>
            <a:r>
              <a:rPr sz="1100" spc="-19" dirty="0" smtClean="0">
                <a:latin typeface="Times New Roman"/>
                <a:cs typeface="Times New Roman"/>
              </a:rPr>
              <a:t>m</a:t>
            </a:r>
            <a:r>
              <a:rPr sz="1100" spc="0" dirty="0" smtClean="0">
                <a:latin typeface="Times New Roman"/>
                <a:cs typeface="Times New Roman"/>
              </a:rPr>
              <a:t>bedded S</a:t>
            </a:r>
            <a:r>
              <a:rPr sz="1100" spc="-14" dirty="0" smtClean="0">
                <a:latin typeface="Times New Roman"/>
                <a:cs typeface="Times New Roman"/>
              </a:rPr>
              <a:t>y</a:t>
            </a:r>
            <a:r>
              <a:rPr sz="1100" spc="0" dirty="0" smtClean="0">
                <a:latin typeface="Times New Roman"/>
                <a:cs typeface="Times New Roman"/>
              </a:rPr>
              <a:t>s</a:t>
            </a:r>
            <a:r>
              <a:rPr sz="1100" spc="4" dirty="0" smtClean="0">
                <a:latin typeface="Times New Roman"/>
                <a:cs typeface="Times New Roman"/>
              </a:rPr>
              <a:t>t</a:t>
            </a:r>
            <a:r>
              <a:rPr sz="1100" spc="0" dirty="0" smtClean="0">
                <a:latin typeface="Times New Roman"/>
                <a:cs typeface="Times New Roman"/>
              </a:rPr>
              <a:t>e</a:t>
            </a:r>
            <a:r>
              <a:rPr sz="1100" spc="-19" dirty="0" smtClean="0">
                <a:latin typeface="Times New Roman"/>
                <a:cs typeface="Times New Roman"/>
              </a:rPr>
              <a:t>m</a:t>
            </a:r>
            <a:r>
              <a:rPr sz="1100" spc="0" dirty="0" smtClean="0">
                <a:latin typeface="Times New Roman"/>
                <a:cs typeface="Times New Roman"/>
              </a:rPr>
              <a:t>:</a:t>
            </a:r>
            <a:r>
              <a:rPr sz="1100" spc="4" dirty="0" smtClean="0">
                <a:latin typeface="Times New Roman"/>
                <a:cs typeface="Times New Roman"/>
              </a:rPr>
              <a:t> </a:t>
            </a:r>
            <a:r>
              <a:rPr sz="1050" spc="-4" dirty="0" smtClean="0">
                <a:latin typeface="Calibri"/>
                <a:cs typeface="Calibri"/>
              </a:rPr>
              <a:t>A</a:t>
            </a:r>
            <a:r>
              <a:rPr sz="1050" spc="4" dirty="0" smtClean="0">
                <a:latin typeface="Calibri"/>
                <a:cs typeface="Calibri"/>
              </a:rPr>
              <a:t>p</a:t>
            </a:r>
            <a:r>
              <a:rPr sz="1050" spc="0" dirty="0" smtClean="0">
                <a:latin typeface="Calibri"/>
                <a:cs typeface="Calibri"/>
              </a:rPr>
              <a:t>ollo</a:t>
            </a:r>
            <a:r>
              <a:rPr sz="1050" spc="-12" dirty="0" smtClean="0">
                <a:latin typeface="Calibri"/>
                <a:cs typeface="Calibri"/>
              </a:rPr>
              <a:t> </a:t>
            </a:r>
            <a:r>
              <a:rPr sz="1050" spc="0" dirty="0" smtClean="0">
                <a:latin typeface="Calibri"/>
                <a:cs typeface="Calibri"/>
              </a:rPr>
              <a:t>G</a:t>
            </a:r>
            <a:r>
              <a:rPr sz="1050" spc="4" dirty="0" smtClean="0">
                <a:latin typeface="Calibri"/>
                <a:cs typeface="Calibri"/>
              </a:rPr>
              <a:t>u</a:t>
            </a:r>
            <a:r>
              <a:rPr sz="1050" spc="0" dirty="0" smtClean="0">
                <a:latin typeface="Calibri"/>
                <a:cs typeface="Calibri"/>
              </a:rPr>
              <a:t>i</a:t>
            </a:r>
            <a:r>
              <a:rPr sz="1050" spc="4" dirty="0" smtClean="0">
                <a:latin typeface="Calibri"/>
                <a:cs typeface="Calibri"/>
              </a:rPr>
              <a:t>danc</a:t>
            </a:r>
            <a:r>
              <a:rPr sz="1050" spc="0" dirty="0" smtClean="0">
                <a:latin typeface="Calibri"/>
                <a:cs typeface="Calibri"/>
              </a:rPr>
              <a:t>e</a:t>
            </a:r>
            <a:r>
              <a:rPr sz="1050" spc="-40" dirty="0" smtClean="0">
                <a:latin typeface="Calibri"/>
                <a:cs typeface="Calibri"/>
              </a:rPr>
              <a:t> </a:t>
            </a:r>
            <a:r>
              <a:rPr sz="1050" spc="-4" dirty="0" smtClean="0">
                <a:latin typeface="Calibri"/>
                <a:cs typeface="Calibri"/>
              </a:rPr>
              <a:t>C</a:t>
            </a:r>
            <a:r>
              <a:rPr sz="1050" spc="0" dirty="0" smtClean="0">
                <a:latin typeface="Calibri"/>
                <a:cs typeface="Calibri"/>
              </a:rPr>
              <a:t>o</a:t>
            </a:r>
            <a:r>
              <a:rPr sz="1050" spc="4" dirty="0" smtClean="0">
                <a:latin typeface="Calibri"/>
                <a:cs typeface="Calibri"/>
              </a:rPr>
              <a:t>mpu</a:t>
            </a:r>
            <a:r>
              <a:rPr sz="1050" spc="0" dirty="0" smtClean="0">
                <a:latin typeface="Calibri"/>
                <a:cs typeface="Calibri"/>
              </a:rPr>
              <a:t>t</a:t>
            </a:r>
            <a:r>
              <a:rPr sz="1050" spc="9" dirty="0" smtClean="0">
                <a:latin typeface="Calibri"/>
                <a:cs typeface="Calibri"/>
              </a:rPr>
              <a:t>e</a:t>
            </a:r>
            <a:r>
              <a:rPr sz="1050" spc="0" dirty="0" smtClean="0">
                <a:latin typeface="Calibri"/>
                <a:cs typeface="Calibri"/>
              </a:rPr>
              <a:t>r</a:t>
            </a:r>
            <a:r>
              <a:rPr sz="1050" spc="-32" dirty="0" smtClean="0">
                <a:latin typeface="Calibri"/>
                <a:cs typeface="Calibri"/>
              </a:rPr>
              <a:t> </a:t>
            </a:r>
            <a:r>
              <a:rPr sz="1050" spc="-4" dirty="0" smtClean="0">
                <a:latin typeface="Calibri"/>
                <a:cs typeface="Calibri"/>
              </a:rPr>
              <a:t>(</a:t>
            </a:r>
            <a:r>
              <a:rPr sz="1050" spc="9" dirty="0" smtClean="0">
                <a:latin typeface="Calibri"/>
                <a:cs typeface="Calibri"/>
              </a:rPr>
              <a:t>A</a:t>
            </a:r>
            <a:r>
              <a:rPr sz="1050" spc="0" dirty="0" smtClean="0">
                <a:latin typeface="Calibri"/>
                <a:cs typeface="Calibri"/>
              </a:rPr>
              <a:t>G</a:t>
            </a:r>
            <a:r>
              <a:rPr sz="1050" spc="4" dirty="0" smtClean="0">
                <a:latin typeface="Calibri"/>
                <a:cs typeface="Calibri"/>
              </a:rPr>
              <a:t>C</a:t>
            </a:r>
            <a:r>
              <a:rPr sz="1050" spc="0" dirty="0" smtClean="0">
                <a:latin typeface="Calibri"/>
                <a:cs typeface="Calibri"/>
              </a:rPr>
              <a:t>)</a:t>
            </a:r>
            <a:r>
              <a:rPr sz="1050" spc="-24" dirty="0" smtClean="0">
                <a:latin typeface="Calibri"/>
                <a:cs typeface="Calibri"/>
              </a:rPr>
              <a:t> </a:t>
            </a:r>
            <a:r>
              <a:rPr sz="1050" spc="4" dirty="0" smtClean="0">
                <a:latin typeface="Calibri"/>
                <a:cs typeface="Calibri"/>
              </a:rPr>
              <a:t>d</a:t>
            </a:r>
            <a:r>
              <a:rPr sz="1050" spc="-4" dirty="0" smtClean="0">
                <a:latin typeface="Calibri"/>
                <a:cs typeface="Calibri"/>
              </a:rPr>
              <a:t>e</a:t>
            </a:r>
            <a:r>
              <a:rPr sz="1050" spc="9" dirty="0" smtClean="0">
                <a:latin typeface="Calibri"/>
                <a:cs typeface="Calibri"/>
              </a:rPr>
              <a:t>v</a:t>
            </a:r>
            <a:r>
              <a:rPr sz="1050" spc="-4" dirty="0" smtClean="0">
                <a:latin typeface="Calibri"/>
                <a:cs typeface="Calibri"/>
              </a:rPr>
              <a:t>e</a:t>
            </a:r>
            <a:r>
              <a:rPr sz="1050" spc="0" dirty="0" smtClean="0">
                <a:latin typeface="Calibri"/>
                <a:cs typeface="Calibri"/>
              </a:rPr>
              <a:t>lo</a:t>
            </a:r>
            <a:r>
              <a:rPr sz="1050" spc="4" dirty="0" smtClean="0">
                <a:latin typeface="Calibri"/>
                <a:cs typeface="Calibri"/>
              </a:rPr>
              <a:t>p</a:t>
            </a:r>
            <a:r>
              <a:rPr sz="1050" spc="9" dirty="0" smtClean="0">
                <a:latin typeface="Calibri"/>
                <a:cs typeface="Calibri"/>
              </a:rPr>
              <a:t>e</a:t>
            </a:r>
            <a:r>
              <a:rPr sz="1050" spc="0" dirty="0" smtClean="0">
                <a:latin typeface="Calibri"/>
                <a:cs typeface="Calibri"/>
              </a:rPr>
              <a:t>d</a:t>
            </a:r>
            <a:r>
              <a:rPr sz="1050" spc="-39" dirty="0" smtClean="0">
                <a:latin typeface="Calibri"/>
                <a:cs typeface="Calibri"/>
              </a:rPr>
              <a:t> </a:t>
            </a:r>
            <a:r>
              <a:rPr sz="1050" spc="4" dirty="0" smtClean="0">
                <a:latin typeface="Calibri"/>
                <a:cs typeface="Calibri"/>
              </a:rPr>
              <a:t>b</a:t>
            </a:r>
            <a:r>
              <a:rPr sz="1050" spc="0" dirty="0" smtClean="0">
                <a:latin typeface="Calibri"/>
                <a:cs typeface="Calibri"/>
              </a:rPr>
              <a:t>y</a:t>
            </a:r>
            <a:endParaRPr sz="1050" dirty="0">
              <a:latin typeface="Calibri"/>
              <a:cs typeface="Calibri"/>
            </a:endParaRPr>
          </a:p>
          <a:p>
            <a:pPr marL="1121918" marR="5910105" algn="just">
              <a:lnSpc>
                <a:spcPct val="87849"/>
              </a:lnSpc>
              <a:spcBef>
                <a:spcPts val="1734"/>
              </a:spcBef>
            </a:pPr>
            <a:r>
              <a:rPr sz="1450" dirty="0" smtClean="0">
                <a:latin typeface="Wingdings 2"/>
                <a:cs typeface="Wingdings 2"/>
              </a:rPr>
              <a:t></a:t>
            </a:r>
            <a:endParaRPr sz="1450" dirty="0">
              <a:latin typeface="Wingdings 2"/>
              <a:cs typeface="Wingdings 2"/>
            </a:endParaRPr>
          </a:p>
          <a:p>
            <a:pPr marL="1121918" marR="5932126" algn="just">
              <a:lnSpc>
                <a:spcPct val="87849"/>
              </a:lnSpc>
              <a:spcBef>
                <a:spcPts val="1532"/>
              </a:spcBef>
            </a:pPr>
            <a:r>
              <a:rPr sz="1150" dirty="0" smtClean="0">
                <a:latin typeface="Wingdings 2"/>
                <a:cs typeface="Wingdings 2"/>
              </a:rPr>
              <a:t></a:t>
            </a:r>
            <a:endParaRPr sz="1150" dirty="0">
              <a:latin typeface="Wingdings 2"/>
              <a:cs typeface="Wingdings 2"/>
            </a:endParaRPr>
          </a:p>
          <a:p>
            <a:pPr marL="1121918" marR="5135074" algn="just">
              <a:lnSpc>
                <a:spcPct val="95825"/>
              </a:lnSpc>
              <a:spcBef>
                <a:spcPts val="929"/>
              </a:spcBef>
            </a:pPr>
            <a:r>
              <a:rPr sz="1200" dirty="0" smtClean="0">
                <a:latin typeface="Times New Roman"/>
                <a:cs typeface="Times New Roman"/>
              </a:rPr>
              <a:t>module(LEM)</a:t>
            </a:r>
            <a:endParaRPr sz="1200" dirty="0">
              <a:latin typeface="Times New Roman"/>
              <a:cs typeface="Times New Roman"/>
            </a:endParaRPr>
          </a:p>
          <a:p>
            <a:pPr marL="1121918" marR="5910105" algn="just">
              <a:lnSpc>
                <a:spcPct val="87849"/>
              </a:lnSpc>
              <a:spcBef>
                <a:spcPts val="75"/>
              </a:spcBef>
            </a:pPr>
            <a:r>
              <a:rPr sz="1450" dirty="0" smtClean="0">
                <a:latin typeface="Wingdings 2"/>
                <a:cs typeface="Wingdings 2"/>
              </a:rPr>
              <a:t></a:t>
            </a:r>
            <a:endParaRPr sz="1450" dirty="0">
              <a:latin typeface="Wingdings 2"/>
              <a:cs typeface="Wingdings 2"/>
            </a:endParaRPr>
          </a:p>
          <a:p>
            <a:pPr marL="1121918" marR="5936506" algn="just">
              <a:lnSpc>
                <a:spcPct val="87849"/>
              </a:lnSpc>
              <a:spcBef>
                <a:spcPts val="1508"/>
              </a:spcBef>
            </a:pPr>
            <a:r>
              <a:rPr sz="1150" dirty="0" smtClean="0">
                <a:latin typeface="Wingdings 2"/>
                <a:cs typeface="Wingdings 2"/>
              </a:rPr>
              <a:t></a:t>
            </a:r>
            <a:endParaRPr sz="1150" dirty="0">
              <a:latin typeface="Wingdings 2"/>
              <a:cs typeface="Wingdings 2"/>
            </a:endParaRPr>
          </a:p>
          <a:p>
            <a:pPr marL="1121918" marR="5936506" algn="just">
              <a:lnSpc>
                <a:spcPct val="87849"/>
              </a:lnSpc>
              <a:spcBef>
                <a:spcPts val="1499"/>
              </a:spcBef>
            </a:pPr>
            <a:r>
              <a:rPr sz="1150" dirty="0" smtClean="0">
                <a:latin typeface="Wingdings 2"/>
                <a:cs typeface="Wingdings 2"/>
              </a:rPr>
              <a:t></a:t>
            </a:r>
            <a:endParaRPr sz="1150" dirty="0">
              <a:latin typeface="Wingdings 2"/>
              <a:cs typeface="Wingdings 2"/>
            </a:endParaRPr>
          </a:p>
          <a:p>
            <a:pPr marL="1121918" marR="5936506" algn="just">
              <a:lnSpc>
                <a:spcPct val="87849"/>
              </a:lnSpc>
              <a:spcBef>
                <a:spcPts val="1487"/>
              </a:spcBef>
            </a:pPr>
            <a:r>
              <a:rPr sz="1150" dirty="0" smtClean="0">
                <a:latin typeface="Wingdings 2"/>
                <a:cs typeface="Wingdings 2"/>
              </a:rPr>
              <a:t></a:t>
            </a:r>
            <a:endParaRPr sz="1150" dirty="0">
              <a:latin typeface="Wingdings 2"/>
              <a:cs typeface="Wingdings 2"/>
            </a:endParaRPr>
          </a:p>
          <a:p>
            <a:pPr marL="1121918" marR="5936506" algn="just">
              <a:lnSpc>
                <a:spcPct val="87849"/>
              </a:lnSpc>
              <a:spcBef>
                <a:spcPts val="1487"/>
              </a:spcBef>
            </a:pPr>
            <a:r>
              <a:rPr sz="1150" dirty="0" smtClean="0">
                <a:latin typeface="Wingdings 2"/>
                <a:cs typeface="Wingdings 2"/>
              </a:rPr>
              <a:t></a:t>
            </a:r>
            <a:endParaRPr sz="1150" dirty="0">
              <a:latin typeface="Wingdings 2"/>
              <a:cs typeface="Wingdings 2"/>
            </a:endParaRPr>
          </a:p>
          <a:p>
            <a:pPr marL="722630">
              <a:lnSpc>
                <a:spcPct val="92488"/>
              </a:lnSpc>
              <a:spcBef>
                <a:spcPts val="2098"/>
              </a:spcBef>
            </a:pPr>
            <a:r>
              <a:rPr sz="1200" dirty="0" smtClean="0">
                <a:latin typeface="Wingdings"/>
                <a:cs typeface="Wingdings"/>
              </a:rPr>
              <a:t></a:t>
            </a:r>
            <a:endParaRPr sz="1200" dirty="0">
              <a:latin typeface="Wingdings"/>
              <a:cs typeface="Wingdings"/>
            </a:endParaRPr>
          </a:p>
          <a:p>
            <a:pPr marL="666229">
              <a:lnSpc>
                <a:spcPct val="95825"/>
              </a:lnSpc>
              <a:spcBef>
                <a:spcPts val="2010"/>
              </a:spcBef>
            </a:pPr>
            <a:r>
              <a:rPr sz="1200" b="1" dirty="0" smtClean="0">
                <a:solidFill>
                  <a:srgbClr val="6D2D9F"/>
                </a:solidFill>
                <a:latin typeface="Times New Roman"/>
                <a:cs typeface="Times New Roman"/>
              </a:rPr>
              <a:t>Classification of Embedded Systems:</a:t>
            </a:r>
            <a:endParaRPr sz="1200" dirty="0">
              <a:latin typeface="Times New Roman"/>
              <a:cs typeface="Times New Roman"/>
            </a:endParaRPr>
          </a:p>
          <a:p>
            <a:pPr marL="894829">
              <a:lnSpc>
                <a:spcPct val="92488"/>
              </a:lnSpc>
              <a:spcBef>
                <a:spcPts val="20"/>
              </a:spcBef>
            </a:pPr>
            <a:r>
              <a:rPr sz="1450" dirty="0" smtClean="0">
                <a:solidFill>
                  <a:srgbClr val="001F5F"/>
                </a:solidFill>
                <a:latin typeface="Wingdings"/>
                <a:cs typeface="Wingdings"/>
              </a:rPr>
              <a:t></a:t>
            </a:r>
            <a:endParaRPr sz="1450" dirty="0">
              <a:latin typeface="Wingdings"/>
              <a:cs typeface="Wingdings"/>
            </a:endParaRPr>
          </a:p>
          <a:p>
            <a:pPr marL="894829">
              <a:lnSpc>
                <a:spcPct val="92488"/>
              </a:lnSpc>
              <a:spcBef>
                <a:spcPts val="1750"/>
              </a:spcBef>
            </a:pPr>
            <a:r>
              <a:rPr sz="1050" dirty="0" smtClean="0">
                <a:solidFill>
                  <a:srgbClr val="001F5F"/>
                </a:solidFill>
                <a:latin typeface="Wingdings"/>
                <a:cs typeface="Wingdings"/>
              </a:rPr>
              <a:t></a:t>
            </a:r>
            <a:endParaRPr sz="1050" dirty="0">
              <a:latin typeface="Wingdings"/>
              <a:cs typeface="Wingdings"/>
            </a:endParaRPr>
          </a:p>
          <a:p>
            <a:pPr marL="894829">
              <a:lnSpc>
                <a:spcPct val="92488"/>
              </a:lnSpc>
              <a:spcBef>
                <a:spcPts val="1735"/>
              </a:spcBef>
            </a:pPr>
            <a:r>
              <a:rPr sz="1000" dirty="0" smtClean="0">
                <a:solidFill>
                  <a:srgbClr val="001F5F"/>
                </a:solidFill>
                <a:latin typeface="Wingdings"/>
                <a:cs typeface="Wingdings"/>
              </a:rPr>
              <a:t></a:t>
            </a:r>
            <a:endParaRPr sz="1000" dirty="0">
              <a:latin typeface="Wingdings"/>
              <a:cs typeface="Wingdings"/>
            </a:endParaRPr>
          </a:p>
          <a:p>
            <a:pPr marL="894829">
              <a:lnSpc>
                <a:spcPct val="92488"/>
              </a:lnSpc>
              <a:spcBef>
                <a:spcPts val="1725"/>
              </a:spcBef>
            </a:pPr>
            <a:r>
              <a:rPr sz="1050" dirty="0" smtClean="0">
                <a:solidFill>
                  <a:srgbClr val="001F5F"/>
                </a:solidFill>
                <a:latin typeface="Wingdings"/>
                <a:cs typeface="Wingdings"/>
              </a:rPr>
              <a:t></a:t>
            </a:r>
            <a:endParaRPr sz="1050" dirty="0">
              <a:latin typeface="Wingdings"/>
              <a:cs typeface="Wingdings"/>
            </a:endParaRPr>
          </a:p>
          <a:p>
            <a:pPr marL="894829">
              <a:lnSpc>
                <a:spcPct val="95825"/>
              </a:lnSpc>
              <a:spcBef>
                <a:spcPts val="2006"/>
              </a:spcBef>
            </a:pPr>
            <a:r>
              <a:rPr sz="1200" b="1" spc="0" dirty="0" smtClean="0">
                <a:solidFill>
                  <a:srgbClr val="00AD50"/>
                </a:solidFill>
                <a:latin typeface="Times New Roman"/>
                <a:cs typeface="Times New Roman"/>
              </a:rPr>
              <a:t>1. </a:t>
            </a:r>
            <a:r>
              <a:rPr sz="1200" b="1" u="heavy" spc="0" dirty="0" smtClean="0">
                <a:solidFill>
                  <a:srgbClr val="00AD50"/>
                </a:solidFill>
                <a:latin typeface="Times New Roman"/>
                <a:cs typeface="Times New Roman"/>
              </a:rPr>
              <a:t>Embedded Systems - Classification based on</a:t>
            </a:r>
            <a:endParaRPr sz="1200" dirty="0">
              <a:latin typeface="Times New Roman"/>
              <a:cs typeface="Times New Roman"/>
            </a:endParaRPr>
          </a:p>
          <a:p>
            <a:pPr marL="894829">
              <a:lnSpc>
                <a:spcPct val="95825"/>
              </a:lnSpc>
            </a:pPr>
            <a:r>
              <a:rPr sz="1200" b="1" spc="0" dirty="0" smtClean="0">
                <a:solidFill>
                  <a:srgbClr val="00AD50"/>
                </a:solidFill>
                <a:latin typeface="Times New Roman"/>
                <a:cs typeface="Times New Roman"/>
              </a:rPr>
              <a:t>Generation</a:t>
            </a:r>
            <a:endParaRPr sz="1200" dirty="0">
              <a:latin typeface="Times New Roman"/>
              <a:cs typeface="Times New Roman"/>
            </a:endParaRPr>
          </a:p>
          <a:p>
            <a:pPr marL="1121918" marR="2389344" algn="just">
              <a:lnSpc>
                <a:spcPts val="1330"/>
              </a:lnSpc>
              <a:spcBef>
                <a:spcPts val="1635"/>
              </a:spcBef>
            </a:pPr>
            <a:r>
              <a:rPr sz="1200" b="1" dirty="0" smtClean="0">
                <a:latin typeface="Times New Roman"/>
                <a:cs typeface="Times New Roman"/>
              </a:rPr>
              <a:t>F</a:t>
            </a:r>
            <a:r>
              <a:rPr sz="1200" b="1" spc="4" dirty="0" smtClean="0">
                <a:latin typeface="Times New Roman"/>
                <a:cs typeface="Times New Roman"/>
              </a:rPr>
              <a:t>i</a:t>
            </a:r>
            <a:r>
              <a:rPr sz="1200" b="1" spc="-4" dirty="0" smtClean="0">
                <a:latin typeface="Times New Roman"/>
                <a:cs typeface="Times New Roman"/>
              </a:rPr>
              <a:t>r</a:t>
            </a:r>
            <a:r>
              <a:rPr sz="1200" b="1" spc="0" dirty="0" smtClean="0">
                <a:latin typeface="Times New Roman"/>
                <a:cs typeface="Times New Roman"/>
              </a:rPr>
              <a:t>st </a:t>
            </a:r>
            <a:r>
              <a:rPr sz="1200" b="1" spc="-9" dirty="0" smtClean="0">
                <a:latin typeface="Times New Roman"/>
                <a:cs typeface="Times New Roman"/>
              </a:rPr>
              <a:t>G</a:t>
            </a:r>
            <a:r>
              <a:rPr sz="1200" b="1" spc="9" dirty="0" smtClean="0">
                <a:latin typeface="Times New Roman"/>
                <a:cs typeface="Times New Roman"/>
              </a:rPr>
              <a:t>e</a:t>
            </a:r>
            <a:r>
              <a:rPr sz="1200" b="1" spc="4" dirty="0" smtClean="0">
                <a:latin typeface="Times New Roman"/>
                <a:cs typeface="Times New Roman"/>
              </a:rPr>
              <a:t>n</a:t>
            </a:r>
            <a:r>
              <a:rPr sz="1200" b="1" spc="-4" dirty="0" smtClean="0">
                <a:latin typeface="Times New Roman"/>
                <a:cs typeface="Times New Roman"/>
              </a:rPr>
              <a:t>er</a:t>
            </a:r>
            <a:r>
              <a:rPr sz="1200" b="1" spc="0" dirty="0" smtClean="0">
                <a:latin typeface="Times New Roman"/>
                <a:cs typeface="Times New Roman"/>
              </a:rPr>
              <a:t>a</a:t>
            </a:r>
            <a:r>
              <a:rPr sz="1200" b="1" spc="-4" dirty="0" smtClean="0">
                <a:latin typeface="Times New Roman"/>
                <a:cs typeface="Times New Roman"/>
              </a:rPr>
              <a:t>t</a:t>
            </a:r>
            <a:r>
              <a:rPr sz="1200" b="1" spc="4" dirty="0" smtClean="0">
                <a:latin typeface="Times New Roman"/>
                <a:cs typeface="Times New Roman"/>
              </a:rPr>
              <a:t>i</a:t>
            </a:r>
            <a:r>
              <a:rPr sz="1200" b="1" spc="0" dirty="0" smtClean="0">
                <a:latin typeface="Times New Roman"/>
                <a:cs typeface="Times New Roman"/>
              </a:rPr>
              <a:t>o</a:t>
            </a:r>
            <a:r>
              <a:rPr sz="1200" b="1" spc="4" dirty="0" smtClean="0">
                <a:latin typeface="Times New Roman"/>
                <a:cs typeface="Times New Roman"/>
              </a:rPr>
              <a:t>n</a:t>
            </a:r>
            <a:r>
              <a:rPr sz="1200" b="1" spc="0" dirty="0" smtClean="0">
                <a:latin typeface="Times New Roman"/>
                <a:cs typeface="Times New Roman"/>
              </a:rPr>
              <a:t>:</a:t>
            </a:r>
            <a:r>
              <a:rPr sz="1200" b="1" spc="15" dirty="0" smtClean="0">
                <a:latin typeface="Times New Roman"/>
                <a:cs typeface="Times New Roman"/>
              </a:rPr>
              <a:t> </a:t>
            </a:r>
            <a:r>
              <a:rPr sz="1200" spc="0" dirty="0" smtClean="0">
                <a:latin typeface="Times New Roman"/>
                <a:cs typeface="Times New Roman"/>
              </a:rPr>
              <a:t>The </a:t>
            </a:r>
            <a:r>
              <a:rPr sz="1200" spc="-4" dirty="0" smtClean="0">
                <a:latin typeface="Times New Roman"/>
                <a:cs typeface="Times New Roman"/>
              </a:rPr>
              <a:t>ear</a:t>
            </a:r>
            <a:r>
              <a:rPr sz="1200" spc="4" dirty="0" smtClean="0">
                <a:latin typeface="Times New Roman"/>
                <a:cs typeface="Times New Roman"/>
              </a:rPr>
              <a:t>l</a:t>
            </a:r>
            <a:r>
              <a:rPr sz="1200" spc="0" dirty="0" smtClean="0">
                <a:latin typeface="Times New Roman"/>
                <a:cs typeface="Times New Roman"/>
              </a:rPr>
              <a:t>y</a:t>
            </a:r>
            <a:r>
              <a:rPr sz="1200" spc="5" dirty="0" smtClean="0">
                <a:latin typeface="Times New Roman"/>
                <a:cs typeface="Times New Roman"/>
              </a:rPr>
              <a:t> </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a:t>
            </a:r>
            <a:r>
              <a:rPr sz="1200" spc="15"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a:t>
            </a:r>
            <a:r>
              <a:rPr sz="1200" spc="5" dirty="0" smtClean="0">
                <a:latin typeface="Times New Roman"/>
                <a:cs typeface="Times New Roman"/>
              </a:rPr>
              <a:t> </a:t>
            </a:r>
            <a:r>
              <a:rPr sz="1200" spc="0" dirty="0" smtClean="0">
                <a:latin typeface="Times New Roman"/>
                <a:cs typeface="Times New Roman"/>
              </a:rPr>
              <a:t>bu</a:t>
            </a:r>
            <a:r>
              <a:rPr sz="1200" spc="4" dirty="0" smtClean="0">
                <a:latin typeface="Times New Roman"/>
                <a:cs typeface="Times New Roman"/>
              </a:rPr>
              <a:t>il</a:t>
            </a:r>
            <a:r>
              <a:rPr sz="1200" spc="0" dirty="0" smtClean="0">
                <a:latin typeface="Times New Roman"/>
                <a:cs typeface="Times New Roman"/>
              </a:rPr>
              <a:t>t </a:t>
            </a:r>
            <a:r>
              <a:rPr sz="1200" spc="-4" dirty="0" smtClean="0">
                <a:latin typeface="Times New Roman"/>
                <a:cs typeface="Times New Roman"/>
              </a:rPr>
              <a:t>ar</a:t>
            </a:r>
            <a:r>
              <a:rPr sz="1200" spc="0" dirty="0" smtClean="0">
                <a:latin typeface="Times New Roman"/>
                <a:cs typeface="Times New Roman"/>
              </a:rPr>
              <a:t>ound</a:t>
            </a:r>
            <a:r>
              <a:rPr sz="1200" spc="15" dirty="0" smtClean="0">
                <a:latin typeface="Times New Roman"/>
                <a:cs typeface="Times New Roman"/>
              </a:rPr>
              <a:t> </a:t>
            </a:r>
            <a:r>
              <a:rPr sz="1200" spc="0" dirty="0" smtClean="0">
                <a:latin typeface="Times New Roman"/>
                <a:cs typeface="Times New Roman"/>
              </a:rPr>
              <a:t>8</a:t>
            </a:r>
            <a:r>
              <a:rPr sz="1200" spc="-4" dirty="0" smtClean="0">
                <a:latin typeface="Times New Roman"/>
                <a:cs typeface="Times New Roman"/>
              </a:rPr>
              <a:t>-</a:t>
            </a:r>
            <a:r>
              <a:rPr sz="1200" spc="0" dirty="0" smtClean="0">
                <a:latin typeface="Times New Roman"/>
                <a:cs typeface="Times New Roman"/>
              </a:rPr>
              <a:t>b</a:t>
            </a:r>
            <a:r>
              <a:rPr sz="1200" spc="4" dirty="0" smtClean="0">
                <a:latin typeface="Times New Roman"/>
                <a:cs typeface="Times New Roman"/>
              </a:rPr>
              <a:t>i</a:t>
            </a:r>
            <a:r>
              <a:rPr sz="1200" spc="0" dirty="0" smtClean="0">
                <a:latin typeface="Times New Roman"/>
                <a:cs typeface="Times New Roman"/>
              </a:rPr>
              <a:t>t</a:t>
            </a:r>
            <a:r>
              <a:rPr sz="1200" spc="5" dirty="0" smtClean="0">
                <a:latin typeface="Times New Roman"/>
                <a:cs typeface="Times New Roman"/>
              </a:rPr>
              <a:t> </a:t>
            </a:r>
            <a:r>
              <a:rPr sz="1200" spc="4" dirty="0" smtClean="0">
                <a:latin typeface="Times New Roman"/>
                <a:cs typeface="Times New Roman"/>
              </a:rPr>
              <a:t>mi</a:t>
            </a:r>
            <a:r>
              <a:rPr sz="1200" spc="-4" dirty="0" smtClean="0">
                <a:latin typeface="Times New Roman"/>
                <a:cs typeface="Times New Roman"/>
              </a:rPr>
              <a:t>cr</a:t>
            </a:r>
            <a:r>
              <a:rPr sz="1200" spc="0" dirty="0" smtClean="0">
                <a:latin typeface="Times New Roman"/>
                <a:cs typeface="Times New Roman"/>
              </a:rPr>
              <a:t>op</a:t>
            </a:r>
            <a:r>
              <a:rPr sz="1200" spc="-4" dirty="0" smtClean="0">
                <a:latin typeface="Times New Roman"/>
                <a:cs typeface="Times New Roman"/>
              </a:rPr>
              <a:t>r</a:t>
            </a:r>
            <a:r>
              <a:rPr sz="1200" spc="0" dirty="0" smtClean="0">
                <a:latin typeface="Times New Roman"/>
                <a:cs typeface="Times New Roman"/>
              </a:rPr>
              <a:t>o</a:t>
            </a:r>
            <a:r>
              <a:rPr sz="1200" spc="-4" dirty="0" smtClean="0">
                <a:latin typeface="Times New Roman"/>
                <a:cs typeface="Times New Roman"/>
              </a:rPr>
              <a:t>c</a:t>
            </a:r>
            <a:r>
              <a:rPr sz="1200" spc="9" dirty="0" smtClean="0">
                <a:latin typeface="Times New Roman"/>
                <a:cs typeface="Times New Roman"/>
              </a:rPr>
              <a:t>e</a:t>
            </a:r>
            <a:r>
              <a:rPr sz="1200" spc="0" dirty="0" smtClean="0">
                <a:latin typeface="Times New Roman"/>
                <a:cs typeface="Times New Roman"/>
              </a:rPr>
              <a:t>sso</a:t>
            </a:r>
            <a:r>
              <a:rPr sz="1200" spc="-4" dirty="0" smtClean="0">
                <a:latin typeface="Times New Roman"/>
                <a:cs typeface="Times New Roman"/>
              </a:rPr>
              <a:t>r</a:t>
            </a:r>
            <a:r>
              <a:rPr sz="1200" spc="0" dirty="0" smtClean="0">
                <a:latin typeface="Times New Roman"/>
                <a:cs typeface="Times New Roman"/>
              </a:rPr>
              <a:t>s</a:t>
            </a:r>
            <a:r>
              <a:rPr sz="1200" spc="5" dirty="0" smtClean="0">
                <a:latin typeface="Times New Roman"/>
                <a:cs typeface="Times New Roman"/>
              </a:rPr>
              <a:t> </a:t>
            </a:r>
            <a:r>
              <a:rPr sz="1200" spc="4" dirty="0" smtClean="0">
                <a:latin typeface="Times New Roman"/>
                <a:cs typeface="Times New Roman"/>
              </a:rPr>
              <a:t>li</a:t>
            </a:r>
            <a:r>
              <a:rPr sz="1200" spc="0" dirty="0" smtClean="0">
                <a:latin typeface="Times New Roman"/>
                <a:cs typeface="Times New Roman"/>
              </a:rPr>
              <a:t>ke 8085 </a:t>
            </a:r>
            <a:r>
              <a:rPr sz="1200" spc="-4" dirty="0" smtClean="0">
                <a:latin typeface="Times New Roman"/>
                <a:cs typeface="Times New Roman"/>
              </a:rPr>
              <a:t>a</a:t>
            </a:r>
            <a:r>
              <a:rPr sz="1200" spc="0" dirty="0" smtClean="0">
                <a:latin typeface="Times New Roman"/>
                <a:cs typeface="Times New Roman"/>
              </a:rPr>
              <a:t>nd</a:t>
            </a:r>
            <a:r>
              <a:rPr sz="1200" spc="15" dirty="0" smtClean="0">
                <a:latin typeface="Times New Roman"/>
                <a:cs typeface="Times New Roman"/>
              </a:rPr>
              <a:t> </a:t>
            </a:r>
            <a:r>
              <a:rPr sz="1200" spc="-9" dirty="0" smtClean="0">
                <a:latin typeface="Times New Roman"/>
                <a:cs typeface="Times New Roman"/>
              </a:rPr>
              <a:t>Z</a:t>
            </a:r>
            <a:r>
              <a:rPr sz="1200" spc="0" dirty="0" smtClean="0">
                <a:latin typeface="Times New Roman"/>
                <a:cs typeface="Times New Roman"/>
              </a:rPr>
              <a:t>80</a:t>
            </a:r>
            <a:r>
              <a:rPr sz="1200" spc="15"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4</a:t>
            </a:r>
            <a:r>
              <a:rPr sz="1200" spc="-4" dirty="0" smtClean="0">
                <a:latin typeface="Times New Roman"/>
                <a:cs typeface="Times New Roman"/>
              </a:rPr>
              <a:t>-</a:t>
            </a:r>
            <a:r>
              <a:rPr sz="1200" spc="0" dirty="0" smtClean="0">
                <a:latin typeface="Times New Roman"/>
                <a:cs typeface="Times New Roman"/>
              </a:rPr>
              <a:t>b</a:t>
            </a:r>
            <a:r>
              <a:rPr sz="1200" spc="4" dirty="0" smtClean="0">
                <a:latin typeface="Times New Roman"/>
                <a:cs typeface="Times New Roman"/>
              </a:rPr>
              <a:t>i</a:t>
            </a:r>
            <a:r>
              <a:rPr sz="1200" spc="0" dirty="0" smtClean="0">
                <a:latin typeface="Times New Roman"/>
                <a:cs typeface="Times New Roman"/>
              </a:rPr>
              <a:t>t </a:t>
            </a:r>
            <a:r>
              <a:rPr sz="1200" spc="4" dirty="0" smtClean="0">
                <a:latin typeface="Times New Roman"/>
                <a:cs typeface="Times New Roman"/>
              </a:rPr>
              <a:t>mi</a:t>
            </a:r>
            <a:r>
              <a:rPr sz="1200" spc="-4" dirty="0" smtClean="0">
                <a:latin typeface="Times New Roman"/>
                <a:cs typeface="Times New Roman"/>
              </a:rPr>
              <a:t>cr</a:t>
            </a:r>
            <a:r>
              <a:rPr sz="1200" spc="0" dirty="0" smtClean="0">
                <a:latin typeface="Times New Roman"/>
                <a:cs typeface="Times New Roman"/>
              </a:rPr>
              <a:t>o</a:t>
            </a:r>
            <a:r>
              <a:rPr sz="1200" spc="-4" dirty="0" smtClean="0">
                <a:latin typeface="Times New Roman"/>
                <a:cs typeface="Times New Roman"/>
              </a:rPr>
              <a:t>c</a:t>
            </a:r>
            <a:r>
              <a:rPr sz="1200" spc="0" dirty="0" smtClean="0">
                <a:latin typeface="Times New Roman"/>
                <a:cs typeface="Times New Roman"/>
              </a:rPr>
              <a:t>on</a:t>
            </a:r>
            <a:r>
              <a:rPr sz="1200" spc="4" dirty="0" smtClean="0">
                <a:latin typeface="Times New Roman"/>
                <a:cs typeface="Times New Roman"/>
              </a:rPr>
              <a:t>t</a:t>
            </a:r>
            <a:r>
              <a:rPr sz="1200" spc="-4" dirty="0" smtClean="0">
                <a:latin typeface="Times New Roman"/>
                <a:cs typeface="Times New Roman"/>
              </a:rPr>
              <a:t>r</a:t>
            </a:r>
            <a:r>
              <a:rPr sz="1200" spc="0" dirty="0" smtClean="0">
                <a:latin typeface="Times New Roman"/>
                <a:cs typeface="Times New Roman"/>
              </a:rPr>
              <a:t>o</a:t>
            </a:r>
            <a:r>
              <a:rPr sz="1200" spc="4" dirty="0" smtClean="0">
                <a:latin typeface="Times New Roman"/>
                <a:cs typeface="Times New Roman"/>
              </a:rPr>
              <a:t>ll</a:t>
            </a:r>
            <a:r>
              <a:rPr sz="1200" spc="-4" dirty="0" smtClean="0">
                <a:latin typeface="Times New Roman"/>
                <a:cs typeface="Times New Roman"/>
              </a:rPr>
              <a:t>er</a:t>
            </a:r>
            <a:r>
              <a:rPr sz="1200" spc="0" dirty="0" smtClean="0">
                <a:latin typeface="Times New Roman"/>
                <a:cs typeface="Times New Roman"/>
              </a:rPr>
              <a:t>s</a:t>
            </a:r>
            <a:endParaRPr sz="1200" dirty="0">
              <a:latin typeface="Times New Roman"/>
              <a:cs typeface="Times New Roman"/>
            </a:endParaRPr>
          </a:p>
          <a:p>
            <a:pPr marL="1123429" marR="1845198" algn="just">
              <a:lnSpc>
                <a:spcPct val="95825"/>
              </a:lnSpc>
              <a:spcBef>
                <a:spcPts val="83"/>
              </a:spcBef>
            </a:pPr>
            <a:r>
              <a:rPr sz="1200" b="1" dirty="0" smtClean="0">
                <a:latin typeface="Times New Roman"/>
                <a:cs typeface="Times New Roman"/>
              </a:rPr>
              <a:t>EX. stepper motor control units, Digital Telephone Keypads etc.</a:t>
            </a:r>
            <a:endParaRPr sz="1200" dirty="0">
              <a:latin typeface="Times New Roman"/>
              <a:cs typeface="Times New Roman"/>
            </a:endParaRPr>
          </a:p>
          <a:p>
            <a:pPr marL="1123429" marR="561517" algn="just">
              <a:lnSpc>
                <a:spcPct val="95825"/>
              </a:lnSpc>
              <a:spcBef>
                <a:spcPts val="1500"/>
              </a:spcBef>
            </a:pPr>
            <a:r>
              <a:rPr sz="1200" b="1" spc="17" dirty="0" smtClean="0">
                <a:latin typeface="Times New Roman"/>
                <a:cs typeface="Times New Roman"/>
              </a:rPr>
              <a:t>Second Generation</a:t>
            </a:r>
            <a:r>
              <a:rPr sz="1200" spc="17" dirty="0" smtClean="0">
                <a:latin typeface="Times New Roman"/>
                <a:cs typeface="Times New Roman"/>
              </a:rPr>
              <a:t>: Embedded Systems built around 16-bit microprocessors and 8 or</a:t>
            </a:r>
            <a:endParaRPr sz="1200" dirty="0">
              <a:latin typeface="Times New Roman"/>
              <a:cs typeface="Times New Roman"/>
            </a:endParaRPr>
          </a:p>
          <a:p>
            <a:pPr marL="1123429" marR="1563425" algn="just">
              <a:lnSpc>
                <a:spcPts val="1330"/>
              </a:lnSpc>
              <a:spcBef>
                <a:spcPts val="66"/>
              </a:spcBef>
            </a:pPr>
            <a:r>
              <a:rPr sz="1200" spc="0" dirty="0" smtClean="0">
                <a:latin typeface="Times New Roman"/>
                <a:cs typeface="Times New Roman"/>
              </a:rPr>
              <a:t>16-bit microcontrollers, following the first generation embedded systems</a:t>
            </a:r>
            <a:endParaRPr sz="1200" dirty="0">
              <a:latin typeface="Times New Roman"/>
              <a:cs typeface="Times New Roman"/>
            </a:endParaRPr>
          </a:p>
          <a:p>
            <a:pPr marL="1123429" marR="3241178" algn="just">
              <a:lnSpc>
                <a:spcPct val="95825"/>
              </a:lnSpc>
              <a:spcBef>
                <a:spcPts val="183"/>
              </a:spcBef>
            </a:pPr>
            <a:r>
              <a:rPr sz="1200" b="1" spc="0" dirty="0" smtClean="0">
                <a:latin typeface="Times New Roman"/>
                <a:cs typeface="Times New Roman"/>
              </a:rPr>
              <a:t>EX.SCADA, Data Acquisition Systems etc.</a:t>
            </a:r>
            <a:endParaRPr sz="1200" dirty="0">
              <a:latin typeface="Times New Roman"/>
              <a:cs typeface="Times New Roman"/>
            </a:endParaRPr>
          </a:p>
          <a:p>
            <a:pPr marL="1123429" marR="563609" algn="just">
              <a:lnSpc>
                <a:spcPts val="1392"/>
              </a:lnSpc>
              <a:spcBef>
                <a:spcPts val="1560"/>
              </a:spcBef>
            </a:pPr>
            <a:r>
              <a:rPr sz="1200" b="1" spc="2" dirty="0" smtClean="0">
                <a:latin typeface="Times New Roman"/>
                <a:cs typeface="Times New Roman"/>
              </a:rPr>
              <a:t>Third Generation: </a:t>
            </a:r>
            <a:r>
              <a:rPr sz="1200" spc="2" dirty="0" smtClean="0">
                <a:latin typeface="Times New Roman"/>
                <a:cs typeface="Times New Roman"/>
              </a:rPr>
              <a:t>Embedded Systems built around high performance 16/32 bit </a:t>
            </a:r>
            <a:endParaRPr sz="1200" dirty="0">
              <a:latin typeface="Times New Roman"/>
              <a:cs typeface="Times New Roman"/>
            </a:endParaRPr>
          </a:p>
          <a:p>
            <a:pPr marL="1123429" marR="563609" algn="just">
              <a:lnSpc>
                <a:spcPts val="1379"/>
              </a:lnSpc>
              <a:spcBef>
                <a:spcPts val="108"/>
              </a:spcBef>
            </a:pPr>
            <a:r>
              <a:rPr sz="1200" spc="0" dirty="0" smtClean="0">
                <a:latin typeface="Times New Roman"/>
                <a:cs typeface="Times New Roman"/>
              </a:rPr>
              <a:t>Microprocessors/controllers, Application Specific Instruction set processors like Digital </a:t>
            </a:r>
            <a:endParaRPr sz="1200" dirty="0">
              <a:latin typeface="Times New Roman"/>
              <a:cs typeface="Times New Roman"/>
            </a:endParaRPr>
          </a:p>
          <a:p>
            <a:pPr marL="1123429" marR="563609" algn="just">
              <a:lnSpc>
                <a:spcPts val="1379"/>
              </a:lnSpc>
              <a:spcBef>
                <a:spcPts val="107"/>
              </a:spcBef>
            </a:pPr>
            <a:r>
              <a:rPr sz="1200" spc="9" dirty="0" smtClean="0">
                <a:latin typeface="Times New Roman"/>
                <a:cs typeface="Times New Roman"/>
              </a:rPr>
              <a:t>Signal  Processors  (DSPs),  and Application  Specific Integrated  Circuits (ASICs).The </a:t>
            </a:r>
            <a:endParaRPr sz="1200" dirty="0">
              <a:latin typeface="Times New Roman"/>
              <a:cs typeface="Times New Roman"/>
            </a:endParaRPr>
          </a:p>
          <a:p>
            <a:pPr marL="1123429" marR="563609" algn="just">
              <a:lnSpc>
                <a:spcPts val="1379"/>
              </a:lnSpc>
              <a:spcBef>
                <a:spcPts val="107"/>
              </a:spcBef>
            </a:pPr>
            <a:r>
              <a:rPr sz="1200" spc="0" dirty="0" smtClean="0">
                <a:latin typeface="Times New Roman"/>
                <a:cs typeface="Times New Roman"/>
              </a:rPr>
              <a:t>instruction set is complex and powerful.</a:t>
            </a:r>
            <a:endParaRPr sz="1200" dirty="0">
              <a:latin typeface="Times New Roman"/>
              <a:cs typeface="Times New Roman"/>
            </a:endParaRPr>
          </a:p>
          <a:p>
            <a:pPr marL="1123429" marR="2340498" algn="just">
              <a:lnSpc>
                <a:spcPct val="95825"/>
              </a:lnSpc>
              <a:spcBef>
                <a:spcPts val="232"/>
              </a:spcBef>
            </a:pPr>
            <a:r>
              <a:rPr sz="1200" b="1" dirty="0" smtClean="0">
                <a:latin typeface="Times New Roman"/>
                <a:cs typeface="Times New Roman"/>
              </a:rPr>
              <a:t>EX. Robotics, industrial process control, networking etc.</a:t>
            </a:r>
            <a:endParaRPr sz="1200" dirty="0">
              <a:latin typeface="Times New Roman"/>
              <a:cs typeface="Times New Roman"/>
            </a:endParaRPr>
          </a:p>
        </p:txBody>
      </p:sp>
      <p:sp>
        <p:nvSpPr>
          <p:cNvPr id="32" name="Rectangle 31"/>
          <p:cNvSpPr/>
          <p:nvPr/>
        </p:nvSpPr>
        <p:spPr>
          <a:xfrm>
            <a:off x="5486400" y="4656758"/>
            <a:ext cx="1295400" cy="40347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p:nvPr/>
        </p:nvSpPr>
        <p:spPr>
          <a:xfrm>
            <a:off x="1254252" y="2240279"/>
            <a:ext cx="4780788" cy="5071872"/>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3"/>
          <p:cNvSpPr/>
          <p:nvPr/>
        </p:nvSpPr>
        <p:spPr>
          <a:xfrm>
            <a:off x="1069340" y="4993640"/>
            <a:ext cx="4457700" cy="0"/>
          </a:xfrm>
          <a:custGeom>
            <a:avLst/>
            <a:gdLst/>
            <a:ahLst/>
            <a:cxnLst/>
            <a:rect l="l" t="t" r="r" b="b"/>
            <a:pathLst>
              <a:path w="4457700">
                <a:moveTo>
                  <a:pt x="0" y="0"/>
                </a:moveTo>
                <a:lnTo>
                  <a:pt x="4457700" y="0"/>
                </a:lnTo>
              </a:path>
            </a:pathLst>
          </a:custGeom>
          <a:ln w="30480">
            <a:solidFill>
              <a:srgbClr val="00AD50"/>
            </a:solidFill>
          </a:ln>
        </p:spPr>
        <p:txBody>
          <a:bodyPr wrap="square" lIns="0" tIns="0" rIns="0" bIns="0" rtlCol="0">
            <a:noAutofit/>
          </a:bodyPr>
          <a:lstStyle/>
          <a:p>
            <a:endParaRPr/>
          </a:p>
        </p:txBody>
      </p:sp>
      <p:sp>
        <p:nvSpPr>
          <p:cNvPr id="14" name="object 14"/>
          <p:cNvSpPr/>
          <p:nvPr/>
        </p:nvSpPr>
        <p:spPr>
          <a:xfrm>
            <a:off x="1066800" y="7078980"/>
            <a:ext cx="3681729" cy="0"/>
          </a:xfrm>
          <a:custGeom>
            <a:avLst/>
            <a:gdLst/>
            <a:ahLst/>
            <a:cxnLst/>
            <a:rect l="l" t="t" r="r" b="b"/>
            <a:pathLst>
              <a:path w="3681729">
                <a:moveTo>
                  <a:pt x="0" y="0"/>
                </a:moveTo>
                <a:lnTo>
                  <a:pt x="3681729" y="0"/>
                </a:lnTo>
              </a:path>
            </a:pathLst>
          </a:custGeom>
          <a:ln w="30480">
            <a:solidFill>
              <a:srgbClr val="00AD50"/>
            </a:solidFill>
          </a:ln>
        </p:spPr>
        <p:txBody>
          <a:bodyPr wrap="square" lIns="0" tIns="0" rIns="0" bIns="0" rtlCol="0">
            <a:noAutofit/>
          </a:bodyPr>
          <a:lstStyle/>
          <a:p>
            <a:endParaRPr/>
          </a:p>
        </p:txBody>
      </p:sp>
      <p:sp>
        <p:nvSpPr>
          <p:cNvPr id="11" name="object 11"/>
          <p:cNvSpPr/>
          <p:nvPr/>
        </p:nvSpPr>
        <p:spPr>
          <a:xfrm>
            <a:off x="1143000" y="591311"/>
            <a:ext cx="141731" cy="185928"/>
          </a:xfrm>
          <a:custGeom>
            <a:avLst/>
            <a:gdLst/>
            <a:ahLst/>
            <a:cxnLst/>
            <a:rect l="l" t="t" r="r" b="b"/>
            <a:pathLst>
              <a:path w="141731" h="185928">
                <a:moveTo>
                  <a:pt x="0" y="0"/>
                </a:moveTo>
                <a:lnTo>
                  <a:pt x="141731" y="0"/>
                </a:lnTo>
                <a:lnTo>
                  <a:pt x="141731" y="185928"/>
                </a:lnTo>
                <a:lnTo>
                  <a:pt x="0" y="185928"/>
                </a:lnTo>
                <a:lnTo>
                  <a:pt x="0" y="0"/>
                </a:lnTo>
                <a:close/>
              </a:path>
            </a:pathLst>
          </a:custGeom>
          <a:solidFill>
            <a:srgbClr val="FCFCFC"/>
          </a:solidFill>
        </p:spPr>
        <p:txBody>
          <a:bodyPr wrap="square" lIns="0" tIns="0" rIns="0" bIns="0" rtlCol="0">
            <a:noAutofit/>
          </a:bodyPr>
          <a:lstStyle/>
          <a:p>
            <a:endParaRPr/>
          </a:p>
        </p:txBody>
      </p:sp>
      <p:sp>
        <p:nvSpPr>
          <p:cNvPr id="7" name="object 7"/>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8" name="object 8"/>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9" name="object 9"/>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10" name="object 10"/>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6" name="object 6"/>
          <p:cNvSpPr txBox="1"/>
          <p:nvPr/>
        </p:nvSpPr>
        <p:spPr>
          <a:xfrm>
            <a:off x="1358900" y="2282366"/>
            <a:ext cx="5556427" cy="177800"/>
          </a:xfrm>
          <a:prstGeom prst="rect">
            <a:avLst/>
          </a:prstGeom>
        </p:spPr>
        <p:txBody>
          <a:bodyPr wrap="square" lIns="0" tIns="8413" rIns="0" bIns="0" rtlCol="0">
            <a:noAutofit/>
          </a:bodyPr>
          <a:lstStyle/>
          <a:p>
            <a:pPr marL="12700">
              <a:lnSpc>
                <a:spcPts val="1325"/>
              </a:lnSpc>
            </a:pPr>
            <a:r>
              <a:rPr sz="1200" spc="27" dirty="0" smtClean="0">
                <a:latin typeface="Times New Roman"/>
                <a:cs typeface="Times New Roman"/>
              </a:rPr>
              <a:t>bit microprocessors/ microcontrollers. It is suitable for simple applications and where</a:t>
            </a:r>
            <a:endParaRPr sz="1200">
              <a:latin typeface="Times New Roman"/>
              <a:cs typeface="Times New Roman"/>
            </a:endParaRPr>
          </a:p>
        </p:txBody>
      </p:sp>
      <p:sp>
        <p:nvSpPr>
          <p:cNvPr id="5" name="object 5"/>
          <p:cNvSpPr txBox="1"/>
          <p:nvPr/>
        </p:nvSpPr>
        <p:spPr>
          <a:xfrm>
            <a:off x="1358900" y="2891966"/>
            <a:ext cx="5554459" cy="453643"/>
          </a:xfrm>
          <a:prstGeom prst="rect">
            <a:avLst/>
          </a:prstGeom>
        </p:spPr>
        <p:txBody>
          <a:bodyPr wrap="square" lIns="0" tIns="8413" rIns="0" bIns="0" rtlCol="0">
            <a:noAutofit/>
          </a:bodyPr>
          <a:lstStyle/>
          <a:p>
            <a:pPr marL="12700">
              <a:lnSpc>
                <a:spcPts val="1325"/>
              </a:lnSpc>
            </a:pPr>
            <a:r>
              <a:rPr sz="1200" b="1" spc="4" dirty="0" smtClean="0">
                <a:latin typeface="Times New Roman"/>
                <a:cs typeface="Times New Roman"/>
              </a:rPr>
              <a:t>Medium Scale</a:t>
            </a:r>
            <a:r>
              <a:rPr sz="1200" spc="4" dirty="0" smtClean="0">
                <a:latin typeface="Times New Roman"/>
                <a:cs typeface="Times New Roman"/>
              </a:rPr>
              <a:t>: Embedded Systems built around medium performance, low cost 16 or 32</a:t>
            </a:r>
            <a:endParaRPr sz="1200">
              <a:latin typeface="Times New Roman"/>
              <a:cs typeface="Times New Roman"/>
            </a:endParaRPr>
          </a:p>
          <a:p>
            <a:pPr marL="12700" marR="22859">
              <a:lnSpc>
                <a:spcPct val="95825"/>
              </a:lnSpc>
              <a:spcBef>
                <a:spcPts val="725"/>
              </a:spcBef>
            </a:pPr>
            <a:r>
              <a:rPr sz="1200" spc="0" dirty="0" smtClean="0">
                <a:latin typeface="Times New Roman"/>
                <a:cs typeface="Times New Roman"/>
              </a:rPr>
              <a:t>and firmware. It may contain GPOS/RTOS.</a:t>
            </a:r>
            <a:endParaRPr sz="1200">
              <a:latin typeface="Times New Roman"/>
              <a:cs typeface="Times New Roman"/>
            </a:endParaRPr>
          </a:p>
        </p:txBody>
      </p:sp>
      <p:sp>
        <p:nvSpPr>
          <p:cNvPr id="4" name="object 4"/>
          <p:cNvSpPr txBox="1"/>
          <p:nvPr/>
        </p:nvSpPr>
        <p:spPr>
          <a:xfrm>
            <a:off x="1358900" y="3646346"/>
            <a:ext cx="5368079" cy="177800"/>
          </a:xfrm>
          <a:prstGeom prst="rect">
            <a:avLst/>
          </a:prstGeom>
        </p:spPr>
        <p:txBody>
          <a:bodyPr wrap="square" lIns="0" tIns="8413" rIns="0" bIns="0" rtlCol="0">
            <a:noAutofit/>
          </a:bodyPr>
          <a:lstStyle/>
          <a:p>
            <a:pPr marL="12700">
              <a:lnSpc>
                <a:spcPts val="1325"/>
              </a:lnSpc>
            </a:pPr>
            <a:r>
              <a:rPr sz="1200" b="1" spc="0" dirty="0" smtClean="0">
                <a:latin typeface="Times New Roman"/>
                <a:cs typeface="Times New Roman"/>
              </a:rPr>
              <a:t>Large Scale/Complex: </a:t>
            </a:r>
            <a:r>
              <a:rPr sz="1200" spc="0" dirty="0" smtClean="0">
                <a:latin typeface="Times New Roman"/>
                <a:cs typeface="Times New Roman"/>
              </a:rPr>
              <a:t>Embedded Systems built around high performance 32 or 64 bit</a:t>
            </a:r>
            <a:endParaRPr sz="1200">
              <a:latin typeface="Times New Roman"/>
              <a:cs typeface="Times New Roman"/>
            </a:endParaRPr>
          </a:p>
        </p:txBody>
      </p:sp>
      <p:sp>
        <p:nvSpPr>
          <p:cNvPr id="3" name="object 3"/>
          <p:cNvSpPr txBox="1"/>
          <p:nvPr/>
        </p:nvSpPr>
        <p:spPr>
          <a:xfrm>
            <a:off x="1143000" y="591311"/>
            <a:ext cx="141731" cy="185928"/>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06070" y="306324"/>
            <a:ext cx="7159625" cy="9445625"/>
          </a:xfrm>
          <a:prstGeom prst="rect">
            <a:avLst/>
          </a:prstGeom>
        </p:spPr>
        <p:txBody>
          <a:bodyPr wrap="square" lIns="0" tIns="2627" rIns="0" bIns="0" rtlCol="0">
            <a:noAutofit/>
          </a:bodyPr>
          <a:lstStyle/>
          <a:p>
            <a:pPr>
              <a:lnSpc>
                <a:spcPts val="700"/>
              </a:lnSpc>
            </a:pPr>
            <a:endParaRPr sz="700"/>
          </a:p>
          <a:p>
            <a:pPr marL="1065530" marR="559024" algn="just">
              <a:lnSpc>
                <a:spcPct val="98316"/>
              </a:lnSpc>
              <a:spcBef>
                <a:spcPts val="3000"/>
              </a:spcBef>
            </a:pPr>
            <a:r>
              <a:rPr sz="1200" b="1" spc="0" dirty="0" smtClean="0">
                <a:latin typeface="Times New Roman"/>
                <a:cs typeface="Times New Roman"/>
              </a:rPr>
              <a:t>Fourth Generation: </a:t>
            </a:r>
            <a:r>
              <a:rPr sz="1200" spc="0" dirty="0" smtClean="0">
                <a:latin typeface="Times New Roman"/>
                <a:cs typeface="Times New Roman"/>
              </a:rPr>
              <a:t>Embedded Systems built around System on Chips (SoC’s), Re- configurable processors and multicore processors. It brings high performance, tight integration and miniaturization into the embedded device market</a:t>
            </a:r>
            <a:endParaRPr sz="1200">
              <a:latin typeface="Times New Roman"/>
              <a:cs typeface="Times New Roman"/>
            </a:endParaRPr>
          </a:p>
          <a:p>
            <a:pPr marL="1065530" marR="3765434" algn="just">
              <a:lnSpc>
                <a:spcPct val="95825"/>
              </a:lnSpc>
              <a:spcBef>
                <a:spcPts val="204"/>
              </a:spcBef>
            </a:pPr>
            <a:r>
              <a:rPr sz="1200" b="1" spc="0" dirty="0" smtClean="0">
                <a:latin typeface="Times New Roman"/>
                <a:cs typeface="Times New Roman"/>
              </a:rPr>
              <a:t>EX Smart phone devices, MIDs etc.</a:t>
            </a:r>
            <a:endParaRPr sz="1200">
              <a:latin typeface="Times New Roman"/>
              <a:cs typeface="Times New Roman"/>
            </a:endParaRPr>
          </a:p>
          <a:p>
            <a:pPr marL="836930">
              <a:lnSpc>
                <a:spcPct val="95825"/>
              </a:lnSpc>
              <a:spcBef>
                <a:spcPts val="1200"/>
              </a:spcBef>
            </a:pPr>
            <a:r>
              <a:rPr sz="1200" b="1" spc="0" dirty="0" smtClean="0">
                <a:solidFill>
                  <a:srgbClr val="00AD50"/>
                </a:solidFill>
                <a:latin typeface="Times New Roman"/>
                <a:cs typeface="Times New Roman"/>
              </a:rPr>
              <a:t>2.   </a:t>
            </a:r>
            <a:r>
              <a:rPr sz="1200" b="1" spc="11" dirty="0" smtClean="0">
                <a:solidFill>
                  <a:srgbClr val="00AD50"/>
                </a:solidFill>
                <a:latin typeface="Times New Roman"/>
                <a:cs typeface="Times New Roman"/>
              </a:rPr>
              <a:t> </a:t>
            </a:r>
            <a:r>
              <a:rPr sz="1200" b="1" u="heavy" spc="4" dirty="0" smtClean="0">
                <a:solidFill>
                  <a:srgbClr val="00AD50"/>
                </a:solidFill>
                <a:latin typeface="Times New Roman"/>
                <a:cs typeface="Times New Roman"/>
              </a:rPr>
              <a:t>E</a:t>
            </a:r>
            <a:r>
              <a:rPr sz="1200" b="1" u="heavy" spc="-14" dirty="0" smtClean="0">
                <a:solidFill>
                  <a:srgbClr val="00AD50"/>
                </a:solidFill>
                <a:latin typeface="Times New Roman"/>
                <a:cs typeface="Times New Roman"/>
              </a:rPr>
              <a:t>m</a:t>
            </a:r>
            <a:r>
              <a:rPr sz="1200" b="1" u="heavy" spc="4" dirty="0" smtClean="0">
                <a:solidFill>
                  <a:srgbClr val="00AD50"/>
                </a:solidFill>
                <a:latin typeface="Times New Roman"/>
                <a:cs typeface="Times New Roman"/>
              </a:rPr>
              <a:t>b</a:t>
            </a:r>
            <a:r>
              <a:rPr sz="1200" b="1" u="heavy" spc="-4" dirty="0" smtClean="0">
                <a:solidFill>
                  <a:srgbClr val="00AD50"/>
                </a:solidFill>
                <a:latin typeface="Times New Roman"/>
                <a:cs typeface="Times New Roman"/>
              </a:rPr>
              <a:t>e</a:t>
            </a:r>
            <a:r>
              <a:rPr sz="1200" b="1" u="heavy" spc="4" dirty="0" smtClean="0">
                <a:solidFill>
                  <a:srgbClr val="00AD50"/>
                </a:solidFill>
                <a:latin typeface="Times New Roman"/>
                <a:cs typeface="Times New Roman"/>
              </a:rPr>
              <a:t>dd</a:t>
            </a:r>
            <a:r>
              <a:rPr sz="1200" b="1" u="heavy" spc="-4" dirty="0" smtClean="0">
                <a:solidFill>
                  <a:srgbClr val="00AD50"/>
                </a:solidFill>
                <a:latin typeface="Times New Roman"/>
                <a:cs typeface="Times New Roman"/>
              </a:rPr>
              <a:t>e</a:t>
            </a:r>
            <a:r>
              <a:rPr sz="1200" b="1" u="heavy" spc="0" dirty="0" smtClean="0">
                <a:solidFill>
                  <a:srgbClr val="00AD50"/>
                </a:solidFill>
                <a:latin typeface="Times New Roman"/>
                <a:cs typeface="Times New Roman"/>
              </a:rPr>
              <a:t>d </a:t>
            </a:r>
            <a:r>
              <a:rPr sz="1200" b="1" u="heavy" spc="4" dirty="0" smtClean="0">
                <a:solidFill>
                  <a:srgbClr val="00AD50"/>
                </a:solidFill>
                <a:latin typeface="Times New Roman"/>
                <a:cs typeface="Times New Roman"/>
              </a:rPr>
              <a:t>S</a:t>
            </a:r>
            <a:r>
              <a:rPr sz="1200" b="1" u="heavy" spc="0" dirty="0" smtClean="0">
                <a:solidFill>
                  <a:srgbClr val="00AD50"/>
                </a:solidFill>
                <a:latin typeface="Times New Roman"/>
                <a:cs typeface="Times New Roman"/>
              </a:rPr>
              <a:t>ys</a:t>
            </a:r>
            <a:r>
              <a:rPr sz="1200" b="1" u="heavy" spc="-4" dirty="0" smtClean="0">
                <a:solidFill>
                  <a:srgbClr val="00AD50"/>
                </a:solidFill>
                <a:latin typeface="Times New Roman"/>
                <a:cs typeface="Times New Roman"/>
              </a:rPr>
              <a:t>tem</a:t>
            </a:r>
            <a:r>
              <a:rPr sz="1200" b="1" u="heavy" spc="0" dirty="0" smtClean="0">
                <a:solidFill>
                  <a:srgbClr val="00AD50"/>
                </a:solidFill>
                <a:latin typeface="Times New Roman"/>
                <a:cs typeface="Times New Roman"/>
              </a:rPr>
              <a:t>s -</a:t>
            </a:r>
            <a:r>
              <a:rPr sz="1200" b="1" u="heavy" spc="5" dirty="0" smtClean="0">
                <a:solidFill>
                  <a:srgbClr val="00AD50"/>
                </a:solidFill>
                <a:latin typeface="Times New Roman"/>
                <a:cs typeface="Times New Roman"/>
              </a:rPr>
              <a:t> </a:t>
            </a:r>
            <a:r>
              <a:rPr sz="1200" b="1" u="heavy" spc="0" dirty="0" smtClean="0">
                <a:solidFill>
                  <a:srgbClr val="00AD50"/>
                </a:solidFill>
                <a:latin typeface="Times New Roman"/>
                <a:cs typeface="Times New Roman"/>
              </a:rPr>
              <a:t>C</a:t>
            </a:r>
            <a:r>
              <a:rPr sz="1200" b="1" u="heavy" spc="4" dirty="0" smtClean="0">
                <a:solidFill>
                  <a:srgbClr val="00AD50"/>
                </a:solidFill>
                <a:latin typeface="Times New Roman"/>
                <a:cs typeface="Times New Roman"/>
              </a:rPr>
              <a:t>l</a:t>
            </a:r>
            <a:r>
              <a:rPr sz="1200" b="1" u="heavy" spc="0" dirty="0" smtClean="0">
                <a:solidFill>
                  <a:srgbClr val="00AD50"/>
                </a:solidFill>
                <a:latin typeface="Times New Roman"/>
                <a:cs typeface="Times New Roman"/>
              </a:rPr>
              <a:t>ass</a:t>
            </a:r>
            <a:r>
              <a:rPr sz="1200" b="1" u="heavy" spc="4" dirty="0" smtClean="0">
                <a:solidFill>
                  <a:srgbClr val="00AD50"/>
                </a:solidFill>
                <a:latin typeface="Times New Roman"/>
                <a:cs typeface="Times New Roman"/>
              </a:rPr>
              <a:t>i</a:t>
            </a:r>
            <a:r>
              <a:rPr sz="1200" b="1" u="heavy" spc="-4" dirty="0" smtClean="0">
                <a:solidFill>
                  <a:srgbClr val="00AD50"/>
                </a:solidFill>
                <a:latin typeface="Times New Roman"/>
                <a:cs typeface="Times New Roman"/>
              </a:rPr>
              <a:t>f</a:t>
            </a:r>
            <a:r>
              <a:rPr sz="1200" b="1" u="heavy" spc="4" dirty="0" smtClean="0">
                <a:solidFill>
                  <a:srgbClr val="00AD50"/>
                </a:solidFill>
                <a:latin typeface="Times New Roman"/>
                <a:cs typeface="Times New Roman"/>
              </a:rPr>
              <a:t>i</a:t>
            </a:r>
            <a:r>
              <a:rPr sz="1200" b="1" u="heavy" spc="-4" dirty="0" smtClean="0">
                <a:solidFill>
                  <a:srgbClr val="00AD50"/>
                </a:solidFill>
                <a:latin typeface="Times New Roman"/>
                <a:cs typeface="Times New Roman"/>
              </a:rPr>
              <a:t>c</a:t>
            </a:r>
            <a:r>
              <a:rPr sz="1200" b="1" u="heavy" spc="0" dirty="0" smtClean="0">
                <a:solidFill>
                  <a:srgbClr val="00AD50"/>
                </a:solidFill>
                <a:latin typeface="Times New Roman"/>
                <a:cs typeface="Times New Roman"/>
              </a:rPr>
              <a:t>a</a:t>
            </a:r>
            <a:r>
              <a:rPr sz="1200" b="1" u="heavy" spc="-4" dirty="0" smtClean="0">
                <a:solidFill>
                  <a:srgbClr val="00AD50"/>
                </a:solidFill>
                <a:latin typeface="Times New Roman"/>
                <a:cs typeface="Times New Roman"/>
              </a:rPr>
              <a:t>t</a:t>
            </a:r>
            <a:r>
              <a:rPr sz="1200" b="1" u="heavy" spc="4" dirty="0" smtClean="0">
                <a:solidFill>
                  <a:srgbClr val="00AD50"/>
                </a:solidFill>
                <a:latin typeface="Times New Roman"/>
                <a:cs typeface="Times New Roman"/>
              </a:rPr>
              <a:t>i</a:t>
            </a:r>
            <a:r>
              <a:rPr sz="1200" b="1" u="heavy" spc="0" dirty="0" smtClean="0">
                <a:solidFill>
                  <a:srgbClr val="00AD50"/>
                </a:solidFill>
                <a:latin typeface="Times New Roman"/>
                <a:cs typeface="Times New Roman"/>
              </a:rPr>
              <a:t>on</a:t>
            </a:r>
            <a:r>
              <a:rPr sz="1200" b="1" u="heavy" spc="-8" dirty="0" smtClean="0">
                <a:solidFill>
                  <a:srgbClr val="00AD50"/>
                </a:solidFill>
                <a:latin typeface="Times New Roman"/>
                <a:cs typeface="Times New Roman"/>
              </a:rPr>
              <a:t> </a:t>
            </a:r>
            <a:r>
              <a:rPr sz="1200" b="1" u="heavy" spc="4" dirty="0" smtClean="0">
                <a:solidFill>
                  <a:srgbClr val="00AD50"/>
                </a:solidFill>
                <a:latin typeface="Times New Roman"/>
                <a:cs typeface="Times New Roman"/>
              </a:rPr>
              <a:t>b</a:t>
            </a:r>
            <a:r>
              <a:rPr sz="1200" b="1" u="heavy" spc="0" dirty="0" smtClean="0">
                <a:solidFill>
                  <a:srgbClr val="00AD50"/>
                </a:solidFill>
                <a:latin typeface="Times New Roman"/>
                <a:cs typeface="Times New Roman"/>
              </a:rPr>
              <a:t>as</a:t>
            </a:r>
            <a:r>
              <a:rPr sz="1200" b="1" u="heavy" spc="-4" dirty="0" smtClean="0">
                <a:solidFill>
                  <a:srgbClr val="00AD50"/>
                </a:solidFill>
                <a:latin typeface="Times New Roman"/>
                <a:cs typeface="Times New Roman"/>
              </a:rPr>
              <a:t>e</a:t>
            </a:r>
            <a:r>
              <a:rPr sz="1200" b="1" u="heavy" spc="0" dirty="0" smtClean="0">
                <a:solidFill>
                  <a:srgbClr val="00AD50"/>
                </a:solidFill>
                <a:latin typeface="Times New Roman"/>
                <a:cs typeface="Times New Roman"/>
              </a:rPr>
              <a:t>d on</a:t>
            </a:r>
            <a:r>
              <a:rPr sz="1200" b="1" u="heavy" spc="-8" dirty="0" smtClean="0">
                <a:solidFill>
                  <a:srgbClr val="00AD50"/>
                </a:solidFill>
                <a:latin typeface="Times New Roman"/>
                <a:cs typeface="Times New Roman"/>
              </a:rPr>
              <a:t> </a:t>
            </a:r>
            <a:r>
              <a:rPr sz="1200" b="1" u="heavy" spc="0" dirty="0" smtClean="0">
                <a:solidFill>
                  <a:srgbClr val="00AD50"/>
                </a:solidFill>
                <a:latin typeface="Times New Roman"/>
                <a:cs typeface="Times New Roman"/>
              </a:rPr>
              <a:t>Co</a:t>
            </a:r>
            <a:r>
              <a:rPr sz="1200" b="1" u="heavy" spc="-4" dirty="0" smtClean="0">
                <a:solidFill>
                  <a:srgbClr val="00AD50"/>
                </a:solidFill>
                <a:latin typeface="Times New Roman"/>
                <a:cs typeface="Times New Roman"/>
              </a:rPr>
              <a:t>m</a:t>
            </a:r>
            <a:r>
              <a:rPr sz="1200" b="1" u="heavy" spc="4" dirty="0" smtClean="0">
                <a:solidFill>
                  <a:srgbClr val="00AD50"/>
                </a:solidFill>
                <a:latin typeface="Times New Roman"/>
                <a:cs typeface="Times New Roman"/>
              </a:rPr>
              <a:t>pl</a:t>
            </a:r>
            <a:r>
              <a:rPr sz="1200" b="1" u="heavy" spc="-4" dirty="0" smtClean="0">
                <a:solidFill>
                  <a:srgbClr val="00AD50"/>
                </a:solidFill>
                <a:latin typeface="Times New Roman"/>
                <a:cs typeface="Times New Roman"/>
              </a:rPr>
              <a:t>e</a:t>
            </a:r>
            <a:r>
              <a:rPr sz="1200" b="1" u="heavy" spc="0" dirty="0" smtClean="0">
                <a:solidFill>
                  <a:srgbClr val="00AD50"/>
                </a:solidFill>
                <a:latin typeface="Times New Roman"/>
                <a:cs typeface="Times New Roman"/>
              </a:rPr>
              <a:t>x</a:t>
            </a:r>
            <a:r>
              <a:rPr sz="1200" b="1" u="heavy" spc="4" dirty="0" smtClean="0">
                <a:solidFill>
                  <a:srgbClr val="00AD50"/>
                </a:solidFill>
                <a:latin typeface="Times New Roman"/>
                <a:cs typeface="Times New Roman"/>
              </a:rPr>
              <a:t>i</a:t>
            </a:r>
            <a:r>
              <a:rPr sz="1200" b="1" u="heavy" spc="-4" dirty="0" smtClean="0">
                <a:solidFill>
                  <a:srgbClr val="00AD50"/>
                </a:solidFill>
                <a:latin typeface="Times New Roman"/>
                <a:cs typeface="Times New Roman"/>
              </a:rPr>
              <a:t>t</a:t>
            </a:r>
            <a:r>
              <a:rPr sz="1200" b="1" u="heavy" spc="0" dirty="0" smtClean="0">
                <a:solidFill>
                  <a:srgbClr val="00AD50"/>
                </a:solidFill>
                <a:latin typeface="Times New Roman"/>
                <a:cs typeface="Times New Roman"/>
              </a:rPr>
              <a:t>y</a:t>
            </a:r>
            <a:r>
              <a:rPr sz="1200" b="1" u="heavy" spc="11" dirty="0" smtClean="0">
                <a:solidFill>
                  <a:srgbClr val="00AD50"/>
                </a:solidFill>
                <a:latin typeface="Times New Roman"/>
                <a:cs typeface="Times New Roman"/>
              </a:rPr>
              <a:t> </a:t>
            </a:r>
            <a:r>
              <a:rPr sz="1200" b="1" u="heavy" spc="0" dirty="0" smtClean="0">
                <a:solidFill>
                  <a:srgbClr val="00AD50"/>
                </a:solidFill>
                <a:latin typeface="Times New Roman"/>
                <a:cs typeface="Times New Roman"/>
              </a:rPr>
              <a:t>&amp;</a:t>
            </a:r>
            <a:r>
              <a:rPr sz="1200" b="1" u="heavy" spc="30" dirty="0" smtClean="0">
                <a:solidFill>
                  <a:srgbClr val="00AD50"/>
                </a:solidFill>
                <a:latin typeface="Times New Roman"/>
                <a:cs typeface="Times New Roman"/>
              </a:rPr>
              <a:t> </a:t>
            </a:r>
            <a:r>
              <a:rPr sz="1200" b="1" u="heavy" spc="0" dirty="0" smtClean="0">
                <a:solidFill>
                  <a:srgbClr val="00AD50"/>
                </a:solidFill>
                <a:latin typeface="Times New Roman"/>
                <a:cs typeface="Times New Roman"/>
              </a:rPr>
              <a:t>P</a:t>
            </a:r>
            <a:r>
              <a:rPr sz="1200" b="1" u="heavy" spc="-4" dirty="0" smtClean="0">
                <a:solidFill>
                  <a:srgbClr val="00AD50"/>
                </a:solidFill>
                <a:latin typeface="Times New Roman"/>
                <a:cs typeface="Times New Roman"/>
              </a:rPr>
              <a:t>er</a:t>
            </a:r>
            <a:r>
              <a:rPr sz="1200" b="1" u="heavy" spc="9" dirty="0" smtClean="0">
                <a:solidFill>
                  <a:srgbClr val="00AD50"/>
                </a:solidFill>
                <a:latin typeface="Times New Roman"/>
                <a:cs typeface="Times New Roman"/>
              </a:rPr>
              <a:t>f</a:t>
            </a:r>
            <a:r>
              <a:rPr sz="1200" b="1" u="heavy" spc="0" dirty="0" smtClean="0">
                <a:solidFill>
                  <a:srgbClr val="00AD50"/>
                </a:solidFill>
                <a:latin typeface="Times New Roman"/>
                <a:cs typeface="Times New Roman"/>
              </a:rPr>
              <a:t>o</a:t>
            </a:r>
            <a:r>
              <a:rPr sz="1200" b="1" u="heavy" spc="-4" dirty="0" smtClean="0">
                <a:solidFill>
                  <a:srgbClr val="00AD50"/>
                </a:solidFill>
                <a:latin typeface="Times New Roman"/>
                <a:cs typeface="Times New Roman"/>
              </a:rPr>
              <a:t>rm</a:t>
            </a:r>
            <a:r>
              <a:rPr sz="1200" b="1" u="heavy" spc="0" dirty="0" smtClean="0">
                <a:solidFill>
                  <a:srgbClr val="00AD50"/>
                </a:solidFill>
                <a:latin typeface="Times New Roman"/>
                <a:cs typeface="Times New Roman"/>
              </a:rPr>
              <a:t>a</a:t>
            </a:r>
            <a:r>
              <a:rPr sz="1200" b="1" u="heavy" spc="4" dirty="0" smtClean="0">
                <a:solidFill>
                  <a:srgbClr val="00AD50"/>
                </a:solidFill>
                <a:latin typeface="Times New Roman"/>
                <a:cs typeface="Times New Roman"/>
              </a:rPr>
              <a:t>n</a:t>
            </a:r>
            <a:r>
              <a:rPr sz="1200" b="1" u="heavy" spc="-4" dirty="0" smtClean="0">
                <a:solidFill>
                  <a:srgbClr val="00AD50"/>
                </a:solidFill>
                <a:latin typeface="Times New Roman"/>
                <a:cs typeface="Times New Roman"/>
              </a:rPr>
              <a:t>c</a:t>
            </a:r>
            <a:r>
              <a:rPr sz="1200" b="1" u="heavy" spc="0" dirty="0" smtClean="0">
                <a:solidFill>
                  <a:srgbClr val="00AD50"/>
                </a:solidFill>
                <a:latin typeface="Times New Roman"/>
                <a:cs typeface="Times New Roman"/>
              </a:rPr>
              <a:t>e</a:t>
            </a:r>
            <a:endParaRPr sz="1200">
              <a:latin typeface="Times New Roman"/>
              <a:cs typeface="Times New Roman"/>
            </a:endParaRPr>
          </a:p>
          <a:p>
            <a:pPr marL="836930">
              <a:lnSpc>
                <a:spcPct val="92488"/>
              </a:lnSpc>
              <a:spcBef>
                <a:spcPts val="824"/>
              </a:spcBef>
            </a:pPr>
            <a:r>
              <a:rPr sz="1450" dirty="0" smtClean="0">
                <a:latin typeface="Wingdings"/>
                <a:cs typeface="Wingdings"/>
              </a:rPr>
              <a:t></a:t>
            </a:r>
            <a:endParaRPr sz="1450">
              <a:latin typeface="Wingdings"/>
              <a:cs typeface="Wingdings"/>
            </a:endParaRPr>
          </a:p>
          <a:p>
            <a:pPr marL="1065530" marR="568071" algn="just">
              <a:lnSpc>
                <a:spcPts val="1240"/>
              </a:lnSpc>
              <a:spcBef>
                <a:spcPts val="62"/>
              </a:spcBef>
            </a:pPr>
            <a:r>
              <a:rPr sz="1200" b="1" spc="10" dirty="0" smtClean="0">
                <a:latin typeface="Times New Roman"/>
                <a:cs typeface="Times New Roman"/>
              </a:rPr>
              <a:t>Small Scale: </a:t>
            </a:r>
            <a:r>
              <a:rPr sz="1200" spc="10" dirty="0" smtClean="0">
                <a:latin typeface="Times New Roman"/>
                <a:cs typeface="Times New Roman"/>
              </a:rPr>
              <a:t>The embedded systems built around low performance and low cost 8 or 16</a:t>
            </a:r>
            <a:endParaRPr sz="1200">
              <a:latin typeface="Times New Roman"/>
              <a:cs typeface="Times New Roman"/>
            </a:endParaRPr>
          </a:p>
          <a:p>
            <a:pPr marL="1065530" marR="2232299" algn="just">
              <a:lnSpc>
                <a:spcPct val="95825"/>
              </a:lnSpc>
              <a:spcBef>
                <a:spcPts val="718"/>
              </a:spcBef>
            </a:pPr>
            <a:r>
              <a:rPr sz="1200" spc="0" dirty="0" smtClean="0">
                <a:latin typeface="Times New Roman"/>
                <a:cs typeface="Times New Roman"/>
              </a:rPr>
              <a:t>performance is not time critical. It may or may not contain OS.</a:t>
            </a:r>
            <a:endParaRPr sz="1200">
              <a:latin typeface="Times New Roman"/>
              <a:cs typeface="Times New Roman"/>
            </a:endParaRPr>
          </a:p>
          <a:p>
            <a:pPr marL="836930">
              <a:lnSpc>
                <a:spcPct val="92488"/>
              </a:lnSpc>
              <a:spcBef>
                <a:spcPts val="1016"/>
              </a:spcBef>
            </a:pPr>
            <a:r>
              <a:rPr sz="1450" dirty="0" smtClean="0">
                <a:latin typeface="Wingdings"/>
                <a:cs typeface="Wingdings"/>
              </a:rPr>
              <a:t></a:t>
            </a:r>
            <a:endParaRPr sz="1450">
              <a:latin typeface="Wingdings"/>
              <a:cs typeface="Wingdings"/>
            </a:endParaRPr>
          </a:p>
          <a:p>
            <a:pPr marL="1065530" marR="563075" algn="just">
              <a:lnSpc>
                <a:spcPct val="95825"/>
              </a:lnSpc>
              <a:spcBef>
                <a:spcPts val="805"/>
              </a:spcBef>
            </a:pPr>
            <a:r>
              <a:rPr sz="1200" spc="14" dirty="0" smtClean="0">
                <a:latin typeface="Times New Roman"/>
                <a:cs typeface="Times New Roman"/>
              </a:rPr>
              <a:t>bit microprocessors / microcontrollers or DSPs. These are slightly complex in hardware</a:t>
            </a:r>
            <a:endParaRPr sz="1200">
              <a:latin typeface="Times New Roman"/>
              <a:cs typeface="Times New Roman"/>
            </a:endParaRPr>
          </a:p>
          <a:p>
            <a:pPr marL="836930">
              <a:lnSpc>
                <a:spcPct val="92488"/>
              </a:lnSpc>
              <a:spcBef>
                <a:spcPts val="2180"/>
              </a:spcBef>
            </a:pPr>
            <a:r>
              <a:rPr sz="1450" dirty="0" smtClean="0">
                <a:solidFill>
                  <a:srgbClr val="6D2D9F"/>
                </a:solidFill>
                <a:latin typeface="Wingdings"/>
                <a:cs typeface="Wingdings"/>
              </a:rPr>
              <a:t></a:t>
            </a:r>
            <a:endParaRPr sz="1450">
              <a:latin typeface="Wingdings"/>
              <a:cs typeface="Wingdings"/>
            </a:endParaRPr>
          </a:p>
          <a:p>
            <a:pPr marL="1065530" marR="560102" algn="just">
              <a:lnSpc>
                <a:spcPts val="1379"/>
              </a:lnSpc>
              <a:spcBef>
                <a:spcPts val="1032"/>
              </a:spcBef>
            </a:pPr>
            <a:r>
              <a:rPr sz="1200" spc="6" dirty="0" smtClean="0">
                <a:latin typeface="Times New Roman"/>
                <a:cs typeface="Times New Roman"/>
              </a:rPr>
              <a:t>RISC  processors/controllers,  RSoC  or  multi-core  processors  and  PLD.  It  requires complex  hardware  and  software.  These  system  may  contain  multiple processors/controllers and co-units/hardware accelerators for offloading the processing requirements from the main processor. It contains RTOS for scheduling, prioritization and management.</a:t>
            </a:r>
            <a:endParaRPr sz="1200">
              <a:latin typeface="Times New Roman"/>
              <a:cs typeface="Times New Roman"/>
            </a:endParaRPr>
          </a:p>
          <a:p>
            <a:pPr marL="608330" marR="785174">
              <a:lnSpc>
                <a:spcPct val="99562"/>
              </a:lnSpc>
              <a:spcBef>
                <a:spcPts val="1393"/>
              </a:spcBef>
            </a:pPr>
            <a:r>
              <a:rPr sz="1200" b="1" spc="0" dirty="0" smtClean="0">
                <a:solidFill>
                  <a:srgbClr val="00AD50"/>
                </a:solidFill>
                <a:latin typeface="Times New Roman"/>
                <a:cs typeface="Times New Roman"/>
              </a:rPr>
              <a:t>3. Embedded Systems - Classification Based on deterministic behavior</a:t>
            </a:r>
            <a:r>
              <a:rPr sz="1200" b="1" spc="0" dirty="0" smtClean="0">
                <a:latin typeface="Times New Roman"/>
                <a:cs typeface="Times New Roman"/>
              </a:rPr>
              <a:t>: </a:t>
            </a:r>
            <a:r>
              <a:rPr sz="1200" spc="0" dirty="0" smtClean="0">
                <a:latin typeface="Times New Roman"/>
                <a:cs typeface="Times New Roman"/>
              </a:rPr>
              <a:t>It is applicable for Real Time systems. The application/task execution behavior for an embedded system can be either deterministic or non-deterministic</a:t>
            </a:r>
            <a:endParaRPr sz="1200">
              <a:latin typeface="Times New Roman"/>
              <a:cs typeface="Times New Roman"/>
            </a:endParaRPr>
          </a:p>
          <a:p>
            <a:pPr marL="1065530" marR="3828076" algn="just">
              <a:lnSpc>
                <a:spcPct val="95825"/>
              </a:lnSpc>
              <a:spcBef>
                <a:spcPts val="1208"/>
              </a:spcBef>
            </a:pPr>
            <a:r>
              <a:rPr sz="1200" b="1" spc="0" dirty="0" smtClean="0">
                <a:latin typeface="Times New Roman"/>
                <a:cs typeface="Times New Roman"/>
              </a:rPr>
              <a:t>These are classified in to two types</a:t>
            </a:r>
            <a:endParaRPr sz="1200">
              <a:latin typeface="Times New Roman"/>
              <a:cs typeface="Times New Roman"/>
            </a:endParaRPr>
          </a:p>
          <a:p>
            <a:pPr marL="1065530" marR="1339915">
              <a:lnSpc>
                <a:spcPts val="1340"/>
              </a:lnSpc>
              <a:spcBef>
                <a:spcPts val="1531"/>
              </a:spcBef>
            </a:pPr>
            <a:r>
              <a:rPr sz="1200" b="1" spc="-1" dirty="0" smtClean="0">
                <a:latin typeface="Times New Roman"/>
                <a:cs typeface="Times New Roman"/>
              </a:rPr>
              <a:t>1. Soft Real time Systems: </a:t>
            </a:r>
            <a:r>
              <a:rPr sz="1200" spc="-1" dirty="0" smtClean="0">
                <a:latin typeface="Times New Roman"/>
                <a:cs typeface="Times New Roman"/>
              </a:rPr>
              <a:t>Missing a deadline may not be critical and can be tolerated to a certain degree</a:t>
            </a:r>
            <a:endParaRPr sz="1200">
              <a:latin typeface="Times New Roman"/>
              <a:cs typeface="Times New Roman"/>
            </a:endParaRPr>
          </a:p>
          <a:p>
            <a:pPr marL="1065530" marR="766882">
              <a:lnSpc>
                <a:spcPts val="1320"/>
              </a:lnSpc>
              <a:spcBef>
                <a:spcPts val="1506"/>
              </a:spcBef>
            </a:pPr>
            <a:r>
              <a:rPr sz="1200" b="1" spc="0" dirty="0" smtClean="0">
                <a:latin typeface="Times New Roman"/>
                <a:cs typeface="Times New Roman"/>
              </a:rPr>
              <a:t>2. Hard Real time systems: </a:t>
            </a:r>
            <a:r>
              <a:rPr sz="1200" spc="0" dirty="0" smtClean="0">
                <a:latin typeface="Times New Roman"/>
                <a:cs typeface="Times New Roman"/>
              </a:rPr>
              <a:t>Missing a program/task execution time deadline can have catastrophic consequences (financial, human loss of life, etc.)</a:t>
            </a:r>
            <a:endParaRPr sz="1200">
              <a:latin typeface="Times New Roman"/>
              <a:cs typeface="Times New Roman"/>
            </a:endParaRPr>
          </a:p>
          <a:p>
            <a:pPr marL="800354" marR="2690201" indent="-192024">
              <a:lnSpc>
                <a:spcPts val="1379"/>
              </a:lnSpc>
              <a:spcBef>
                <a:spcPts val="1177"/>
              </a:spcBef>
            </a:pPr>
            <a:r>
              <a:rPr sz="1200" b="1" spc="0" dirty="0" smtClean="0">
                <a:solidFill>
                  <a:srgbClr val="00AD50"/>
                </a:solidFill>
                <a:latin typeface="Times New Roman"/>
                <a:cs typeface="Times New Roman"/>
              </a:rPr>
              <a:t>4. Embedded Systems - Classification Based on Triggering: </a:t>
            </a:r>
            <a:endParaRPr sz="1200">
              <a:latin typeface="Times New Roman"/>
              <a:cs typeface="Times New Roman"/>
            </a:endParaRPr>
          </a:p>
          <a:p>
            <a:pPr marL="800354" marR="2690201">
              <a:lnSpc>
                <a:spcPts val="1379"/>
              </a:lnSpc>
              <a:spcBef>
                <a:spcPts val="1188"/>
              </a:spcBef>
            </a:pPr>
            <a:r>
              <a:rPr sz="1200" b="1" spc="0" dirty="0" smtClean="0">
                <a:latin typeface="Times New Roman"/>
                <a:cs typeface="Times New Roman"/>
              </a:rPr>
              <a:t>These are classified into two types</a:t>
            </a:r>
            <a:endParaRPr sz="1200">
              <a:latin typeface="Times New Roman"/>
              <a:cs typeface="Times New Roman"/>
            </a:endParaRPr>
          </a:p>
          <a:p>
            <a:pPr marL="1065530" marR="826776" indent="-228600">
              <a:lnSpc>
                <a:spcPts val="1340"/>
              </a:lnSpc>
              <a:spcBef>
                <a:spcPts val="1575"/>
              </a:spcBef>
            </a:pPr>
            <a:r>
              <a:rPr sz="1200" b="1" spc="-129" dirty="0" smtClean="0">
                <a:solidFill>
                  <a:srgbClr val="6D2D9F"/>
                </a:solidFill>
                <a:latin typeface="Times New Roman"/>
                <a:cs typeface="Times New Roman"/>
              </a:rPr>
              <a:t>1</a:t>
            </a:r>
            <a:r>
              <a:rPr sz="1200" b="1" spc="0" dirty="0" smtClean="0">
                <a:solidFill>
                  <a:srgbClr val="6D2D9F"/>
                </a:solidFill>
                <a:latin typeface="Times New Roman"/>
                <a:cs typeface="Times New Roman"/>
              </a:rPr>
              <a:t>.  </a:t>
            </a:r>
            <a:r>
              <a:rPr sz="1200" b="1" spc="125" dirty="0" smtClean="0">
                <a:solidFill>
                  <a:srgbClr val="6D2D9F"/>
                </a:solidFill>
                <a:latin typeface="Times New Roman"/>
                <a:cs typeface="Times New Roman"/>
              </a:rPr>
              <a:t> </a:t>
            </a:r>
            <a:r>
              <a:rPr sz="1200" b="1" spc="4" dirty="0" smtClean="0">
                <a:latin typeface="Times New Roman"/>
                <a:cs typeface="Times New Roman"/>
              </a:rPr>
              <a:t>E</a:t>
            </a:r>
            <a:r>
              <a:rPr sz="1200" b="1" spc="0" dirty="0" smtClean="0">
                <a:latin typeface="Times New Roman"/>
                <a:cs typeface="Times New Roman"/>
              </a:rPr>
              <a:t>v</a:t>
            </a:r>
            <a:r>
              <a:rPr sz="1200" b="1" spc="-4" dirty="0" smtClean="0">
                <a:latin typeface="Times New Roman"/>
                <a:cs typeface="Times New Roman"/>
              </a:rPr>
              <a:t>e</a:t>
            </a:r>
            <a:r>
              <a:rPr sz="1200" b="1" spc="4" dirty="0" smtClean="0">
                <a:latin typeface="Times New Roman"/>
                <a:cs typeface="Times New Roman"/>
              </a:rPr>
              <a:t>n</a:t>
            </a:r>
            <a:r>
              <a:rPr sz="1200" b="1" spc="0" dirty="0" smtClean="0">
                <a:latin typeface="Times New Roman"/>
                <a:cs typeface="Times New Roman"/>
              </a:rPr>
              <a:t>t</a:t>
            </a:r>
            <a:r>
              <a:rPr sz="1200" b="1" spc="-4" dirty="0" smtClean="0">
                <a:latin typeface="Times New Roman"/>
                <a:cs typeface="Times New Roman"/>
              </a:rPr>
              <a:t> </a:t>
            </a:r>
            <a:r>
              <a:rPr sz="1200" b="1" spc="4" dirty="0" smtClean="0">
                <a:latin typeface="Times New Roman"/>
                <a:cs typeface="Times New Roman"/>
              </a:rPr>
              <a:t>T</a:t>
            </a:r>
            <a:r>
              <a:rPr sz="1200" b="1" spc="-4" dirty="0" smtClean="0">
                <a:latin typeface="Times New Roman"/>
                <a:cs typeface="Times New Roman"/>
              </a:rPr>
              <a:t>r</a:t>
            </a:r>
            <a:r>
              <a:rPr sz="1200" b="1" spc="4" dirty="0" smtClean="0">
                <a:latin typeface="Times New Roman"/>
                <a:cs typeface="Times New Roman"/>
              </a:rPr>
              <a:t>i</a:t>
            </a:r>
            <a:r>
              <a:rPr sz="1200" b="1" spc="0" dirty="0" smtClean="0">
                <a:latin typeface="Times New Roman"/>
                <a:cs typeface="Times New Roman"/>
              </a:rPr>
              <a:t>gg</a:t>
            </a:r>
            <a:r>
              <a:rPr sz="1200" b="1" spc="-4" dirty="0" smtClean="0">
                <a:latin typeface="Times New Roman"/>
                <a:cs typeface="Times New Roman"/>
              </a:rPr>
              <a:t>er</a:t>
            </a:r>
            <a:r>
              <a:rPr sz="1200" b="1" spc="9" dirty="0" smtClean="0">
                <a:latin typeface="Times New Roman"/>
                <a:cs typeface="Times New Roman"/>
              </a:rPr>
              <a:t>e</a:t>
            </a:r>
            <a:r>
              <a:rPr sz="1200" b="1" spc="0" dirty="0" smtClean="0">
                <a:latin typeface="Times New Roman"/>
                <a:cs typeface="Times New Roman"/>
              </a:rPr>
              <a:t>d</a:t>
            </a:r>
            <a:r>
              <a:rPr sz="1200" b="1" spc="-4" dirty="0" smtClean="0">
                <a:latin typeface="Times New Roman"/>
                <a:cs typeface="Times New Roman"/>
              </a:rPr>
              <a:t> </a:t>
            </a:r>
            <a:r>
              <a:rPr sz="1200" b="1" spc="0" dirty="0" smtClean="0">
                <a:latin typeface="Times New Roman"/>
                <a:cs typeface="Times New Roman"/>
              </a:rPr>
              <a:t>:</a:t>
            </a:r>
            <a:r>
              <a:rPr sz="1200" b="1" spc="9" dirty="0" smtClean="0">
                <a:latin typeface="Times New Roman"/>
                <a:cs typeface="Times New Roman"/>
              </a:rPr>
              <a:t> </a:t>
            </a:r>
            <a:r>
              <a:rPr sz="1200" spc="0" dirty="0" smtClean="0">
                <a:latin typeface="Times New Roman"/>
                <a:cs typeface="Times New Roman"/>
              </a:rPr>
              <a:t>A</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v</a:t>
            </a:r>
            <a:r>
              <a:rPr sz="1200" spc="4" dirty="0" smtClean="0">
                <a:latin typeface="Times New Roman"/>
                <a:cs typeface="Times New Roman"/>
              </a:rPr>
              <a:t>iti</a:t>
            </a:r>
            <a:r>
              <a:rPr sz="1200" spc="-4" dirty="0" smtClean="0">
                <a:latin typeface="Times New Roman"/>
                <a:cs typeface="Times New Roman"/>
              </a:rPr>
              <a:t>e</a:t>
            </a:r>
            <a:r>
              <a:rPr sz="1200" spc="0" dirty="0" smtClean="0">
                <a:latin typeface="Times New Roman"/>
                <a:cs typeface="Times New Roman"/>
              </a:rPr>
              <a:t>s w</a:t>
            </a:r>
            <a:r>
              <a:rPr sz="1200" spc="4" dirty="0" smtClean="0">
                <a:latin typeface="Times New Roman"/>
                <a:cs typeface="Times New Roman"/>
              </a:rPr>
              <a:t>it</a:t>
            </a:r>
            <a:r>
              <a:rPr sz="1200" spc="0" dirty="0" smtClean="0">
                <a:latin typeface="Times New Roman"/>
                <a:cs typeface="Times New Roman"/>
              </a:rPr>
              <a:t>h</a:t>
            </a:r>
            <a:r>
              <a:rPr sz="1200" spc="4" dirty="0" smtClean="0">
                <a:latin typeface="Times New Roman"/>
                <a:cs typeface="Times New Roman"/>
              </a:rPr>
              <a:t>i</a:t>
            </a:r>
            <a:r>
              <a:rPr sz="1200" spc="0" dirty="0" smtClean="0">
                <a:latin typeface="Times New Roman"/>
                <a:cs typeface="Times New Roman"/>
              </a:rPr>
              <a:t>n</a:t>
            </a:r>
            <a:r>
              <a:rPr sz="1200" spc="-9"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14"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.g.,</a:t>
            </a:r>
            <a:r>
              <a:rPr sz="1200" spc="9"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sk </a:t>
            </a:r>
            <a:r>
              <a:rPr sz="1200" spc="-4" dirty="0" smtClean="0">
                <a:latin typeface="Times New Roman"/>
                <a:cs typeface="Times New Roman"/>
              </a:rPr>
              <a:t>r</a:t>
            </a:r>
            <a:r>
              <a:rPr sz="1200" spc="0" dirty="0" smtClean="0">
                <a:latin typeface="Times New Roman"/>
                <a:cs typeface="Times New Roman"/>
              </a:rPr>
              <a:t>un</a:t>
            </a:r>
            <a:r>
              <a:rPr sz="1200" spc="-4" dirty="0" smtClean="0">
                <a:latin typeface="Times New Roman"/>
                <a:cs typeface="Times New Roman"/>
              </a:rPr>
              <a:t>-</a:t>
            </a:r>
            <a:r>
              <a:rPr sz="1200" spc="4" dirty="0" smtClean="0">
                <a:latin typeface="Times New Roman"/>
                <a:cs typeface="Times New Roman"/>
              </a:rPr>
              <a:t>tim</a:t>
            </a:r>
            <a:r>
              <a:rPr sz="1200" spc="-4" dirty="0" smtClean="0">
                <a:latin typeface="Times New Roman"/>
                <a:cs typeface="Times New Roman"/>
              </a:rPr>
              <a:t>e</a:t>
            </a:r>
            <a:r>
              <a:rPr sz="1200" spc="0" dirty="0" smtClean="0">
                <a:latin typeface="Times New Roman"/>
                <a:cs typeface="Times New Roman"/>
              </a:rPr>
              <a:t>s)</a:t>
            </a:r>
            <a:r>
              <a:rPr sz="1200" spc="-4" dirty="0" smtClean="0">
                <a:latin typeface="Times New Roman"/>
                <a:cs typeface="Times New Roman"/>
              </a:rPr>
              <a:t> ar</a:t>
            </a:r>
            <a:r>
              <a:rPr sz="1200" spc="0" dirty="0" smtClean="0">
                <a:latin typeface="Times New Roman"/>
                <a:cs typeface="Times New Roman"/>
              </a:rPr>
              <a:t>e</a:t>
            </a:r>
            <a:r>
              <a:rPr sz="1200" spc="9" dirty="0" smtClean="0">
                <a:latin typeface="Times New Roman"/>
                <a:cs typeface="Times New Roman"/>
              </a:rPr>
              <a:t> </a:t>
            </a:r>
            <a:r>
              <a:rPr sz="1200" spc="0" dirty="0" smtClean="0">
                <a:latin typeface="Times New Roman"/>
                <a:cs typeface="Times New Roman"/>
              </a:rPr>
              <a:t>d</a:t>
            </a:r>
            <a:r>
              <a:rPr sz="1200" spc="-25" dirty="0" smtClean="0">
                <a:latin typeface="Times New Roman"/>
                <a:cs typeface="Times New Roman"/>
              </a:rPr>
              <a:t>y</a:t>
            </a:r>
            <a:r>
              <a:rPr sz="1200" spc="9" dirty="0" smtClean="0">
                <a:latin typeface="Times New Roman"/>
                <a:cs typeface="Times New Roman"/>
              </a:rPr>
              <a:t>na</a:t>
            </a:r>
            <a:r>
              <a:rPr sz="1200" spc="4" dirty="0" smtClean="0">
                <a:latin typeface="Times New Roman"/>
                <a:cs typeface="Times New Roman"/>
              </a:rPr>
              <a:t>mi</a:t>
            </a:r>
            <a:r>
              <a:rPr sz="1200" spc="0" dirty="0" smtClean="0">
                <a:latin typeface="Times New Roman"/>
                <a:cs typeface="Times New Roman"/>
              </a:rPr>
              <a:t>c</a:t>
            </a:r>
            <a:r>
              <a:rPr sz="1200" spc="-75"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 d</a:t>
            </a:r>
            <a:r>
              <a:rPr sz="1200" spc="-4" dirty="0" smtClean="0">
                <a:latin typeface="Times New Roman"/>
                <a:cs typeface="Times New Roman"/>
              </a:rPr>
              <a:t>e</a:t>
            </a:r>
            <a:r>
              <a:rPr sz="1200" spc="0" dirty="0" smtClean="0">
                <a:latin typeface="Times New Roman"/>
                <a:cs typeface="Times New Roman"/>
              </a:rPr>
              <a:t>p</a:t>
            </a:r>
            <a:r>
              <a:rPr sz="1200" spc="-4" dirty="0" smtClean="0">
                <a:latin typeface="Times New Roman"/>
                <a:cs typeface="Times New Roman"/>
              </a:rPr>
              <a:t>e</a:t>
            </a:r>
            <a:r>
              <a:rPr sz="1200" spc="0" dirty="0" smtClean="0">
                <a:latin typeface="Times New Roman"/>
                <a:cs typeface="Times New Roman"/>
              </a:rPr>
              <a:t>nd</a:t>
            </a:r>
            <a:r>
              <a:rPr sz="1200" spc="9" dirty="0" smtClean="0">
                <a:latin typeface="Times New Roman"/>
                <a:cs typeface="Times New Roman"/>
              </a:rPr>
              <a:t> </a:t>
            </a:r>
            <a:r>
              <a:rPr sz="1200" spc="0" dirty="0" smtClean="0">
                <a:latin typeface="Times New Roman"/>
                <a:cs typeface="Times New Roman"/>
              </a:rPr>
              <a:t>upon o</a:t>
            </a:r>
            <a:r>
              <a:rPr sz="1200" spc="-4" dirty="0" smtClean="0">
                <a:latin typeface="Times New Roman"/>
                <a:cs typeface="Times New Roman"/>
              </a:rPr>
              <a:t>cc</a:t>
            </a:r>
            <a:r>
              <a:rPr sz="1200" spc="0" dirty="0" smtClean="0">
                <a:latin typeface="Times New Roman"/>
                <a:cs typeface="Times New Roman"/>
              </a:rPr>
              <a:t>u</a:t>
            </a:r>
            <a:r>
              <a:rPr sz="1200" spc="-4" dirty="0" smtClean="0">
                <a:latin typeface="Times New Roman"/>
                <a:cs typeface="Times New Roman"/>
              </a:rPr>
              <a:t>r</a:t>
            </a:r>
            <a:r>
              <a:rPr sz="1200" spc="9" dirty="0" smtClean="0">
                <a:latin typeface="Times New Roman"/>
                <a:cs typeface="Times New Roman"/>
              </a:rPr>
              <a:t>r</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c</a:t>
            </a:r>
            <a:r>
              <a:rPr sz="1200" spc="0" dirty="0" smtClean="0">
                <a:latin typeface="Times New Roman"/>
                <a:cs typeface="Times New Roman"/>
              </a:rPr>
              <a:t>e</a:t>
            </a:r>
            <a:r>
              <a:rPr sz="1200" spc="9" dirty="0" smtClean="0">
                <a:latin typeface="Times New Roman"/>
                <a:cs typeface="Times New Roman"/>
              </a:rPr>
              <a:t> </a:t>
            </a:r>
            <a:r>
              <a:rPr sz="1200" spc="0" dirty="0" smtClean="0">
                <a:latin typeface="Times New Roman"/>
                <a:cs typeface="Times New Roman"/>
              </a:rPr>
              <a:t>of</a:t>
            </a:r>
            <a:r>
              <a:rPr sz="1200" spc="-4"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i</a:t>
            </a:r>
            <a:r>
              <a:rPr sz="1200" spc="-4" dirty="0" smtClean="0">
                <a:latin typeface="Times New Roman"/>
                <a:cs typeface="Times New Roman"/>
              </a:rPr>
              <a:t>ffe</a:t>
            </a:r>
            <a:r>
              <a:rPr sz="1200" spc="9" dirty="0" smtClean="0">
                <a:latin typeface="Times New Roman"/>
                <a:cs typeface="Times New Roman"/>
              </a:rPr>
              <a:t>r</a:t>
            </a:r>
            <a:r>
              <a:rPr sz="1200" spc="-4" dirty="0" smtClean="0">
                <a:latin typeface="Times New Roman"/>
                <a:cs typeface="Times New Roman"/>
              </a:rPr>
              <a:t>e</a:t>
            </a:r>
            <a:r>
              <a:rPr sz="1200" spc="0" dirty="0" smtClean="0">
                <a:latin typeface="Times New Roman"/>
                <a:cs typeface="Times New Roman"/>
              </a:rPr>
              <a:t>nt</a:t>
            </a:r>
            <a:r>
              <a:rPr sz="1200" spc="14" dirty="0" smtClean="0">
                <a:latin typeface="Times New Roman"/>
                <a:cs typeface="Times New Roman"/>
              </a:rPr>
              <a:t> </a:t>
            </a:r>
            <a:r>
              <a:rPr sz="1200" spc="-4" dirty="0" smtClean="0">
                <a:latin typeface="Times New Roman"/>
                <a:cs typeface="Times New Roman"/>
              </a:rPr>
              <a:t>e</a:t>
            </a:r>
            <a:r>
              <a:rPr sz="1200" spc="0" dirty="0" smtClean="0">
                <a:latin typeface="Times New Roman"/>
                <a:cs typeface="Times New Roman"/>
              </a:rPr>
              <a:t>v</a:t>
            </a:r>
            <a:r>
              <a:rPr sz="1200" spc="-4" dirty="0" smtClean="0">
                <a:latin typeface="Times New Roman"/>
                <a:cs typeface="Times New Roman"/>
              </a:rPr>
              <a:t>e</a:t>
            </a:r>
            <a:r>
              <a:rPr sz="1200" spc="0" dirty="0" smtClean="0">
                <a:latin typeface="Times New Roman"/>
                <a:cs typeface="Times New Roman"/>
              </a:rPr>
              <a:t>n</a:t>
            </a:r>
            <a:r>
              <a:rPr sz="1200" spc="4" dirty="0" smtClean="0">
                <a:latin typeface="Times New Roman"/>
                <a:cs typeface="Times New Roman"/>
              </a:rPr>
              <a:t>t</a:t>
            </a:r>
            <a:r>
              <a:rPr sz="1200" spc="0" dirty="0" smtClean="0">
                <a:latin typeface="Times New Roman"/>
                <a:cs typeface="Times New Roman"/>
              </a:rPr>
              <a:t>s</a:t>
            </a:r>
            <a:r>
              <a:rPr sz="1200" spc="34" dirty="0" smtClean="0">
                <a:latin typeface="Times New Roman"/>
                <a:cs typeface="Times New Roman"/>
              </a:rPr>
              <a:t> </a:t>
            </a:r>
            <a:r>
              <a:rPr sz="1200" b="1" spc="0" dirty="0" smtClean="0">
                <a:latin typeface="Times New Roman"/>
                <a:cs typeface="Times New Roman"/>
              </a:rPr>
              <a:t>.</a:t>
            </a:r>
            <a:endParaRPr sz="1200">
              <a:latin typeface="Times New Roman"/>
              <a:cs typeface="Times New Roman"/>
            </a:endParaRPr>
          </a:p>
          <a:p>
            <a:pPr marL="1065530" marR="558567" indent="-228600" algn="just">
              <a:lnSpc>
                <a:spcPct val="99562"/>
              </a:lnSpc>
              <a:spcBef>
                <a:spcPts val="1388"/>
              </a:spcBef>
            </a:pPr>
            <a:r>
              <a:rPr sz="1200" b="1" spc="-129" dirty="0" smtClean="0">
                <a:latin typeface="Times New Roman"/>
                <a:cs typeface="Times New Roman"/>
              </a:rPr>
              <a:t>2</a:t>
            </a:r>
            <a:r>
              <a:rPr sz="1200" b="1" spc="0" dirty="0" smtClean="0">
                <a:latin typeface="Times New Roman"/>
                <a:cs typeface="Times New Roman"/>
              </a:rPr>
              <a:t>.  </a:t>
            </a:r>
            <a:r>
              <a:rPr sz="1200" b="1" spc="75" dirty="0" smtClean="0">
                <a:latin typeface="Times New Roman"/>
                <a:cs typeface="Times New Roman"/>
              </a:rPr>
              <a:t> </a:t>
            </a:r>
            <a:r>
              <a:rPr sz="1200" b="1" spc="4" dirty="0" smtClean="0">
                <a:latin typeface="Times New Roman"/>
                <a:cs typeface="Times New Roman"/>
              </a:rPr>
              <a:t>Ti</a:t>
            </a:r>
            <a:r>
              <a:rPr sz="1200" b="1" spc="-14" dirty="0" smtClean="0">
                <a:latin typeface="Times New Roman"/>
                <a:cs typeface="Times New Roman"/>
              </a:rPr>
              <a:t>m</a:t>
            </a:r>
            <a:r>
              <a:rPr sz="1200" b="1" spc="0" dirty="0" smtClean="0">
                <a:latin typeface="Times New Roman"/>
                <a:cs typeface="Times New Roman"/>
              </a:rPr>
              <a:t>e</a:t>
            </a:r>
            <a:r>
              <a:rPr sz="1200" b="1" spc="19" dirty="0" smtClean="0">
                <a:latin typeface="Times New Roman"/>
                <a:cs typeface="Times New Roman"/>
              </a:rPr>
              <a:t> </a:t>
            </a:r>
            <a:r>
              <a:rPr sz="1200" b="1" spc="-4" dirty="0" smtClean="0">
                <a:latin typeface="Times New Roman"/>
                <a:cs typeface="Times New Roman"/>
              </a:rPr>
              <a:t>tr</a:t>
            </a:r>
            <a:r>
              <a:rPr sz="1200" b="1" spc="4" dirty="0" smtClean="0">
                <a:latin typeface="Times New Roman"/>
                <a:cs typeface="Times New Roman"/>
              </a:rPr>
              <a:t>i</a:t>
            </a:r>
            <a:r>
              <a:rPr sz="1200" b="1" spc="0" dirty="0" smtClean="0">
                <a:latin typeface="Times New Roman"/>
                <a:cs typeface="Times New Roman"/>
              </a:rPr>
              <a:t>gg</a:t>
            </a:r>
            <a:r>
              <a:rPr sz="1200" b="1" spc="-4" dirty="0" smtClean="0">
                <a:latin typeface="Times New Roman"/>
                <a:cs typeface="Times New Roman"/>
              </a:rPr>
              <a:t>e</a:t>
            </a:r>
            <a:r>
              <a:rPr sz="1200" b="1" spc="9" dirty="0" smtClean="0">
                <a:latin typeface="Times New Roman"/>
                <a:cs typeface="Times New Roman"/>
              </a:rPr>
              <a:t>r</a:t>
            </a:r>
            <a:r>
              <a:rPr sz="1200" b="1" spc="-4" dirty="0" smtClean="0">
                <a:latin typeface="Times New Roman"/>
                <a:cs typeface="Times New Roman"/>
              </a:rPr>
              <a:t>e</a:t>
            </a:r>
            <a:r>
              <a:rPr sz="1200" b="1" spc="4" dirty="0" smtClean="0">
                <a:latin typeface="Times New Roman"/>
                <a:cs typeface="Times New Roman"/>
              </a:rPr>
              <a:t>d</a:t>
            </a:r>
            <a:r>
              <a:rPr sz="1200" b="1" spc="0" dirty="0" smtClean="0">
                <a:latin typeface="Times New Roman"/>
                <a:cs typeface="Times New Roman"/>
              </a:rPr>
              <a:t>:</a:t>
            </a:r>
            <a:r>
              <a:rPr sz="1200" b="1" spc="19" dirty="0" smtClean="0">
                <a:latin typeface="Times New Roman"/>
                <a:cs typeface="Times New Roman"/>
              </a:rPr>
              <a:t> </a:t>
            </a:r>
            <a:r>
              <a:rPr sz="1200" spc="0" dirty="0" smtClean="0">
                <a:latin typeface="Times New Roman"/>
                <a:cs typeface="Times New Roman"/>
              </a:rPr>
              <a:t>A</a:t>
            </a:r>
            <a:r>
              <a:rPr sz="1200" spc="-4" dirty="0" smtClean="0">
                <a:latin typeface="Times New Roman"/>
                <a:cs typeface="Times New Roman"/>
              </a:rPr>
              <a:t>c</a:t>
            </a:r>
            <a:r>
              <a:rPr sz="1200" spc="4" dirty="0" smtClean="0">
                <a:latin typeface="Times New Roman"/>
                <a:cs typeface="Times New Roman"/>
              </a:rPr>
              <a:t>ti</a:t>
            </a:r>
            <a:r>
              <a:rPr sz="1200" spc="0" dirty="0" smtClean="0">
                <a:latin typeface="Times New Roman"/>
                <a:cs typeface="Times New Roman"/>
              </a:rPr>
              <a:t>v</a:t>
            </a:r>
            <a:r>
              <a:rPr sz="1200" spc="4" dirty="0" smtClean="0">
                <a:latin typeface="Times New Roman"/>
                <a:cs typeface="Times New Roman"/>
              </a:rPr>
              <a:t>iti</a:t>
            </a:r>
            <a:r>
              <a:rPr sz="1200" spc="-4" dirty="0" smtClean="0">
                <a:latin typeface="Times New Roman"/>
                <a:cs typeface="Times New Roman"/>
              </a:rPr>
              <a:t>e</a:t>
            </a:r>
            <a:r>
              <a:rPr sz="1200" spc="0" dirty="0" smtClean="0">
                <a:latin typeface="Times New Roman"/>
                <a:cs typeface="Times New Roman"/>
              </a:rPr>
              <a:t>s</a:t>
            </a:r>
            <a:r>
              <a:rPr sz="1200" spc="9" dirty="0" smtClean="0">
                <a:latin typeface="Times New Roman"/>
                <a:cs typeface="Times New Roman"/>
              </a:rPr>
              <a:t> </a:t>
            </a:r>
            <a:r>
              <a:rPr sz="1200" spc="0" dirty="0" smtClean="0">
                <a:latin typeface="Times New Roman"/>
                <a:cs typeface="Times New Roman"/>
              </a:rPr>
              <a:t>w</a:t>
            </a:r>
            <a:r>
              <a:rPr sz="1200" spc="4" dirty="0" smtClean="0">
                <a:latin typeface="Times New Roman"/>
                <a:cs typeface="Times New Roman"/>
              </a:rPr>
              <a:t>it</a:t>
            </a:r>
            <a:r>
              <a:rPr sz="1200" spc="0" dirty="0" smtClean="0">
                <a:latin typeface="Times New Roman"/>
                <a:cs typeface="Times New Roman"/>
              </a:rPr>
              <a:t>h</a:t>
            </a:r>
            <a:r>
              <a:rPr sz="1200" spc="4" dirty="0" smtClean="0">
                <a:latin typeface="Times New Roman"/>
                <a:cs typeface="Times New Roman"/>
              </a:rPr>
              <a:t>i</a:t>
            </a:r>
            <a:r>
              <a:rPr sz="1200" spc="0" dirty="0" smtClean="0">
                <a:latin typeface="Times New Roman"/>
                <a:cs typeface="Times New Roman"/>
              </a:rPr>
              <a:t>n </a:t>
            </a:r>
            <a:r>
              <a:rPr sz="1200" spc="4" dirty="0" smtClean="0">
                <a:latin typeface="Times New Roman"/>
                <a:cs typeface="Times New Roman"/>
              </a:rPr>
              <a:t>t</a:t>
            </a:r>
            <a:r>
              <a:rPr sz="1200" spc="0" dirty="0" smtClean="0">
                <a:latin typeface="Times New Roman"/>
                <a:cs typeface="Times New Roman"/>
              </a:rPr>
              <a:t>he</a:t>
            </a:r>
            <a:r>
              <a:rPr sz="1200" spc="4"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m</a:t>
            </a:r>
            <a:r>
              <a:rPr sz="1200" spc="25" dirty="0" smtClean="0">
                <a:latin typeface="Times New Roman"/>
                <a:cs typeface="Times New Roman"/>
              </a:rPr>
              <a:t> </a:t>
            </a:r>
            <a:r>
              <a:rPr sz="1200" spc="-4" dirty="0" smtClean="0">
                <a:latin typeface="Times New Roman"/>
                <a:cs typeface="Times New Roman"/>
              </a:rPr>
              <a:t>f</a:t>
            </a:r>
            <a:r>
              <a:rPr sz="1200" spc="0" dirty="0" smtClean="0">
                <a:latin typeface="Times New Roman"/>
                <a:cs typeface="Times New Roman"/>
              </a:rPr>
              <a:t>o</a:t>
            </a:r>
            <a:r>
              <a:rPr sz="1200" spc="4" dirty="0" smtClean="0">
                <a:latin typeface="Times New Roman"/>
                <a:cs typeface="Times New Roman"/>
              </a:rPr>
              <a:t>ll</a:t>
            </a:r>
            <a:r>
              <a:rPr sz="1200" spc="0" dirty="0" smtClean="0">
                <a:latin typeface="Times New Roman"/>
                <a:cs typeface="Times New Roman"/>
              </a:rPr>
              <a:t>ow</a:t>
            </a:r>
            <a:r>
              <a:rPr sz="1200" spc="9" dirty="0" smtClean="0">
                <a:latin typeface="Times New Roman"/>
                <a:cs typeface="Times New Roman"/>
              </a:rPr>
              <a:t> </a:t>
            </a:r>
            <a:r>
              <a:rPr sz="1200" spc="0" dirty="0" smtClean="0">
                <a:latin typeface="Times New Roman"/>
                <a:cs typeface="Times New Roman"/>
              </a:rPr>
              <a:t>a</a:t>
            </a:r>
            <a:r>
              <a:rPr sz="1200" spc="19"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a</a:t>
            </a:r>
            <a:r>
              <a:rPr sz="1200" spc="4" dirty="0" smtClean="0">
                <a:latin typeface="Times New Roman"/>
                <a:cs typeface="Times New Roman"/>
              </a:rPr>
              <a:t>ti</a:t>
            </a:r>
            <a:r>
              <a:rPr sz="1200" spc="-4" dirty="0" smtClean="0">
                <a:latin typeface="Times New Roman"/>
                <a:cs typeface="Times New Roman"/>
              </a:rPr>
              <a:t>ca</a:t>
            </a:r>
            <a:r>
              <a:rPr sz="1200" spc="4" dirty="0" smtClean="0">
                <a:latin typeface="Times New Roman"/>
                <a:cs typeface="Times New Roman"/>
              </a:rPr>
              <a:t>ll</a:t>
            </a:r>
            <a:r>
              <a:rPr sz="1200" spc="0" dirty="0" smtClean="0">
                <a:latin typeface="Times New Roman"/>
                <a:cs typeface="Times New Roman"/>
              </a:rPr>
              <a:t>y</a:t>
            </a:r>
            <a:r>
              <a:rPr sz="1200"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pu</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c</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du</a:t>
            </a:r>
            <a:r>
              <a:rPr sz="1200" spc="4" dirty="0" smtClean="0">
                <a:latin typeface="Times New Roman"/>
                <a:cs typeface="Times New Roman"/>
              </a:rPr>
              <a:t>l</a:t>
            </a:r>
            <a:r>
              <a:rPr sz="1200" spc="0" dirty="0" smtClean="0">
                <a:latin typeface="Times New Roman"/>
                <a:cs typeface="Times New Roman"/>
              </a:rPr>
              <a:t>e</a:t>
            </a:r>
            <a:r>
              <a:rPr sz="1200" spc="19" dirty="0" smtClean="0">
                <a:latin typeface="Times New Roman"/>
                <a:cs typeface="Times New Roman"/>
              </a:rPr>
              <a:t> </a:t>
            </a:r>
            <a:r>
              <a:rPr sz="1200" spc="-4" dirty="0" smtClean="0">
                <a:latin typeface="Times New Roman"/>
                <a:cs typeface="Times New Roman"/>
              </a:rPr>
              <a:t>(</a:t>
            </a:r>
            <a:r>
              <a:rPr sz="1200" spc="4" dirty="0" smtClean="0">
                <a:latin typeface="Times New Roman"/>
                <a:cs typeface="Times New Roman"/>
              </a:rPr>
              <a:t>i</a:t>
            </a:r>
            <a:r>
              <a:rPr sz="1200" spc="0" dirty="0" smtClean="0">
                <a:latin typeface="Times New Roman"/>
                <a:cs typeface="Times New Roman"/>
              </a:rPr>
              <a:t>.</a:t>
            </a:r>
            <a:r>
              <a:rPr sz="1200" spc="-4" dirty="0" smtClean="0">
                <a:latin typeface="Times New Roman"/>
                <a:cs typeface="Times New Roman"/>
              </a:rPr>
              <a:t>e</a:t>
            </a:r>
            <a:r>
              <a:rPr sz="1200" spc="0"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y</a:t>
            </a:r>
            <a:r>
              <a:rPr sz="1200" spc="35"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a:t>
            </a:r>
            <a:r>
              <a:rPr sz="1200" spc="55" dirty="0" smtClean="0">
                <a:latin typeface="Times New Roman"/>
                <a:cs typeface="Times New Roman"/>
              </a:rPr>
              <a:t> </a:t>
            </a:r>
            <a:r>
              <a:rPr sz="1200" spc="-4" dirty="0" smtClean="0">
                <a:latin typeface="Times New Roman"/>
                <a:cs typeface="Times New Roman"/>
              </a:rPr>
              <a:t>a</a:t>
            </a:r>
            <a:r>
              <a:rPr sz="1200" spc="4" dirty="0" smtClean="0">
                <a:latin typeface="Times New Roman"/>
                <a:cs typeface="Times New Roman"/>
              </a:rPr>
              <a:t>ll</a:t>
            </a:r>
            <a:r>
              <a:rPr sz="1200" spc="0" dirty="0" smtClean="0">
                <a:latin typeface="Times New Roman"/>
                <a:cs typeface="Times New Roman"/>
              </a:rPr>
              <a:t>o</a:t>
            </a:r>
            <a:r>
              <a:rPr sz="1200" spc="-4" dirty="0" smtClean="0">
                <a:latin typeface="Times New Roman"/>
                <a:cs typeface="Times New Roman"/>
              </a:rPr>
              <a:t>ca</a:t>
            </a:r>
            <a:r>
              <a:rPr sz="1200" spc="4" dirty="0" smtClean="0">
                <a:latin typeface="Times New Roman"/>
                <a:cs typeface="Times New Roman"/>
              </a:rPr>
              <a:t>t</a:t>
            </a:r>
            <a:r>
              <a:rPr sz="1200" spc="-4" dirty="0" smtClean="0">
                <a:latin typeface="Times New Roman"/>
                <a:cs typeface="Times New Roman"/>
              </a:rPr>
              <a:t>e</a:t>
            </a:r>
            <a:r>
              <a:rPr sz="1200" spc="0" dirty="0" smtClean="0">
                <a:latin typeface="Times New Roman"/>
                <a:cs typeface="Times New Roman"/>
              </a:rPr>
              <a:t>d</a:t>
            </a:r>
            <a:r>
              <a:rPr sz="1200" spc="45" dirty="0" smtClean="0">
                <a:latin typeface="Times New Roman"/>
                <a:cs typeface="Times New Roman"/>
              </a:rPr>
              <a:t> </a:t>
            </a:r>
            <a:r>
              <a:rPr sz="1200" spc="4" dirty="0" smtClean="0">
                <a:latin typeface="Times New Roman"/>
                <a:cs typeface="Times New Roman"/>
              </a:rPr>
              <a:t>tim</a:t>
            </a:r>
            <a:r>
              <a:rPr sz="1200" spc="0" dirty="0" smtClean="0">
                <a:latin typeface="Times New Roman"/>
                <a:cs typeface="Times New Roman"/>
              </a:rPr>
              <a:t>e</a:t>
            </a:r>
            <a:r>
              <a:rPr sz="1200" spc="30"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l</a:t>
            </a:r>
            <a:r>
              <a:rPr sz="1200" spc="0" dirty="0" smtClean="0">
                <a:latin typeface="Times New Roman"/>
                <a:cs typeface="Times New Roman"/>
              </a:rPr>
              <a:t>o</a:t>
            </a:r>
            <a:r>
              <a:rPr sz="1200" spc="4" dirty="0" smtClean="0">
                <a:latin typeface="Times New Roman"/>
                <a:cs typeface="Times New Roman"/>
              </a:rPr>
              <a:t>t</a:t>
            </a:r>
            <a:r>
              <a:rPr sz="1200" spc="0" dirty="0" smtClean="0">
                <a:latin typeface="Times New Roman"/>
                <a:cs typeface="Times New Roman"/>
              </a:rPr>
              <a:t>s</a:t>
            </a:r>
            <a:r>
              <a:rPr sz="1200" spc="25" dirty="0" smtClean="0">
                <a:latin typeface="Times New Roman"/>
                <a:cs typeface="Times New Roman"/>
              </a:rPr>
              <a:t> </a:t>
            </a:r>
            <a:r>
              <a:rPr sz="1200" spc="-9" dirty="0" smtClean="0">
                <a:latin typeface="Times New Roman"/>
                <a:cs typeface="Times New Roman"/>
              </a:rPr>
              <a:t>du</a:t>
            </a:r>
            <a:r>
              <a:rPr sz="1200" spc="-14" dirty="0" smtClean="0">
                <a:latin typeface="Times New Roman"/>
                <a:cs typeface="Times New Roman"/>
              </a:rPr>
              <a:t>r</a:t>
            </a:r>
            <a:r>
              <a:rPr sz="1200" spc="-9" dirty="0" smtClean="0">
                <a:latin typeface="Times New Roman"/>
                <a:cs typeface="Times New Roman"/>
              </a:rPr>
              <a:t>in</a:t>
            </a:r>
            <a:r>
              <a:rPr sz="1200" spc="0" dirty="0" smtClean="0">
                <a:latin typeface="Times New Roman"/>
                <a:cs typeface="Times New Roman"/>
              </a:rPr>
              <a:t>g wh</a:t>
            </a:r>
            <a:r>
              <a:rPr sz="1200" spc="4" dirty="0" smtClean="0">
                <a:latin typeface="Times New Roman"/>
                <a:cs typeface="Times New Roman"/>
              </a:rPr>
              <a:t>i</a:t>
            </a:r>
            <a:r>
              <a:rPr sz="1200" spc="-4" dirty="0" smtClean="0">
                <a:latin typeface="Times New Roman"/>
                <a:cs typeface="Times New Roman"/>
              </a:rPr>
              <a:t>c</a:t>
            </a:r>
            <a:r>
              <a:rPr sz="1200" spc="0" dirty="0" smtClean="0">
                <a:latin typeface="Times New Roman"/>
                <a:cs typeface="Times New Roman"/>
              </a:rPr>
              <a:t>h</a:t>
            </a:r>
            <a:r>
              <a:rPr sz="1200" spc="4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a:t>
            </a:r>
            <a:r>
              <a:rPr sz="1200" spc="-4" dirty="0" smtClean="0">
                <a:latin typeface="Times New Roman"/>
                <a:cs typeface="Times New Roman"/>
              </a:rPr>
              <a:t>e</a:t>
            </a:r>
            <a:r>
              <a:rPr sz="1200" spc="0" dirty="0" smtClean="0">
                <a:latin typeface="Times New Roman"/>
                <a:cs typeface="Times New Roman"/>
              </a:rPr>
              <a:t>y</a:t>
            </a:r>
            <a:r>
              <a:rPr sz="1200" spc="35" dirty="0" smtClean="0">
                <a:latin typeface="Times New Roman"/>
                <a:cs typeface="Times New Roman"/>
              </a:rPr>
              <a:t> </a:t>
            </a:r>
            <a:r>
              <a:rPr sz="1200" spc="-4" dirty="0" smtClean="0">
                <a:latin typeface="Times New Roman"/>
                <a:cs typeface="Times New Roman"/>
              </a:rPr>
              <a:t>ca</a:t>
            </a:r>
            <a:r>
              <a:rPr sz="1200" spc="0" dirty="0" smtClean="0">
                <a:latin typeface="Times New Roman"/>
                <a:cs typeface="Times New Roman"/>
              </a:rPr>
              <a:t>n</a:t>
            </a:r>
            <a:r>
              <a:rPr sz="1200" spc="45" dirty="0" smtClean="0">
                <a:latin typeface="Times New Roman"/>
                <a:cs typeface="Times New Roman"/>
              </a:rPr>
              <a:t> </a:t>
            </a:r>
            <a:r>
              <a:rPr sz="1200" spc="4" dirty="0" smtClean="0">
                <a:latin typeface="Times New Roman"/>
                <a:cs typeface="Times New Roman"/>
              </a:rPr>
              <a:t>t</a:t>
            </a:r>
            <a:r>
              <a:rPr sz="1200" spc="-4" dirty="0" smtClean="0">
                <a:latin typeface="Times New Roman"/>
                <a:cs typeface="Times New Roman"/>
              </a:rPr>
              <a:t>a</a:t>
            </a:r>
            <a:r>
              <a:rPr sz="1200" spc="0" dirty="0" smtClean="0">
                <a:latin typeface="Times New Roman"/>
                <a:cs typeface="Times New Roman"/>
              </a:rPr>
              <a:t>ke</a:t>
            </a:r>
            <a:r>
              <a:rPr sz="1200" spc="45" dirty="0" smtClean="0">
                <a:latin typeface="Times New Roman"/>
                <a:cs typeface="Times New Roman"/>
              </a:rPr>
              <a:t> </a:t>
            </a:r>
            <a:r>
              <a:rPr sz="1200" spc="-9" dirty="0" smtClean="0">
                <a:latin typeface="Times New Roman"/>
                <a:cs typeface="Times New Roman"/>
              </a:rPr>
              <a:t>pl</a:t>
            </a:r>
            <a:r>
              <a:rPr sz="1200" spc="-14" dirty="0" smtClean="0">
                <a:latin typeface="Times New Roman"/>
                <a:cs typeface="Times New Roman"/>
              </a:rPr>
              <a:t>ace</a:t>
            </a:r>
            <a:r>
              <a:rPr sz="1200" spc="0" dirty="0" smtClean="0">
                <a:latin typeface="Times New Roman"/>
                <a:cs typeface="Times New Roman"/>
              </a:rPr>
              <a:t>)</a:t>
            </a:r>
            <a:r>
              <a:rPr sz="1200" spc="10" dirty="0" smtClean="0">
                <a:latin typeface="Times New Roman"/>
                <a:cs typeface="Times New Roman"/>
              </a:rPr>
              <a:t> </a:t>
            </a:r>
            <a:r>
              <a:rPr sz="1200" spc="-4" dirty="0" smtClean="0">
                <a:latin typeface="Times New Roman"/>
                <a:cs typeface="Times New Roman"/>
              </a:rPr>
              <a:t>a</a:t>
            </a:r>
            <a:r>
              <a:rPr sz="1200" spc="0" dirty="0" smtClean="0">
                <a:latin typeface="Times New Roman"/>
                <a:cs typeface="Times New Roman"/>
              </a:rPr>
              <a:t>nd</a:t>
            </a:r>
            <a:r>
              <a:rPr sz="1200" spc="45"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hus</a:t>
            </a:r>
            <a:r>
              <a:rPr sz="1200" spc="35" dirty="0" smtClean="0">
                <a:latin typeface="Times New Roman"/>
                <a:cs typeface="Times New Roman"/>
              </a:rPr>
              <a:t> </a:t>
            </a:r>
            <a:r>
              <a:rPr sz="1200" spc="0" dirty="0" smtClean="0">
                <a:latin typeface="Times New Roman"/>
                <a:cs typeface="Times New Roman"/>
              </a:rPr>
              <a:t>by</a:t>
            </a:r>
            <a:r>
              <a:rPr sz="1200" spc="35" dirty="0" smtClean="0">
                <a:latin typeface="Times New Roman"/>
                <a:cs typeface="Times New Roman"/>
              </a:rPr>
              <a:t> </a:t>
            </a:r>
            <a:r>
              <a:rPr sz="1200" spc="0" dirty="0" smtClean="0">
                <a:latin typeface="Times New Roman"/>
                <a:cs typeface="Times New Roman"/>
              </a:rPr>
              <a:t>n</a:t>
            </a:r>
            <a:r>
              <a:rPr sz="1200" spc="-4" dirty="0" smtClean="0">
                <a:latin typeface="Times New Roman"/>
                <a:cs typeface="Times New Roman"/>
              </a:rPr>
              <a:t>a</a:t>
            </a:r>
            <a:r>
              <a:rPr sz="1200" spc="4" dirty="0" smtClean="0">
                <a:latin typeface="Times New Roman"/>
                <a:cs typeface="Times New Roman"/>
              </a:rPr>
              <a:t>t</a:t>
            </a:r>
            <a:r>
              <a:rPr sz="1200" spc="0" dirty="0" smtClean="0">
                <a:latin typeface="Times New Roman"/>
                <a:cs typeface="Times New Roman"/>
              </a:rPr>
              <a:t>u</a:t>
            </a:r>
            <a:r>
              <a:rPr sz="1200" spc="-4" dirty="0" smtClean="0">
                <a:latin typeface="Times New Roman"/>
                <a:cs typeface="Times New Roman"/>
              </a:rPr>
              <a:t>r</a:t>
            </a:r>
            <a:r>
              <a:rPr sz="1200" spc="0" dirty="0" smtClean="0">
                <a:latin typeface="Times New Roman"/>
                <a:cs typeface="Times New Roman"/>
              </a:rPr>
              <a:t>e</a:t>
            </a:r>
            <a:r>
              <a:rPr sz="1200" spc="45"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 p</a:t>
            </a:r>
            <a:r>
              <a:rPr sz="1200" spc="-4" dirty="0" smtClean="0">
                <a:latin typeface="Times New Roman"/>
                <a:cs typeface="Times New Roman"/>
              </a:rPr>
              <a:t>re</a:t>
            </a:r>
            <a:r>
              <a:rPr sz="1200" spc="0" dirty="0" smtClean="0">
                <a:latin typeface="Times New Roman"/>
                <a:cs typeface="Times New Roman"/>
              </a:rPr>
              <a:t>d</a:t>
            </a:r>
            <a:r>
              <a:rPr sz="1200" spc="4" dirty="0" smtClean="0">
                <a:latin typeface="Times New Roman"/>
                <a:cs typeface="Times New Roman"/>
              </a:rPr>
              <a:t>i</a:t>
            </a:r>
            <a:r>
              <a:rPr sz="1200" spc="-4" dirty="0" smtClean="0">
                <a:latin typeface="Times New Roman"/>
                <a:cs typeface="Times New Roman"/>
              </a:rPr>
              <a:t>c</a:t>
            </a:r>
            <a:r>
              <a:rPr sz="1200" spc="4" dirty="0" smtClean="0">
                <a:latin typeface="Times New Roman"/>
                <a:cs typeface="Times New Roman"/>
              </a:rPr>
              <a:t>t</a:t>
            </a:r>
            <a:r>
              <a:rPr sz="1200" spc="9" dirty="0" smtClean="0">
                <a:latin typeface="Times New Roman"/>
                <a:cs typeface="Times New Roman"/>
              </a:rPr>
              <a:t>a</a:t>
            </a:r>
            <a:r>
              <a:rPr sz="1200" spc="0" dirty="0" smtClean="0">
                <a:latin typeface="Times New Roman"/>
                <a:cs typeface="Times New Roman"/>
              </a:rPr>
              <a:t>b</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a:t>
            </a:r>
            <a:endParaRPr sz="1200">
              <a:latin typeface="Times New Roman"/>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17"/>
          <p:cNvSpPr/>
          <p:nvPr/>
        </p:nvSpPr>
        <p:spPr>
          <a:xfrm>
            <a:off x="1254252" y="2199131"/>
            <a:ext cx="4780788" cy="5071872"/>
          </a:xfrm>
          <a:prstGeom prst="rect">
            <a:avLst/>
          </a:prstGeom>
          <a:blipFill>
            <a:blip r:embed="rId2" cstate="print"/>
            <a:stretch>
              <a:fillRect/>
            </a:stretch>
          </a:blipFill>
        </p:spPr>
        <p:txBody>
          <a:bodyPr wrap="square" lIns="0" tIns="0" rIns="0" bIns="0" rtlCol="0">
            <a:noAutofit/>
          </a:bodyPr>
          <a:lstStyle/>
          <a:p>
            <a:endParaRPr/>
          </a:p>
        </p:txBody>
      </p:sp>
      <p:sp>
        <p:nvSpPr>
          <p:cNvPr id="18" name="object 18"/>
          <p:cNvSpPr/>
          <p:nvPr/>
        </p:nvSpPr>
        <p:spPr>
          <a:xfrm>
            <a:off x="914400" y="6189980"/>
            <a:ext cx="2042160" cy="0"/>
          </a:xfrm>
          <a:custGeom>
            <a:avLst/>
            <a:gdLst/>
            <a:ahLst/>
            <a:cxnLst/>
            <a:rect l="l" t="t" r="r" b="b"/>
            <a:pathLst>
              <a:path w="2042160">
                <a:moveTo>
                  <a:pt x="0" y="0"/>
                </a:moveTo>
                <a:lnTo>
                  <a:pt x="2042160" y="0"/>
                </a:lnTo>
              </a:path>
            </a:pathLst>
          </a:custGeom>
          <a:ln w="30480">
            <a:solidFill>
              <a:srgbClr val="6D2D9F"/>
            </a:solidFill>
          </a:ln>
        </p:spPr>
        <p:txBody>
          <a:bodyPr wrap="square" lIns="0" tIns="0" rIns="0" bIns="0" rtlCol="0">
            <a:noAutofit/>
          </a:bodyPr>
          <a:lstStyle/>
          <a:p>
            <a:endParaRPr/>
          </a:p>
        </p:txBody>
      </p:sp>
      <p:sp>
        <p:nvSpPr>
          <p:cNvPr id="13" name="object 13"/>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14" name="object 14"/>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15" name="object 15"/>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16" name="object 16"/>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12" name="object 12"/>
          <p:cNvSpPr txBox="1"/>
          <p:nvPr/>
        </p:nvSpPr>
        <p:spPr>
          <a:xfrm>
            <a:off x="1130300" y="806524"/>
            <a:ext cx="213818" cy="209550"/>
          </a:xfrm>
          <a:prstGeom prst="rect">
            <a:avLst/>
          </a:prstGeom>
        </p:spPr>
        <p:txBody>
          <a:bodyPr wrap="square" lIns="0" tIns="10033" rIns="0" bIns="0" rtlCol="0">
            <a:noAutofit/>
          </a:bodyPr>
          <a:lstStyle/>
          <a:p>
            <a:pPr marL="12700">
              <a:lnSpc>
                <a:spcPts val="1580"/>
              </a:lnSpc>
            </a:pPr>
            <a:r>
              <a:rPr sz="1450" dirty="0" smtClean="0">
                <a:latin typeface="Wingdings"/>
                <a:cs typeface="Wingdings"/>
              </a:rPr>
              <a:t></a:t>
            </a:r>
            <a:endParaRPr sz="1450">
              <a:latin typeface="Wingdings"/>
              <a:cs typeface="Wingdings"/>
            </a:endParaRPr>
          </a:p>
        </p:txBody>
      </p:sp>
      <p:sp>
        <p:nvSpPr>
          <p:cNvPr id="11" name="object 11"/>
          <p:cNvSpPr txBox="1"/>
          <p:nvPr/>
        </p:nvSpPr>
        <p:spPr>
          <a:xfrm>
            <a:off x="1358900" y="1479770"/>
            <a:ext cx="5382020" cy="165734"/>
          </a:xfrm>
          <a:prstGeom prst="rect">
            <a:avLst/>
          </a:prstGeom>
        </p:spPr>
        <p:txBody>
          <a:bodyPr wrap="square" lIns="0" tIns="7778" rIns="0" bIns="0" rtlCol="0">
            <a:noAutofit/>
          </a:bodyPr>
          <a:lstStyle/>
          <a:p>
            <a:pPr marL="12700">
              <a:lnSpc>
                <a:spcPts val="1225"/>
              </a:lnSpc>
            </a:pPr>
            <a:r>
              <a:rPr sz="1100" b="1" spc="-1" dirty="0" smtClean="0">
                <a:latin typeface="Times New Roman"/>
                <a:cs typeface="Times New Roman"/>
              </a:rPr>
              <a:t>Household Appliances: </a:t>
            </a:r>
            <a:r>
              <a:rPr sz="1100" spc="-1" dirty="0" smtClean="0">
                <a:latin typeface="Times New Roman"/>
                <a:cs typeface="Times New Roman"/>
              </a:rPr>
              <a:t>Television, DVD players, washing machine, Fridge, Microwave Oven</a:t>
            </a:r>
            <a:endParaRPr sz="1100">
              <a:latin typeface="Times New Roman"/>
              <a:cs typeface="Times New Roman"/>
            </a:endParaRPr>
          </a:p>
        </p:txBody>
      </p:sp>
      <p:sp>
        <p:nvSpPr>
          <p:cNvPr id="10" name="object 10"/>
          <p:cNvSpPr txBox="1"/>
          <p:nvPr/>
        </p:nvSpPr>
        <p:spPr>
          <a:xfrm>
            <a:off x="1358900" y="2039091"/>
            <a:ext cx="5141217" cy="165734"/>
          </a:xfrm>
          <a:prstGeom prst="rect">
            <a:avLst/>
          </a:prstGeom>
        </p:spPr>
        <p:txBody>
          <a:bodyPr wrap="square" lIns="0" tIns="7778" rIns="0" bIns="0" rtlCol="0">
            <a:noAutofit/>
          </a:bodyPr>
          <a:lstStyle/>
          <a:p>
            <a:pPr marL="12700">
              <a:lnSpc>
                <a:spcPts val="1225"/>
              </a:lnSpc>
            </a:pPr>
            <a:r>
              <a:rPr sz="1100" b="1" spc="-1" dirty="0" smtClean="0">
                <a:latin typeface="Times New Roman"/>
                <a:cs typeface="Times New Roman"/>
              </a:rPr>
              <a:t>Home Automation and Security Systems: </a:t>
            </a:r>
            <a:r>
              <a:rPr sz="1100" spc="-1" dirty="0" smtClean="0">
                <a:latin typeface="Times New Roman"/>
                <a:cs typeface="Times New Roman"/>
              </a:rPr>
              <a:t>Air conditioners, sprinklers, Intruder detection</a:t>
            </a:r>
            <a:endParaRPr sz="1100">
              <a:latin typeface="Times New Roman"/>
              <a:cs typeface="Times New Roman"/>
            </a:endParaRPr>
          </a:p>
        </p:txBody>
      </p:sp>
      <p:sp>
        <p:nvSpPr>
          <p:cNvPr id="9" name="object 9"/>
          <p:cNvSpPr txBox="1"/>
          <p:nvPr/>
        </p:nvSpPr>
        <p:spPr>
          <a:xfrm>
            <a:off x="1358900" y="2596875"/>
            <a:ext cx="5292061" cy="165734"/>
          </a:xfrm>
          <a:prstGeom prst="rect">
            <a:avLst/>
          </a:prstGeom>
        </p:spPr>
        <p:txBody>
          <a:bodyPr wrap="square" lIns="0" tIns="7778" rIns="0" bIns="0" rtlCol="0">
            <a:noAutofit/>
          </a:bodyPr>
          <a:lstStyle/>
          <a:p>
            <a:pPr marL="12700">
              <a:lnSpc>
                <a:spcPts val="1225"/>
              </a:lnSpc>
            </a:pPr>
            <a:r>
              <a:rPr sz="1100" b="1" spc="-1" dirty="0" smtClean="0">
                <a:latin typeface="Times New Roman"/>
                <a:cs typeface="Times New Roman"/>
              </a:rPr>
              <a:t>Automotive Industry: </a:t>
            </a:r>
            <a:r>
              <a:rPr sz="1100" spc="-1" dirty="0" smtClean="0">
                <a:latin typeface="Times New Roman"/>
                <a:cs typeface="Times New Roman"/>
              </a:rPr>
              <a:t>Anti-lock breaking systems (ABS), Engine Control, Ignition Systems,</a:t>
            </a:r>
            <a:endParaRPr sz="1100">
              <a:latin typeface="Times New Roman"/>
              <a:cs typeface="Times New Roman"/>
            </a:endParaRPr>
          </a:p>
        </p:txBody>
      </p:sp>
      <p:sp>
        <p:nvSpPr>
          <p:cNvPr id="8" name="object 8"/>
          <p:cNvSpPr txBox="1"/>
          <p:nvPr/>
        </p:nvSpPr>
        <p:spPr>
          <a:xfrm>
            <a:off x="1358900" y="3189711"/>
            <a:ext cx="5132058" cy="165734"/>
          </a:xfrm>
          <a:prstGeom prst="rect">
            <a:avLst/>
          </a:prstGeom>
        </p:spPr>
        <p:txBody>
          <a:bodyPr wrap="square" lIns="0" tIns="7778" rIns="0" bIns="0" rtlCol="0">
            <a:noAutofit/>
          </a:bodyPr>
          <a:lstStyle/>
          <a:p>
            <a:pPr marL="12700">
              <a:lnSpc>
                <a:spcPts val="1225"/>
              </a:lnSpc>
            </a:pPr>
            <a:r>
              <a:rPr sz="1100" b="1" spc="-1" dirty="0" smtClean="0">
                <a:latin typeface="Times New Roman"/>
                <a:cs typeface="Times New Roman"/>
              </a:rPr>
              <a:t>Telecom: </a:t>
            </a:r>
            <a:r>
              <a:rPr sz="1100" spc="-1" dirty="0" smtClean="0">
                <a:latin typeface="Times New Roman"/>
                <a:cs typeface="Times New Roman"/>
              </a:rPr>
              <a:t>Cellular Telephones, Telephone switches, Handset Multimedia Applications etc.</a:t>
            </a:r>
            <a:endParaRPr sz="1100">
              <a:latin typeface="Times New Roman"/>
              <a:cs typeface="Times New Roman"/>
            </a:endParaRPr>
          </a:p>
        </p:txBody>
      </p:sp>
      <p:sp>
        <p:nvSpPr>
          <p:cNvPr id="7" name="object 7"/>
          <p:cNvSpPr txBox="1"/>
          <p:nvPr/>
        </p:nvSpPr>
        <p:spPr>
          <a:xfrm>
            <a:off x="1358900" y="3516794"/>
            <a:ext cx="3868900" cy="177799"/>
          </a:xfrm>
          <a:prstGeom prst="rect">
            <a:avLst/>
          </a:prstGeom>
        </p:spPr>
        <p:txBody>
          <a:bodyPr wrap="square" lIns="0" tIns="8413" rIns="0" bIns="0" rtlCol="0">
            <a:noAutofit/>
          </a:bodyPr>
          <a:lstStyle/>
          <a:p>
            <a:pPr marL="12700">
              <a:lnSpc>
                <a:spcPts val="1325"/>
              </a:lnSpc>
            </a:pPr>
            <a:r>
              <a:rPr sz="1200" b="1" spc="0" dirty="0" smtClean="0">
                <a:latin typeface="Times New Roman"/>
                <a:cs typeface="Times New Roman"/>
              </a:rPr>
              <a:t>Computer Peripherals: </a:t>
            </a:r>
            <a:r>
              <a:rPr sz="1200" spc="0" dirty="0" smtClean="0">
                <a:latin typeface="Times New Roman"/>
                <a:cs typeface="Times New Roman"/>
              </a:rPr>
              <a:t>Printers, Scanners, Fax machines etc.</a:t>
            </a:r>
            <a:endParaRPr sz="1200">
              <a:latin typeface="Times New Roman"/>
              <a:cs typeface="Times New Roman"/>
            </a:endParaRPr>
          </a:p>
        </p:txBody>
      </p:sp>
      <p:sp>
        <p:nvSpPr>
          <p:cNvPr id="6" name="object 6"/>
          <p:cNvSpPr txBox="1"/>
          <p:nvPr/>
        </p:nvSpPr>
        <p:spPr>
          <a:xfrm>
            <a:off x="1358900" y="4278420"/>
            <a:ext cx="3576562" cy="151764"/>
          </a:xfrm>
          <a:prstGeom prst="rect">
            <a:avLst/>
          </a:prstGeom>
        </p:spPr>
        <p:txBody>
          <a:bodyPr wrap="square" lIns="0" tIns="7080" rIns="0" bIns="0" rtlCol="0">
            <a:noAutofit/>
          </a:bodyPr>
          <a:lstStyle/>
          <a:p>
            <a:pPr marL="12700">
              <a:lnSpc>
                <a:spcPts val="1115"/>
              </a:lnSpc>
            </a:pPr>
            <a:r>
              <a:rPr sz="1000" b="1" spc="-1" dirty="0" smtClean="0">
                <a:latin typeface="Times New Roman"/>
                <a:cs typeface="Times New Roman"/>
              </a:rPr>
              <a:t>Health Care: </a:t>
            </a:r>
            <a:r>
              <a:rPr sz="1000" spc="-1" dirty="0" smtClean="0">
                <a:latin typeface="Times New Roman"/>
                <a:cs typeface="Times New Roman"/>
              </a:rPr>
              <a:t>Different Kinds of Scanners, EEG, ECG Machines etc.</a:t>
            </a:r>
            <a:endParaRPr sz="1000">
              <a:latin typeface="Times New Roman"/>
              <a:cs typeface="Times New Roman"/>
            </a:endParaRPr>
          </a:p>
        </p:txBody>
      </p:sp>
      <p:sp>
        <p:nvSpPr>
          <p:cNvPr id="5" name="object 5"/>
          <p:cNvSpPr txBox="1"/>
          <p:nvPr/>
        </p:nvSpPr>
        <p:spPr>
          <a:xfrm>
            <a:off x="1358900" y="4823439"/>
            <a:ext cx="721589" cy="165735"/>
          </a:xfrm>
          <a:prstGeom prst="rect">
            <a:avLst/>
          </a:prstGeom>
        </p:spPr>
        <p:txBody>
          <a:bodyPr wrap="square" lIns="0" tIns="7778" rIns="0" bIns="0" rtlCol="0">
            <a:noAutofit/>
          </a:bodyPr>
          <a:lstStyle/>
          <a:p>
            <a:pPr marL="12700">
              <a:lnSpc>
                <a:spcPts val="1225"/>
              </a:lnSpc>
            </a:pPr>
            <a:r>
              <a:rPr sz="1100" spc="-2" dirty="0" smtClean="0">
                <a:latin typeface="Times New Roman"/>
                <a:cs typeface="Times New Roman"/>
              </a:rPr>
              <a:t>systems etc.</a:t>
            </a:r>
            <a:endParaRPr sz="1100">
              <a:latin typeface="Times New Roman"/>
              <a:cs typeface="Times New Roman"/>
            </a:endParaRPr>
          </a:p>
        </p:txBody>
      </p:sp>
      <p:sp>
        <p:nvSpPr>
          <p:cNvPr id="4" name="object 4"/>
          <p:cNvSpPr txBox="1"/>
          <p:nvPr/>
        </p:nvSpPr>
        <p:spPr>
          <a:xfrm>
            <a:off x="1358900" y="5260827"/>
            <a:ext cx="5296339" cy="165735"/>
          </a:xfrm>
          <a:prstGeom prst="rect">
            <a:avLst/>
          </a:prstGeom>
        </p:spPr>
        <p:txBody>
          <a:bodyPr wrap="square" lIns="0" tIns="7778" rIns="0" bIns="0" rtlCol="0">
            <a:noAutofit/>
          </a:bodyPr>
          <a:lstStyle/>
          <a:p>
            <a:pPr marL="12700">
              <a:lnSpc>
                <a:spcPts val="1225"/>
              </a:lnSpc>
            </a:pPr>
            <a:r>
              <a:rPr sz="1100" b="1" spc="-1" dirty="0" smtClean="0">
                <a:latin typeface="Times New Roman"/>
                <a:cs typeface="Times New Roman"/>
              </a:rPr>
              <a:t>Banking &amp; Retail: </a:t>
            </a:r>
            <a:r>
              <a:rPr sz="1100" spc="-1" dirty="0" smtClean="0">
                <a:latin typeface="Times New Roman"/>
                <a:cs typeface="Times New Roman"/>
              </a:rPr>
              <a:t>Automatic Teller Machines (ATM) and Currency counters, Point of Sales</a:t>
            </a:r>
            <a:endParaRPr sz="1100">
              <a:latin typeface="Times New Roman"/>
              <a:cs typeface="Times New Roman"/>
            </a:endParaRPr>
          </a:p>
        </p:txBody>
      </p:sp>
      <p:sp>
        <p:nvSpPr>
          <p:cNvPr id="3" name="object 3"/>
          <p:cNvSpPr txBox="1"/>
          <p:nvPr/>
        </p:nvSpPr>
        <p:spPr>
          <a:xfrm>
            <a:off x="1130300" y="5476060"/>
            <a:ext cx="213818" cy="209550"/>
          </a:xfrm>
          <a:prstGeom prst="rect">
            <a:avLst/>
          </a:prstGeom>
        </p:spPr>
        <p:txBody>
          <a:bodyPr wrap="square" lIns="0" tIns="10033" rIns="0" bIns="0" rtlCol="0">
            <a:noAutofit/>
          </a:bodyPr>
          <a:lstStyle/>
          <a:p>
            <a:pPr marL="12700">
              <a:lnSpc>
                <a:spcPts val="1580"/>
              </a:lnSpc>
            </a:pPr>
            <a:r>
              <a:rPr sz="1450" dirty="0" smtClean="0">
                <a:latin typeface="Wingdings"/>
                <a:cs typeface="Wingdings"/>
              </a:rPr>
              <a:t></a:t>
            </a:r>
            <a:endParaRPr sz="1450">
              <a:latin typeface="Wingdings"/>
              <a:cs typeface="Wingdings"/>
            </a:endParaRPr>
          </a:p>
        </p:txBody>
      </p:sp>
      <p:sp>
        <p:nvSpPr>
          <p:cNvPr id="2" name="object 2"/>
          <p:cNvSpPr txBox="1"/>
          <p:nvPr/>
        </p:nvSpPr>
        <p:spPr>
          <a:xfrm>
            <a:off x="306070" y="306324"/>
            <a:ext cx="7159625" cy="9445625"/>
          </a:xfrm>
          <a:prstGeom prst="rect">
            <a:avLst/>
          </a:prstGeom>
        </p:spPr>
        <p:txBody>
          <a:bodyPr wrap="square" lIns="0" tIns="0" rIns="0" bIns="0" rtlCol="0">
            <a:noAutofit/>
          </a:bodyPr>
          <a:lstStyle/>
          <a:p>
            <a:pPr>
              <a:lnSpc>
                <a:spcPts val="1000"/>
              </a:lnSpc>
            </a:pPr>
            <a:endParaRPr sz="1000" dirty="0"/>
          </a:p>
          <a:p>
            <a:pPr marL="1065530" marR="2937540" indent="-457200">
              <a:lnSpc>
                <a:spcPts val="1379"/>
              </a:lnSpc>
              <a:spcBef>
                <a:spcPts val="2060"/>
              </a:spcBef>
            </a:pPr>
            <a:r>
              <a:rPr sz="1200" b="1" u="heavy" spc="0" dirty="0" smtClean="0">
                <a:solidFill>
                  <a:srgbClr val="6D2D9F"/>
                </a:solidFill>
                <a:latin typeface="Times New Roman"/>
                <a:cs typeface="Times New Roman"/>
              </a:rPr>
              <a:t>Major Application Areas of Embedded Systems:</a:t>
            </a:r>
            <a:r>
              <a:rPr sz="1200" b="1" spc="0" dirty="0" smtClean="0">
                <a:solidFill>
                  <a:srgbClr val="6D2D9F"/>
                </a:solidFill>
                <a:latin typeface="Times New Roman"/>
                <a:cs typeface="Times New Roman"/>
              </a:rPr>
              <a:t> </a:t>
            </a:r>
            <a:endParaRPr sz="1200" dirty="0">
              <a:latin typeface="Times New Roman"/>
              <a:cs typeface="Times New Roman"/>
            </a:endParaRPr>
          </a:p>
          <a:p>
            <a:pPr marL="1065530" marR="2937540">
              <a:lnSpc>
                <a:spcPts val="1392"/>
              </a:lnSpc>
              <a:spcBef>
                <a:spcPts val="899"/>
              </a:spcBef>
            </a:pPr>
            <a:r>
              <a:rPr sz="1200" b="1" spc="0" dirty="0" smtClean="0">
                <a:latin typeface="Times New Roman"/>
                <a:cs typeface="Times New Roman"/>
              </a:rPr>
              <a:t>Consumer Electronics: </a:t>
            </a:r>
            <a:r>
              <a:rPr sz="1200" spc="0" dirty="0" smtClean="0">
                <a:latin typeface="Times New Roman"/>
                <a:cs typeface="Times New Roman"/>
              </a:rPr>
              <a:t>Camcorders, Cameras etc.</a:t>
            </a:r>
            <a:endParaRPr sz="1200" dirty="0">
              <a:latin typeface="Times New Roman"/>
              <a:cs typeface="Times New Roman"/>
            </a:endParaRPr>
          </a:p>
          <a:p>
            <a:pPr marL="836930">
              <a:lnSpc>
                <a:spcPct val="92488"/>
              </a:lnSpc>
              <a:spcBef>
                <a:spcPts val="1382"/>
              </a:spcBef>
            </a:pPr>
            <a:r>
              <a:rPr sz="1250" dirty="0" smtClean="0">
                <a:latin typeface="Wingdings"/>
                <a:cs typeface="Wingdings"/>
              </a:rPr>
              <a:t></a:t>
            </a:r>
            <a:endParaRPr sz="1250" dirty="0">
              <a:latin typeface="Wingdings"/>
              <a:cs typeface="Wingdings"/>
            </a:endParaRPr>
          </a:p>
          <a:p>
            <a:pPr marL="1065530">
              <a:lnSpc>
                <a:spcPct val="95825"/>
              </a:lnSpc>
              <a:spcBef>
                <a:spcPts val="713"/>
              </a:spcBef>
            </a:pPr>
            <a:r>
              <a:rPr sz="1100" spc="-1" dirty="0" smtClean="0">
                <a:latin typeface="Times New Roman"/>
                <a:cs typeface="Times New Roman"/>
              </a:rPr>
              <a:t>etc.</a:t>
            </a:r>
            <a:endParaRPr sz="1100" dirty="0">
              <a:latin typeface="Times New Roman"/>
              <a:cs typeface="Times New Roman"/>
            </a:endParaRPr>
          </a:p>
          <a:p>
            <a:pPr marL="836930">
              <a:lnSpc>
                <a:spcPct val="92488"/>
              </a:lnSpc>
              <a:spcBef>
                <a:spcPts val="1038"/>
              </a:spcBef>
            </a:pPr>
            <a:r>
              <a:rPr sz="1250" dirty="0" smtClean="0">
                <a:latin typeface="Wingdings"/>
                <a:cs typeface="Wingdings"/>
              </a:rPr>
              <a:t></a:t>
            </a:r>
            <a:endParaRPr sz="1250" dirty="0">
              <a:latin typeface="Wingdings"/>
              <a:cs typeface="Wingdings"/>
            </a:endParaRPr>
          </a:p>
          <a:p>
            <a:pPr marL="1065530">
              <a:lnSpc>
                <a:spcPct val="95825"/>
              </a:lnSpc>
              <a:spcBef>
                <a:spcPts val="701"/>
              </a:spcBef>
            </a:pPr>
            <a:r>
              <a:rPr sz="1100" spc="-1" dirty="0" smtClean="0">
                <a:latin typeface="Times New Roman"/>
                <a:cs typeface="Times New Roman"/>
              </a:rPr>
              <a:t>alarms, Closed Circuit Television Cameras, Fire alarms etc.</a:t>
            </a:r>
            <a:endParaRPr sz="1100" dirty="0">
              <a:latin typeface="Times New Roman"/>
              <a:cs typeface="Times New Roman"/>
            </a:endParaRPr>
          </a:p>
          <a:p>
            <a:pPr marL="836930">
              <a:lnSpc>
                <a:spcPct val="92488"/>
              </a:lnSpc>
              <a:spcBef>
                <a:spcPts val="1050"/>
              </a:spcBef>
            </a:pPr>
            <a:r>
              <a:rPr sz="1250" dirty="0" smtClean="0">
                <a:latin typeface="Wingdings"/>
                <a:cs typeface="Wingdings"/>
              </a:rPr>
              <a:t></a:t>
            </a:r>
            <a:endParaRPr sz="1250" dirty="0">
              <a:latin typeface="Wingdings"/>
              <a:cs typeface="Wingdings"/>
            </a:endParaRPr>
          </a:p>
          <a:p>
            <a:pPr marL="1065530">
              <a:lnSpc>
                <a:spcPct val="95825"/>
              </a:lnSpc>
              <a:spcBef>
                <a:spcPts val="665"/>
              </a:spcBef>
            </a:pPr>
            <a:r>
              <a:rPr sz="1100" spc="-2" dirty="0" smtClean="0">
                <a:latin typeface="Times New Roman"/>
                <a:cs typeface="Times New Roman"/>
              </a:rPr>
              <a:t>Automatic Navigation Systems etc.</a:t>
            </a:r>
            <a:endParaRPr sz="1100" dirty="0">
              <a:latin typeface="Times New Roman"/>
              <a:cs typeface="Times New Roman"/>
            </a:endParaRPr>
          </a:p>
          <a:p>
            <a:pPr marL="836930">
              <a:lnSpc>
                <a:spcPct val="92488"/>
              </a:lnSpc>
              <a:spcBef>
                <a:spcPts val="1269"/>
              </a:spcBef>
            </a:pPr>
            <a:r>
              <a:rPr sz="1300" dirty="0" smtClean="0">
                <a:latin typeface="Wingdings"/>
                <a:cs typeface="Wingdings"/>
              </a:rPr>
              <a:t></a:t>
            </a:r>
            <a:endParaRPr sz="1300" dirty="0">
              <a:latin typeface="Wingdings"/>
              <a:cs typeface="Wingdings"/>
            </a:endParaRPr>
          </a:p>
          <a:p>
            <a:pPr marL="836930">
              <a:lnSpc>
                <a:spcPct val="92488"/>
              </a:lnSpc>
              <a:spcBef>
                <a:spcPts val="1014"/>
              </a:spcBef>
            </a:pPr>
            <a:r>
              <a:rPr sz="1450" dirty="0" smtClean="0">
                <a:latin typeface="Wingdings"/>
                <a:cs typeface="Wingdings"/>
              </a:rPr>
              <a:t></a:t>
            </a:r>
            <a:endParaRPr sz="1450" dirty="0">
              <a:latin typeface="Wingdings"/>
              <a:cs typeface="Wingdings"/>
            </a:endParaRPr>
          </a:p>
          <a:p>
            <a:pPr marL="836930">
              <a:lnSpc>
                <a:spcPts val="1100"/>
              </a:lnSpc>
              <a:spcBef>
                <a:spcPts val="1946"/>
              </a:spcBef>
            </a:pPr>
            <a:r>
              <a:rPr sz="1000" dirty="0" smtClean="0">
                <a:latin typeface="Wingdings"/>
                <a:cs typeface="Wingdings"/>
              </a:rPr>
              <a:t></a:t>
            </a:r>
            <a:endParaRPr sz="1000" dirty="0">
              <a:latin typeface="Wingdings"/>
              <a:cs typeface="Wingdings"/>
            </a:endParaRPr>
          </a:p>
          <a:p>
            <a:pPr marL="1065530">
              <a:lnSpc>
                <a:spcPts val="960"/>
              </a:lnSpc>
            </a:pPr>
            <a:r>
              <a:rPr sz="950" b="1" spc="0" dirty="0" smtClean="0">
                <a:latin typeface="Times New Roman"/>
                <a:cs typeface="Times New Roman"/>
              </a:rPr>
              <a:t>Computer Networking Systems: </a:t>
            </a:r>
            <a:r>
              <a:rPr sz="950" spc="0" dirty="0" smtClean="0">
                <a:latin typeface="Times New Roman"/>
                <a:cs typeface="Times New Roman"/>
              </a:rPr>
              <a:t>Network Routers, Switches, Hubs, Firewalls etc.</a:t>
            </a:r>
            <a:endParaRPr sz="950" dirty="0">
              <a:latin typeface="Times New Roman"/>
              <a:cs typeface="Times New Roman"/>
            </a:endParaRPr>
          </a:p>
          <a:p>
            <a:pPr marL="836930">
              <a:lnSpc>
                <a:spcPct val="92488"/>
              </a:lnSpc>
              <a:spcBef>
                <a:spcPts val="710"/>
              </a:spcBef>
            </a:pPr>
            <a:r>
              <a:rPr sz="1050" dirty="0" smtClean="0">
                <a:latin typeface="Wingdings"/>
                <a:cs typeface="Wingdings"/>
              </a:rPr>
              <a:t></a:t>
            </a:r>
            <a:endParaRPr sz="1050" dirty="0">
              <a:latin typeface="Wingdings"/>
              <a:cs typeface="Wingdings"/>
            </a:endParaRPr>
          </a:p>
          <a:p>
            <a:pPr marL="836930">
              <a:lnSpc>
                <a:spcPct val="92488"/>
              </a:lnSpc>
              <a:spcBef>
                <a:spcPts val="1894"/>
              </a:spcBef>
            </a:pPr>
            <a:r>
              <a:rPr sz="1250" dirty="0" smtClean="0">
                <a:latin typeface="Wingdings"/>
                <a:cs typeface="Wingdings"/>
              </a:rPr>
              <a:t></a:t>
            </a:r>
            <a:endParaRPr sz="1250" dirty="0">
              <a:latin typeface="Wingdings"/>
              <a:cs typeface="Wingdings"/>
            </a:endParaRPr>
          </a:p>
          <a:p>
            <a:pPr marL="1065530">
              <a:lnSpc>
                <a:spcPts val="1150"/>
              </a:lnSpc>
              <a:spcBef>
                <a:spcPts val="57"/>
              </a:spcBef>
            </a:pPr>
            <a:r>
              <a:rPr sz="1100" b="1" spc="-1" dirty="0" smtClean="0">
                <a:latin typeface="Times New Roman"/>
                <a:cs typeface="Times New Roman"/>
              </a:rPr>
              <a:t>Measurement &amp; Instrumentation: </a:t>
            </a:r>
            <a:r>
              <a:rPr sz="1100" spc="-1" dirty="0" smtClean="0">
                <a:latin typeface="Times New Roman"/>
                <a:cs typeface="Times New Roman"/>
              </a:rPr>
              <a:t>Digital multi meters, Digital CROs, Logic Analyzers PLC</a:t>
            </a:r>
            <a:endParaRPr sz="1100" dirty="0">
              <a:latin typeface="Times New Roman"/>
              <a:cs typeface="Times New Roman"/>
            </a:endParaRPr>
          </a:p>
          <a:p>
            <a:pPr marL="836930">
              <a:lnSpc>
                <a:spcPct val="92488"/>
              </a:lnSpc>
              <a:spcBef>
                <a:spcPts val="1940"/>
              </a:spcBef>
            </a:pPr>
            <a:r>
              <a:rPr sz="1250" dirty="0" smtClean="0">
                <a:latin typeface="Wingdings"/>
                <a:cs typeface="Wingdings"/>
              </a:rPr>
              <a:t></a:t>
            </a:r>
            <a:endParaRPr sz="1250" dirty="0">
              <a:latin typeface="Wingdings"/>
              <a:cs typeface="Wingdings"/>
            </a:endParaRPr>
          </a:p>
          <a:p>
            <a:pPr marL="1065530">
              <a:lnSpc>
                <a:spcPct val="95825"/>
              </a:lnSpc>
              <a:spcBef>
                <a:spcPts val="713"/>
              </a:spcBef>
            </a:pPr>
            <a:r>
              <a:rPr sz="1100" dirty="0" smtClean="0">
                <a:latin typeface="Times New Roman"/>
                <a:cs typeface="Times New Roman"/>
              </a:rPr>
              <a:t>(POS)</a:t>
            </a:r>
            <a:endParaRPr sz="1100" dirty="0">
              <a:latin typeface="Times New Roman"/>
              <a:cs typeface="Times New Roman"/>
            </a:endParaRPr>
          </a:p>
          <a:p>
            <a:pPr marL="1065530">
              <a:lnSpc>
                <a:spcPct val="95825"/>
              </a:lnSpc>
              <a:spcBef>
                <a:spcPts val="741"/>
              </a:spcBef>
            </a:pPr>
            <a:r>
              <a:rPr sz="1200" b="1" spc="0" dirty="0" smtClean="0">
                <a:latin typeface="Times New Roman"/>
                <a:cs typeface="Times New Roman"/>
              </a:rPr>
              <a:t>Card Readers: </a:t>
            </a:r>
            <a:r>
              <a:rPr sz="1200" spc="0" dirty="0" smtClean="0">
                <a:latin typeface="Times New Roman"/>
                <a:cs typeface="Times New Roman"/>
              </a:rPr>
              <a:t>Barcode, Smart Card Readers, Hand held Devices etc.</a:t>
            </a:r>
            <a:endParaRPr sz="1200" dirty="0">
              <a:latin typeface="Times New Roman"/>
              <a:cs typeface="Times New Roman"/>
            </a:endParaRPr>
          </a:p>
          <a:p>
            <a:pPr marL="608330">
              <a:lnSpc>
                <a:spcPts val="1559"/>
              </a:lnSpc>
              <a:spcBef>
                <a:spcPts val="1407"/>
              </a:spcBef>
            </a:pPr>
            <a:r>
              <a:rPr sz="1200" b="1" spc="0" dirty="0" smtClean="0">
                <a:solidFill>
                  <a:srgbClr val="6D2D9F"/>
                </a:solidFill>
                <a:latin typeface="Times New Roman"/>
                <a:cs typeface="Times New Roman"/>
              </a:rPr>
              <a:t>P</a:t>
            </a:r>
            <a:r>
              <a:rPr sz="1200" b="1" spc="4" dirty="0" smtClean="0">
                <a:solidFill>
                  <a:srgbClr val="6D2D9F"/>
                </a:solidFill>
                <a:latin typeface="Times New Roman"/>
                <a:cs typeface="Times New Roman"/>
              </a:rPr>
              <a:t>u</a:t>
            </a:r>
            <a:r>
              <a:rPr sz="1200" b="1" spc="-4" dirty="0" smtClean="0">
                <a:solidFill>
                  <a:srgbClr val="6D2D9F"/>
                </a:solidFill>
                <a:latin typeface="Times New Roman"/>
                <a:cs typeface="Times New Roman"/>
              </a:rPr>
              <a:t>r</a:t>
            </a:r>
            <a:r>
              <a:rPr sz="1200" b="1" spc="4" dirty="0" smtClean="0">
                <a:solidFill>
                  <a:srgbClr val="6D2D9F"/>
                </a:solidFill>
                <a:latin typeface="Times New Roman"/>
                <a:cs typeface="Times New Roman"/>
              </a:rPr>
              <a:t>p</a:t>
            </a:r>
            <a:r>
              <a:rPr sz="1200" b="1" spc="0" dirty="0" smtClean="0">
                <a:solidFill>
                  <a:srgbClr val="6D2D9F"/>
                </a:solidFill>
                <a:latin typeface="Times New Roman"/>
                <a:cs typeface="Times New Roman"/>
              </a:rPr>
              <a:t>ose</a:t>
            </a:r>
            <a:r>
              <a:rPr sz="1200" b="1" spc="-4" dirty="0" smtClean="0">
                <a:solidFill>
                  <a:srgbClr val="6D2D9F"/>
                </a:solidFill>
                <a:latin typeface="Times New Roman"/>
                <a:cs typeface="Times New Roman"/>
              </a:rPr>
              <a:t> </a:t>
            </a:r>
            <a:r>
              <a:rPr sz="1200" b="1" spc="0" dirty="0" smtClean="0">
                <a:solidFill>
                  <a:srgbClr val="6D2D9F"/>
                </a:solidFill>
                <a:latin typeface="Times New Roman"/>
                <a:cs typeface="Times New Roman"/>
              </a:rPr>
              <a:t>of</a:t>
            </a:r>
            <a:r>
              <a:rPr sz="1200" b="1" spc="-64" dirty="0" smtClean="0">
                <a:solidFill>
                  <a:srgbClr val="6D2D9F"/>
                </a:solidFill>
                <a:latin typeface="Times New Roman"/>
                <a:cs typeface="Times New Roman"/>
              </a:rPr>
              <a:t> </a:t>
            </a:r>
            <a:r>
              <a:rPr sz="1200" b="1" spc="4" dirty="0" smtClean="0">
                <a:solidFill>
                  <a:srgbClr val="6D2D9F"/>
                </a:solidFill>
                <a:latin typeface="Times New Roman"/>
                <a:cs typeface="Times New Roman"/>
              </a:rPr>
              <a:t>E</a:t>
            </a:r>
            <a:r>
              <a:rPr sz="1200" b="1" spc="-14" dirty="0" smtClean="0">
                <a:solidFill>
                  <a:srgbClr val="6D2D9F"/>
                </a:solidFill>
                <a:latin typeface="Times New Roman"/>
                <a:cs typeface="Times New Roman"/>
              </a:rPr>
              <a:t>m</a:t>
            </a:r>
            <a:r>
              <a:rPr sz="1200" b="1" spc="4" dirty="0" smtClean="0">
                <a:solidFill>
                  <a:srgbClr val="6D2D9F"/>
                </a:solidFill>
                <a:latin typeface="Times New Roman"/>
                <a:cs typeface="Times New Roman"/>
              </a:rPr>
              <a:t>b</a:t>
            </a:r>
            <a:r>
              <a:rPr sz="1200" b="1" spc="-4" dirty="0" smtClean="0">
                <a:solidFill>
                  <a:srgbClr val="6D2D9F"/>
                </a:solidFill>
                <a:latin typeface="Times New Roman"/>
                <a:cs typeface="Times New Roman"/>
              </a:rPr>
              <a:t>e</a:t>
            </a:r>
            <a:r>
              <a:rPr sz="1200" b="1" spc="4" dirty="0" smtClean="0">
                <a:solidFill>
                  <a:srgbClr val="6D2D9F"/>
                </a:solidFill>
                <a:latin typeface="Times New Roman"/>
                <a:cs typeface="Times New Roman"/>
              </a:rPr>
              <a:t>dd</a:t>
            </a:r>
            <a:r>
              <a:rPr sz="1200" b="1" spc="-4" dirty="0" smtClean="0">
                <a:solidFill>
                  <a:srgbClr val="6D2D9F"/>
                </a:solidFill>
                <a:latin typeface="Times New Roman"/>
                <a:cs typeface="Times New Roman"/>
              </a:rPr>
              <a:t>e</a:t>
            </a:r>
            <a:r>
              <a:rPr sz="1200" b="1" spc="0" dirty="0" smtClean="0">
                <a:solidFill>
                  <a:srgbClr val="6D2D9F"/>
                </a:solidFill>
                <a:latin typeface="Times New Roman"/>
                <a:cs typeface="Times New Roman"/>
              </a:rPr>
              <a:t>d</a:t>
            </a:r>
            <a:r>
              <a:rPr sz="1200" b="1" spc="-19" dirty="0" smtClean="0">
                <a:solidFill>
                  <a:srgbClr val="6D2D9F"/>
                </a:solidFill>
                <a:latin typeface="Times New Roman"/>
                <a:cs typeface="Times New Roman"/>
              </a:rPr>
              <a:t> </a:t>
            </a:r>
            <a:r>
              <a:rPr sz="1200" b="1" spc="4" dirty="0" smtClean="0">
                <a:solidFill>
                  <a:srgbClr val="6D2D9F"/>
                </a:solidFill>
                <a:latin typeface="Times New Roman"/>
                <a:cs typeface="Times New Roman"/>
              </a:rPr>
              <a:t>S</a:t>
            </a:r>
            <a:r>
              <a:rPr sz="1200" b="1" spc="0" dirty="0" smtClean="0">
                <a:solidFill>
                  <a:srgbClr val="6D2D9F"/>
                </a:solidFill>
                <a:latin typeface="Times New Roman"/>
                <a:cs typeface="Times New Roman"/>
              </a:rPr>
              <a:t>ys</a:t>
            </a:r>
            <a:r>
              <a:rPr sz="1200" b="1" spc="-4" dirty="0" smtClean="0">
                <a:solidFill>
                  <a:srgbClr val="6D2D9F"/>
                </a:solidFill>
                <a:latin typeface="Times New Roman"/>
                <a:cs typeface="Times New Roman"/>
              </a:rPr>
              <a:t>tem</a:t>
            </a:r>
            <a:r>
              <a:rPr sz="1200" b="1" spc="0" dirty="0" smtClean="0">
                <a:solidFill>
                  <a:srgbClr val="6D2D9F"/>
                </a:solidFill>
                <a:latin typeface="Times New Roman"/>
                <a:cs typeface="Times New Roman"/>
              </a:rPr>
              <a:t>s:                                                       </a:t>
            </a:r>
            <a:r>
              <a:rPr sz="1200" b="1" spc="44" dirty="0" smtClean="0">
                <a:solidFill>
                  <a:srgbClr val="6D2D9F"/>
                </a:solidFill>
                <a:latin typeface="Times New Roman"/>
                <a:cs typeface="Times New Roman"/>
              </a:rPr>
              <a:t> </a:t>
            </a:r>
            <a:endParaRPr lang="en-US" sz="1200" b="1" spc="44" dirty="0" smtClean="0">
              <a:solidFill>
                <a:srgbClr val="6D2D9F"/>
              </a:solidFill>
              <a:latin typeface="Times New Roman"/>
              <a:cs typeface="Times New Roman"/>
            </a:endParaRPr>
          </a:p>
          <a:p>
            <a:pPr marL="608330">
              <a:lnSpc>
                <a:spcPts val="1559"/>
              </a:lnSpc>
              <a:spcBef>
                <a:spcPts val="1407"/>
              </a:spcBef>
            </a:pPr>
            <a:r>
              <a:rPr sz="1200" spc="0" dirty="0" smtClean="0">
                <a:latin typeface="Times New Roman"/>
                <a:cs typeface="Times New Roman"/>
              </a:rPr>
              <a:t>Each </a:t>
            </a:r>
            <a:r>
              <a:rPr sz="1200" spc="0" dirty="0" smtClean="0">
                <a:latin typeface="Times New Roman"/>
                <a:cs typeface="Times New Roman"/>
              </a:rPr>
              <a:t>Embedded Systems is designed to serve the purpose of any one or a combination of the following tasks.</a:t>
            </a:r>
            <a:endParaRPr sz="1200" dirty="0">
              <a:latin typeface="Times New Roman"/>
              <a:cs typeface="Times New Roman"/>
            </a:endParaRPr>
          </a:p>
          <a:p>
            <a:pPr marL="1294130">
              <a:lnSpc>
                <a:spcPct val="95825"/>
              </a:lnSpc>
              <a:spcBef>
                <a:spcPts val="1105"/>
              </a:spcBef>
            </a:pPr>
            <a:r>
              <a:rPr sz="1200" spc="0" dirty="0" smtClean="0">
                <a:latin typeface="Courier New"/>
                <a:cs typeface="Courier New"/>
              </a:rPr>
              <a:t>o  </a:t>
            </a:r>
            <a:r>
              <a:rPr sz="1200" spc="0" dirty="0" smtClean="0">
                <a:latin typeface="Times New Roman"/>
                <a:cs typeface="Times New Roman"/>
              </a:rPr>
              <a:t>Data Collection/Storage/Representation</a:t>
            </a:r>
            <a:endParaRPr sz="1200" dirty="0">
              <a:latin typeface="Times New Roman"/>
              <a:cs typeface="Times New Roman"/>
            </a:endParaRPr>
          </a:p>
          <a:p>
            <a:pPr marL="1294130">
              <a:lnSpc>
                <a:spcPct val="95825"/>
              </a:lnSpc>
              <a:spcBef>
                <a:spcPts val="907"/>
              </a:spcBef>
            </a:pPr>
            <a:r>
              <a:rPr sz="1200" spc="0" dirty="0" smtClean="0">
                <a:latin typeface="Courier New"/>
                <a:cs typeface="Courier New"/>
              </a:rPr>
              <a:t>o  </a:t>
            </a:r>
            <a:r>
              <a:rPr sz="1200" spc="0" dirty="0" smtClean="0">
                <a:latin typeface="Times New Roman"/>
                <a:cs typeface="Times New Roman"/>
              </a:rPr>
              <a:t>Data Communication</a:t>
            </a:r>
            <a:endParaRPr sz="1200" dirty="0">
              <a:latin typeface="Times New Roman"/>
              <a:cs typeface="Times New Roman"/>
            </a:endParaRPr>
          </a:p>
          <a:p>
            <a:pPr marL="1294130">
              <a:lnSpc>
                <a:spcPct val="95825"/>
              </a:lnSpc>
              <a:spcBef>
                <a:spcPts val="895"/>
              </a:spcBef>
            </a:pPr>
            <a:r>
              <a:rPr sz="1200" spc="0" dirty="0" smtClean="0">
                <a:latin typeface="Courier New"/>
                <a:cs typeface="Courier New"/>
              </a:rPr>
              <a:t>o  </a:t>
            </a:r>
            <a:r>
              <a:rPr sz="1200" spc="-4" dirty="0" smtClean="0">
                <a:latin typeface="Times New Roman"/>
                <a:cs typeface="Times New Roman"/>
              </a:rPr>
              <a:t>Data (Signal) Processing</a:t>
            </a:r>
            <a:endParaRPr sz="1200" dirty="0">
              <a:latin typeface="Times New Roman"/>
              <a:cs typeface="Times New Roman"/>
            </a:endParaRPr>
          </a:p>
          <a:p>
            <a:pPr marL="1294130">
              <a:lnSpc>
                <a:spcPct val="95825"/>
              </a:lnSpc>
              <a:spcBef>
                <a:spcPts val="919"/>
              </a:spcBef>
            </a:pPr>
            <a:r>
              <a:rPr sz="1200" spc="0" dirty="0" smtClean="0">
                <a:latin typeface="Courier New"/>
                <a:cs typeface="Courier New"/>
              </a:rPr>
              <a:t>o  </a:t>
            </a:r>
            <a:r>
              <a:rPr sz="1200" spc="0" dirty="0" smtClean="0">
                <a:latin typeface="Times New Roman"/>
                <a:cs typeface="Times New Roman"/>
              </a:rPr>
              <a:t>Monitoring</a:t>
            </a:r>
            <a:endParaRPr sz="1200" dirty="0">
              <a:latin typeface="Times New Roman"/>
              <a:cs typeface="Times New Roman"/>
            </a:endParaRPr>
          </a:p>
          <a:p>
            <a:pPr marL="1294130">
              <a:lnSpc>
                <a:spcPct val="95825"/>
              </a:lnSpc>
              <a:spcBef>
                <a:spcPts val="895"/>
              </a:spcBef>
            </a:pPr>
            <a:r>
              <a:rPr sz="1200" spc="0" dirty="0" smtClean="0">
                <a:latin typeface="Courier New"/>
                <a:cs typeface="Courier New"/>
              </a:rPr>
              <a:t>o  </a:t>
            </a:r>
            <a:r>
              <a:rPr sz="1200" spc="0" dirty="0" smtClean="0">
                <a:latin typeface="Times New Roman"/>
                <a:cs typeface="Times New Roman"/>
              </a:rPr>
              <a:t>Control</a:t>
            </a:r>
            <a:endParaRPr sz="1200" dirty="0">
              <a:latin typeface="Times New Roman"/>
              <a:cs typeface="Times New Roman"/>
            </a:endParaRPr>
          </a:p>
          <a:p>
            <a:pPr marL="1294130">
              <a:lnSpc>
                <a:spcPct val="95825"/>
              </a:lnSpc>
              <a:spcBef>
                <a:spcPts val="931"/>
              </a:spcBef>
            </a:pPr>
            <a:r>
              <a:rPr sz="1200" spc="0" dirty="0" smtClean="0">
                <a:latin typeface="Courier New"/>
                <a:cs typeface="Courier New"/>
              </a:rPr>
              <a:t>o  </a:t>
            </a:r>
            <a:r>
              <a:rPr sz="1200" spc="0" dirty="0" smtClean="0">
                <a:latin typeface="Times New Roman"/>
                <a:cs typeface="Times New Roman"/>
              </a:rPr>
              <a:t>Application Specific User Interface</a:t>
            </a:r>
            <a:endParaRPr sz="1200" dirty="0">
              <a:latin typeface="Times New Roman"/>
              <a:cs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897636" y="478536"/>
            <a:ext cx="5999988" cy="8180832"/>
          </a:xfrm>
          <a:prstGeom prst="rect">
            <a:avLst/>
          </a:prstGeom>
          <a:blipFill>
            <a:blip r:embed="rId2" cstate="print"/>
            <a:stretch>
              <a:fillRect/>
            </a:stretch>
          </a:blipFill>
        </p:spPr>
        <p:txBody>
          <a:bodyPr wrap="square" lIns="0" tIns="0" rIns="0" bIns="0" rtlCol="0">
            <a:noAutofit/>
          </a:bodyPr>
          <a:lstStyle/>
          <a:p>
            <a:endParaRPr/>
          </a:p>
        </p:txBody>
      </p:sp>
      <p:sp>
        <p:nvSpPr>
          <p:cNvPr id="7" name="object 7"/>
          <p:cNvSpPr/>
          <p:nvPr/>
        </p:nvSpPr>
        <p:spPr>
          <a:xfrm>
            <a:off x="304546" y="306324"/>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8" name="object 8"/>
          <p:cNvSpPr/>
          <p:nvPr/>
        </p:nvSpPr>
        <p:spPr>
          <a:xfrm>
            <a:off x="304546" y="9751949"/>
            <a:ext cx="7162673" cy="0"/>
          </a:xfrm>
          <a:custGeom>
            <a:avLst/>
            <a:gdLst/>
            <a:ahLst/>
            <a:cxnLst/>
            <a:rect l="l" t="t" r="r" b="b"/>
            <a:pathLst>
              <a:path w="7162673">
                <a:moveTo>
                  <a:pt x="0" y="0"/>
                </a:moveTo>
                <a:lnTo>
                  <a:pt x="7162673" y="0"/>
                </a:lnTo>
              </a:path>
            </a:pathLst>
          </a:custGeom>
          <a:ln w="3048">
            <a:solidFill>
              <a:srgbClr val="000000"/>
            </a:solidFill>
          </a:ln>
        </p:spPr>
        <p:txBody>
          <a:bodyPr wrap="square" lIns="0" tIns="0" rIns="0" bIns="0" rtlCol="0">
            <a:noAutofit/>
          </a:bodyPr>
          <a:lstStyle/>
          <a:p>
            <a:endParaRPr/>
          </a:p>
        </p:txBody>
      </p:sp>
      <p:sp>
        <p:nvSpPr>
          <p:cNvPr id="9" name="object 9"/>
          <p:cNvSpPr/>
          <p:nvPr/>
        </p:nvSpPr>
        <p:spPr>
          <a:xfrm>
            <a:off x="306070" y="304800"/>
            <a:ext cx="0" cy="9448673"/>
          </a:xfrm>
          <a:custGeom>
            <a:avLst/>
            <a:gdLst/>
            <a:ahLst/>
            <a:cxnLst/>
            <a:rect l="l" t="t" r="r" b="b"/>
            <a:pathLst>
              <a:path h="9448673">
                <a:moveTo>
                  <a:pt x="0" y="0"/>
                </a:moveTo>
                <a:lnTo>
                  <a:pt x="0" y="9448673"/>
                </a:lnTo>
              </a:path>
            </a:pathLst>
          </a:custGeom>
          <a:ln w="3048">
            <a:solidFill>
              <a:srgbClr val="000000"/>
            </a:solidFill>
          </a:ln>
        </p:spPr>
        <p:txBody>
          <a:bodyPr wrap="square" lIns="0" tIns="0" rIns="0" bIns="0" rtlCol="0">
            <a:noAutofit/>
          </a:bodyPr>
          <a:lstStyle/>
          <a:p>
            <a:endParaRPr/>
          </a:p>
        </p:txBody>
      </p:sp>
      <p:sp>
        <p:nvSpPr>
          <p:cNvPr id="10" name="object 10"/>
          <p:cNvSpPr/>
          <p:nvPr/>
        </p:nvSpPr>
        <p:spPr>
          <a:xfrm>
            <a:off x="7465695" y="307848"/>
            <a:ext cx="0" cy="9445625"/>
          </a:xfrm>
          <a:custGeom>
            <a:avLst/>
            <a:gdLst/>
            <a:ahLst/>
            <a:cxnLst/>
            <a:rect l="l" t="t" r="r" b="b"/>
            <a:pathLst>
              <a:path h="9445625">
                <a:moveTo>
                  <a:pt x="0" y="0"/>
                </a:moveTo>
                <a:lnTo>
                  <a:pt x="0" y="9445625"/>
                </a:lnTo>
              </a:path>
            </a:pathLst>
          </a:custGeom>
          <a:ln w="3048">
            <a:solidFill>
              <a:srgbClr val="000000"/>
            </a:solidFill>
          </a:ln>
        </p:spPr>
        <p:txBody>
          <a:bodyPr wrap="square" lIns="0" tIns="0" rIns="0" bIns="0" rtlCol="0">
            <a:noAutofit/>
          </a:bodyPr>
          <a:lstStyle/>
          <a:p>
            <a:endParaRPr/>
          </a:p>
        </p:txBody>
      </p:sp>
      <p:sp>
        <p:nvSpPr>
          <p:cNvPr id="6" name="object 6"/>
          <p:cNvSpPr txBox="1"/>
          <p:nvPr/>
        </p:nvSpPr>
        <p:spPr>
          <a:xfrm>
            <a:off x="1358900" y="1181079"/>
            <a:ext cx="407647" cy="165734"/>
          </a:xfrm>
          <a:prstGeom prst="rect">
            <a:avLst/>
          </a:prstGeom>
        </p:spPr>
        <p:txBody>
          <a:bodyPr wrap="square" lIns="0" tIns="7778" rIns="0" bIns="0" rtlCol="0">
            <a:noAutofit/>
          </a:bodyPr>
          <a:lstStyle/>
          <a:p>
            <a:pPr marL="12700">
              <a:lnSpc>
                <a:spcPts val="1225"/>
              </a:lnSpc>
            </a:pPr>
            <a:r>
              <a:rPr sz="1100" spc="-1" dirty="0" smtClean="0">
                <a:latin typeface="Times New Roman"/>
                <a:cs typeface="Times New Roman"/>
              </a:rPr>
              <a:t>world.</a:t>
            </a:r>
            <a:endParaRPr sz="1100">
              <a:latin typeface="Times New Roman"/>
              <a:cs typeface="Times New Roman"/>
            </a:endParaRPr>
          </a:p>
        </p:txBody>
      </p:sp>
      <p:sp>
        <p:nvSpPr>
          <p:cNvPr id="5" name="object 5"/>
          <p:cNvSpPr txBox="1"/>
          <p:nvPr/>
        </p:nvSpPr>
        <p:spPr>
          <a:xfrm>
            <a:off x="1358900" y="1725147"/>
            <a:ext cx="403816" cy="165734"/>
          </a:xfrm>
          <a:prstGeom prst="rect">
            <a:avLst/>
          </a:prstGeom>
        </p:spPr>
        <p:txBody>
          <a:bodyPr wrap="square" lIns="0" tIns="7778" rIns="0" bIns="0" rtlCol="0">
            <a:noAutofit/>
          </a:bodyPr>
          <a:lstStyle/>
          <a:p>
            <a:pPr marL="12700">
              <a:lnSpc>
                <a:spcPts val="1225"/>
              </a:lnSpc>
            </a:pPr>
            <a:r>
              <a:rPr sz="1100" spc="-1" dirty="0" smtClean="0">
                <a:latin typeface="Times New Roman"/>
                <a:cs typeface="Times New Roman"/>
              </a:rPr>
              <a:t>digital</a:t>
            </a:r>
            <a:endParaRPr sz="1100">
              <a:latin typeface="Times New Roman"/>
              <a:cs typeface="Times New Roman"/>
            </a:endParaRPr>
          </a:p>
        </p:txBody>
      </p:sp>
      <p:sp>
        <p:nvSpPr>
          <p:cNvPr id="4" name="object 4"/>
          <p:cNvSpPr txBox="1"/>
          <p:nvPr/>
        </p:nvSpPr>
        <p:spPr>
          <a:xfrm>
            <a:off x="1358900" y="2272250"/>
            <a:ext cx="2276080" cy="165734"/>
          </a:xfrm>
          <a:prstGeom prst="rect">
            <a:avLst/>
          </a:prstGeom>
        </p:spPr>
        <p:txBody>
          <a:bodyPr wrap="square" lIns="0" tIns="7778" rIns="0" bIns="0" rtlCol="0">
            <a:noAutofit/>
          </a:bodyPr>
          <a:lstStyle/>
          <a:p>
            <a:pPr marL="12700">
              <a:lnSpc>
                <a:spcPts val="1225"/>
              </a:lnSpc>
            </a:pPr>
            <a:r>
              <a:rPr sz="1100" spc="-3" dirty="0" smtClean="0">
                <a:latin typeface="Times New Roman"/>
                <a:cs typeface="Times New Roman"/>
              </a:rPr>
              <a:t>analysis, manipulation and transmission</a:t>
            </a:r>
            <a:endParaRPr sz="1100">
              <a:latin typeface="Times New Roman"/>
              <a:cs typeface="Times New Roman"/>
            </a:endParaRPr>
          </a:p>
        </p:txBody>
      </p:sp>
      <p:sp>
        <p:nvSpPr>
          <p:cNvPr id="3" name="object 3"/>
          <p:cNvSpPr txBox="1"/>
          <p:nvPr/>
        </p:nvSpPr>
        <p:spPr>
          <a:xfrm>
            <a:off x="1358900" y="2846246"/>
            <a:ext cx="5550321" cy="177800"/>
          </a:xfrm>
          <a:prstGeom prst="rect">
            <a:avLst/>
          </a:prstGeom>
        </p:spPr>
        <p:txBody>
          <a:bodyPr wrap="square" lIns="0" tIns="8413" rIns="0" bIns="0" rtlCol="0">
            <a:noAutofit/>
          </a:bodyPr>
          <a:lstStyle/>
          <a:p>
            <a:pPr marL="12700">
              <a:lnSpc>
                <a:spcPts val="1325"/>
              </a:lnSpc>
            </a:pPr>
            <a:r>
              <a:rPr sz="1200" spc="23" dirty="0" smtClean="0">
                <a:latin typeface="Times New Roman"/>
                <a:cs typeface="Times New Roman"/>
              </a:rPr>
              <a:t>other systems or it may be processed by the system or it may be deleted instantly after</a:t>
            </a:r>
            <a:endParaRPr sz="1200">
              <a:latin typeface="Times New Roman"/>
              <a:cs typeface="Times New Roman"/>
            </a:endParaRPr>
          </a:p>
        </p:txBody>
      </p:sp>
      <p:sp>
        <p:nvSpPr>
          <p:cNvPr id="2" name="object 2"/>
          <p:cNvSpPr txBox="1"/>
          <p:nvPr/>
        </p:nvSpPr>
        <p:spPr>
          <a:xfrm>
            <a:off x="306070" y="306324"/>
            <a:ext cx="7159625" cy="9445625"/>
          </a:xfrm>
          <a:prstGeom prst="rect">
            <a:avLst/>
          </a:prstGeom>
        </p:spPr>
        <p:txBody>
          <a:bodyPr wrap="square" lIns="0" tIns="0" rIns="0" bIns="0" rtlCol="0">
            <a:noAutofit/>
          </a:bodyPr>
          <a:lstStyle/>
          <a:p>
            <a:pPr>
              <a:lnSpc>
                <a:spcPts val="1000"/>
              </a:lnSpc>
            </a:pPr>
            <a:endParaRPr sz="1000"/>
          </a:p>
          <a:p>
            <a:pPr marL="664718">
              <a:lnSpc>
                <a:spcPct val="95825"/>
              </a:lnSpc>
              <a:spcBef>
                <a:spcPts val="1424"/>
              </a:spcBef>
            </a:pPr>
            <a:r>
              <a:rPr sz="1200" b="1" spc="3" dirty="0" smtClean="0">
                <a:solidFill>
                  <a:srgbClr val="00AD50"/>
                </a:solidFill>
                <a:latin typeface="Times New Roman"/>
                <a:cs typeface="Times New Roman"/>
              </a:rPr>
              <a:t>1. </a:t>
            </a:r>
            <a:r>
              <a:rPr sz="1200" b="1" u="heavy" spc="3" dirty="0" smtClean="0">
                <a:solidFill>
                  <a:srgbClr val="00AD50"/>
                </a:solidFill>
                <a:latin typeface="Times New Roman"/>
                <a:cs typeface="Times New Roman"/>
              </a:rPr>
              <a:t>Data Collection/Storage/Representation:-</a:t>
            </a:r>
            <a:endParaRPr sz="1200">
              <a:latin typeface="Times New Roman"/>
              <a:cs typeface="Times New Roman"/>
            </a:endParaRPr>
          </a:p>
          <a:p>
            <a:pPr marL="836930">
              <a:lnSpc>
                <a:spcPts val="1412"/>
              </a:lnSpc>
              <a:spcBef>
                <a:spcPts val="1312"/>
              </a:spcBef>
            </a:pPr>
            <a:r>
              <a:rPr sz="1875" baseline="33637" dirty="0" smtClean="0">
                <a:latin typeface="Wingdings"/>
                <a:cs typeface="Wingdings"/>
              </a:rPr>
              <a:t></a:t>
            </a:r>
            <a:r>
              <a:rPr sz="1875" spc="-1" baseline="32466" dirty="0" smtClean="0">
                <a:latin typeface="Times New Roman"/>
                <a:cs typeface="Times New Roman"/>
              </a:rPr>
              <a:t>  </a:t>
            </a:r>
            <a:r>
              <a:rPr sz="1100" spc="-1" dirty="0" smtClean="0">
                <a:latin typeface="Times New Roman"/>
                <a:cs typeface="Times New Roman"/>
              </a:rPr>
              <a:t>Performs acquisition of data from the external</a:t>
            </a:r>
            <a:endParaRPr sz="1100">
              <a:latin typeface="Times New Roman"/>
              <a:cs typeface="Times New Roman"/>
            </a:endParaRPr>
          </a:p>
          <a:p>
            <a:pPr marL="836930">
              <a:lnSpc>
                <a:spcPts val="1412"/>
              </a:lnSpc>
              <a:spcBef>
                <a:spcPts val="2934"/>
              </a:spcBef>
            </a:pPr>
            <a:r>
              <a:rPr sz="1875" baseline="33637" dirty="0" smtClean="0">
                <a:latin typeface="Wingdings"/>
                <a:cs typeface="Wingdings"/>
              </a:rPr>
              <a:t></a:t>
            </a:r>
            <a:r>
              <a:rPr sz="1875" baseline="32466" dirty="0" smtClean="0">
                <a:latin typeface="Times New Roman"/>
                <a:cs typeface="Times New Roman"/>
              </a:rPr>
              <a:t>  </a:t>
            </a:r>
            <a:r>
              <a:rPr sz="1100" dirty="0" smtClean="0">
                <a:latin typeface="Times New Roman"/>
                <a:cs typeface="Times New Roman"/>
              </a:rPr>
              <a:t>The collected data can be either analog or</a:t>
            </a:r>
            <a:endParaRPr sz="1100">
              <a:latin typeface="Times New Roman"/>
              <a:cs typeface="Times New Roman"/>
            </a:endParaRPr>
          </a:p>
          <a:p>
            <a:pPr marL="805902" marR="3679522" algn="ctr">
              <a:lnSpc>
                <a:spcPts val="1412"/>
              </a:lnSpc>
              <a:spcBef>
                <a:spcPts val="2910"/>
              </a:spcBef>
            </a:pPr>
            <a:r>
              <a:rPr sz="1875" baseline="33637" dirty="0" smtClean="0">
                <a:latin typeface="Wingdings"/>
                <a:cs typeface="Wingdings"/>
              </a:rPr>
              <a:t></a:t>
            </a:r>
            <a:r>
              <a:rPr sz="1875" spc="-1" baseline="32466" dirty="0" smtClean="0">
                <a:latin typeface="Times New Roman"/>
                <a:cs typeface="Times New Roman"/>
              </a:rPr>
              <a:t>  </a:t>
            </a:r>
            <a:r>
              <a:rPr sz="1100" spc="-1" dirty="0" smtClean="0">
                <a:latin typeface="Times New Roman"/>
                <a:cs typeface="Times New Roman"/>
              </a:rPr>
              <a:t>Data collection is usually done for storage,</a:t>
            </a:r>
            <a:endParaRPr sz="1100">
              <a:latin typeface="Times New Roman"/>
              <a:cs typeface="Times New Roman"/>
            </a:endParaRPr>
          </a:p>
          <a:p>
            <a:pPr marL="1065530" marR="547342" indent="-228600">
              <a:lnSpc>
                <a:spcPts val="1618"/>
              </a:lnSpc>
              <a:spcBef>
                <a:spcPts val="2922"/>
              </a:spcBef>
            </a:pPr>
            <a:r>
              <a:rPr sz="2175" baseline="28998" dirty="0" smtClean="0">
                <a:latin typeface="Wingdings"/>
                <a:cs typeface="Wingdings"/>
              </a:rPr>
              <a:t></a:t>
            </a:r>
            <a:r>
              <a:rPr sz="2175" spc="25" baseline="27988" dirty="0" smtClean="0">
                <a:latin typeface="Times New Roman"/>
                <a:cs typeface="Times New Roman"/>
              </a:rPr>
              <a:t> </a:t>
            </a:r>
            <a:r>
              <a:rPr sz="1200" spc="25" dirty="0" smtClean="0">
                <a:latin typeface="Times New Roman"/>
                <a:cs typeface="Times New Roman"/>
              </a:rPr>
              <a:t>The collected data may be stored directly in the system or may be transmitted to some </a:t>
            </a:r>
            <a:endParaRPr sz="1200">
              <a:latin typeface="Times New Roman"/>
              <a:cs typeface="Times New Roman"/>
            </a:endParaRPr>
          </a:p>
          <a:p>
            <a:pPr marL="1065530" marR="547342">
              <a:lnSpc>
                <a:spcPts val="1379"/>
              </a:lnSpc>
              <a:spcBef>
                <a:spcPts val="1522"/>
              </a:spcBef>
            </a:pPr>
            <a:r>
              <a:rPr sz="1200" spc="0" dirty="0" smtClean="0">
                <a:latin typeface="Times New Roman"/>
                <a:cs typeface="Times New Roman"/>
              </a:rPr>
              <a:t>giving a meaningful representation</a:t>
            </a:r>
            <a:endParaRPr sz="1200">
              <a:latin typeface="Times New Roman"/>
              <a:cs typeface="Times New Roman"/>
            </a:endParaRPr>
          </a:p>
          <a:p>
            <a:pPr marL="608330">
              <a:lnSpc>
                <a:spcPct val="95825"/>
              </a:lnSpc>
              <a:spcBef>
                <a:spcPts val="1170"/>
              </a:spcBef>
            </a:pPr>
            <a:r>
              <a:rPr sz="1200" b="1" spc="0" dirty="0" smtClean="0">
                <a:solidFill>
                  <a:srgbClr val="00AD50"/>
                </a:solidFill>
                <a:latin typeface="Times New Roman"/>
                <a:cs typeface="Times New Roman"/>
              </a:rPr>
              <a:t>2.   </a:t>
            </a:r>
            <a:r>
              <a:rPr sz="1200" b="1" spc="205" dirty="0" smtClean="0">
                <a:solidFill>
                  <a:srgbClr val="00AD50"/>
                </a:solidFill>
                <a:latin typeface="Times New Roman"/>
                <a:cs typeface="Times New Roman"/>
              </a:rPr>
              <a:t> </a:t>
            </a:r>
            <a:r>
              <a:rPr sz="1200" b="1" u="heavy" spc="0" dirty="0" smtClean="0">
                <a:solidFill>
                  <a:srgbClr val="00AD50"/>
                </a:solidFill>
                <a:latin typeface="Times New Roman"/>
                <a:cs typeface="Times New Roman"/>
              </a:rPr>
              <a:t>Da</a:t>
            </a:r>
            <a:r>
              <a:rPr sz="1200" b="1" u="heavy" spc="-4" dirty="0" smtClean="0">
                <a:solidFill>
                  <a:srgbClr val="00AD50"/>
                </a:solidFill>
                <a:latin typeface="Times New Roman"/>
                <a:cs typeface="Times New Roman"/>
              </a:rPr>
              <a:t>t</a:t>
            </a:r>
            <a:r>
              <a:rPr sz="1200" b="1" u="heavy" spc="0" dirty="0" smtClean="0">
                <a:solidFill>
                  <a:srgbClr val="00AD50"/>
                </a:solidFill>
                <a:latin typeface="Times New Roman"/>
                <a:cs typeface="Times New Roman"/>
              </a:rPr>
              <a:t>a</a:t>
            </a:r>
            <a:r>
              <a:rPr sz="1200" b="1" u="heavy" spc="-3" dirty="0" smtClean="0">
                <a:solidFill>
                  <a:srgbClr val="00AD50"/>
                </a:solidFill>
                <a:latin typeface="Times New Roman"/>
                <a:cs typeface="Times New Roman"/>
              </a:rPr>
              <a:t> </a:t>
            </a:r>
            <a:r>
              <a:rPr sz="1200" b="1" u="heavy" spc="0" dirty="0" smtClean="0">
                <a:solidFill>
                  <a:srgbClr val="00AD50"/>
                </a:solidFill>
                <a:latin typeface="Times New Roman"/>
                <a:cs typeface="Times New Roman"/>
              </a:rPr>
              <a:t>Co</a:t>
            </a:r>
            <a:r>
              <a:rPr sz="1200" b="1" u="heavy" spc="-4" dirty="0" smtClean="0">
                <a:solidFill>
                  <a:srgbClr val="00AD50"/>
                </a:solidFill>
                <a:latin typeface="Times New Roman"/>
                <a:cs typeface="Times New Roman"/>
              </a:rPr>
              <a:t>mm</a:t>
            </a:r>
            <a:r>
              <a:rPr sz="1200" b="1" u="heavy" spc="4" dirty="0" smtClean="0">
                <a:solidFill>
                  <a:srgbClr val="00AD50"/>
                </a:solidFill>
                <a:latin typeface="Times New Roman"/>
                <a:cs typeface="Times New Roman"/>
              </a:rPr>
              <a:t>uni</a:t>
            </a:r>
            <a:r>
              <a:rPr sz="1200" b="1" u="heavy" spc="-4" dirty="0" smtClean="0">
                <a:solidFill>
                  <a:srgbClr val="00AD50"/>
                </a:solidFill>
                <a:latin typeface="Times New Roman"/>
                <a:cs typeface="Times New Roman"/>
              </a:rPr>
              <a:t>c</a:t>
            </a:r>
            <a:r>
              <a:rPr sz="1200" b="1" u="heavy" spc="0" dirty="0" smtClean="0">
                <a:solidFill>
                  <a:srgbClr val="00AD50"/>
                </a:solidFill>
                <a:latin typeface="Times New Roman"/>
                <a:cs typeface="Times New Roman"/>
              </a:rPr>
              <a:t>a</a:t>
            </a:r>
            <a:r>
              <a:rPr sz="1200" b="1" u="heavy" spc="-4" dirty="0" smtClean="0">
                <a:solidFill>
                  <a:srgbClr val="00AD50"/>
                </a:solidFill>
                <a:latin typeface="Times New Roman"/>
                <a:cs typeface="Times New Roman"/>
              </a:rPr>
              <a:t>t</a:t>
            </a:r>
            <a:r>
              <a:rPr sz="1200" b="1" u="heavy" spc="4" dirty="0" smtClean="0">
                <a:solidFill>
                  <a:srgbClr val="00AD50"/>
                </a:solidFill>
                <a:latin typeface="Times New Roman"/>
                <a:cs typeface="Times New Roman"/>
              </a:rPr>
              <a:t>i</a:t>
            </a:r>
            <a:r>
              <a:rPr sz="1200" b="1" u="heavy" spc="0" dirty="0" smtClean="0">
                <a:solidFill>
                  <a:srgbClr val="00AD50"/>
                </a:solidFill>
                <a:latin typeface="Times New Roman"/>
                <a:cs typeface="Times New Roman"/>
              </a:rPr>
              <a:t>o</a:t>
            </a:r>
            <a:r>
              <a:rPr sz="1200" b="1" u="heavy" spc="4" dirty="0" smtClean="0">
                <a:solidFill>
                  <a:srgbClr val="00AD50"/>
                </a:solidFill>
                <a:latin typeface="Times New Roman"/>
                <a:cs typeface="Times New Roman"/>
              </a:rPr>
              <a:t>n</a:t>
            </a:r>
            <a:r>
              <a:rPr sz="1200" b="1" u="heavy" spc="-4" dirty="0" smtClean="0">
                <a:solidFill>
                  <a:srgbClr val="00AD50"/>
                </a:solidFill>
                <a:latin typeface="Times New Roman"/>
                <a:cs typeface="Times New Roman"/>
              </a:rPr>
              <a:t>:</a:t>
            </a:r>
            <a:r>
              <a:rPr sz="1200" b="1" u="heavy" spc="0" dirty="0" smtClean="0">
                <a:solidFill>
                  <a:srgbClr val="00AD50"/>
                </a:solidFill>
                <a:latin typeface="Times New Roman"/>
                <a:cs typeface="Times New Roman"/>
              </a:rPr>
              <a:t>-</a:t>
            </a:r>
            <a:endParaRPr sz="1200">
              <a:latin typeface="Times New Roman"/>
              <a:cs typeface="Times New Roman"/>
            </a:endParaRPr>
          </a:p>
          <a:p>
            <a:pPr marL="1065530" marR="2190801" algn="just">
              <a:lnSpc>
                <a:spcPct val="100424"/>
              </a:lnSpc>
              <a:spcBef>
                <a:spcPts val="1536"/>
              </a:spcBef>
            </a:pPr>
            <a:r>
              <a:rPr sz="1200"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b</a:t>
            </a:r>
            <a:r>
              <a:rPr sz="1200" spc="-4" dirty="0" smtClean="0">
                <a:latin typeface="Times New Roman"/>
                <a:cs typeface="Times New Roman"/>
              </a:rPr>
              <a:t>e</a:t>
            </a:r>
            <a:r>
              <a:rPr sz="1200" spc="0" dirty="0" smtClean="0">
                <a:latin typeface="Times New Roman"/>
                <a:cs typeface="Times New Roman"/>
              </a:rPr>
              <a:t>dd</a:t>
            </a:r>
            <a:r>
              <a:rPr sz="1200" spc="-4" dirty="0" smtClean="0">
                <a:latin typeface="Times New Roman"/>
                <a:cs typeface="Times New Roman"/>
              </a:rPr>
              <a:t>e</a:t>
            </a:r>
            <a:r>
              <a:rPr sz="1200" spc="0" dirty="0" smtClean="0">
                <a:latin typeface="Times New Roman"/>
                <a:cs typeface="Times New Roman"/>
              </a:rPr>
              <a:t>d D</a:t>
            </a:r>
            <a:r>
              <a:rPr sz="1200" spc="-4" dirty="0" smtClean="0">
                <a:latin typeface="Times New Roman"/>
                <a:cs typeface="Times New Roman"/>
              </a:rPr>
              <a:t>a</a:t>
            </a:r>
            <a:r>
              <a:rPr sz="1200" spc="4" dirty="0" smtClean="0">
                <a:latin typeface="Times New Roman"/>
                <a:cs typeface="Times New Roman"/>
              </a:rPr>
              <a:t>t</a:t>
            </a:r>
            <a:r>
              <a:rPr sz="1200" spc="0" dirty="0" smtClean="0">
                <a:latin typeface="Times New Roman"/>
                <a:cs typeface="Times New Roman"/>
              </a:rPr>
              <a:t>a</a:t>
            </a:r>
            <a:r>
              <a:rPr sz="1200"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mm</a:t>
            </a:r>
            <a:r>
              <a:rPr sz="1200" spc="0" dirty="0" smtClean="0">
                <a:latin typeface="Times New Roman"/>
                <a:cs typeface="Times New Roman"/>
              </a:rPr>
              <a:t>un</a:t>
            </a:r>
            <a:r>
              <a:rPr sz="1200" spc="4" dirty="0" smtClean="0">
                <a:latin typeface="Times New Roman"/>
                <a:cs typeface="Times New Roman"/>
              </a:rPr>
              <a:t>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 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a:t>
            </a:r>
            <a:r>
              <a:rPr sz="1200" spc="15" dirty="0" smtClean="0">
                <a:latin typeface="Times New Roman"/>
                <a:cs typeface="Times New Roman"/>
              </a:rPr>
              <a:t> </a:t>
            </a:r>
            <a:r>
              <a:rPr sz="1200" spc="-4" dirty="0" smtClean="0">
                <a:latin typeface="Times New Roman"/>
                <a:cs typeface="Times New Roman"/>
              </a:rPr>
              <a:t>ar</a:t>
            </a:r>
            <a:r>
              <a:rPr sz="1200" spc="0" dirty="0" smtClean="0">
                <a:latin typeface="Times New Roman"/>
                <a:cs typeface="Times New Roman"/>
              </a:rPr>
              <a:t>e</a:t>
            </a:r>
            <a:r>
              <a:rPr sz="1200" spc="9" dirty="0" smtClean="0">
                <a:latin typeface="Times New Roman"/>
                <a:cs typeface="Times New Roman"/>
              </a:rPr>
              <a:t> </a:t>
            </a:r>
            <a:r>
              <a:rPr sz="1200" spc="0" dirty="0" smtClean="0">
                <a:latin typeface="Times New Roman"/>
                <a:cs typeface="Times New Roman"/>
              </a:rPr>
              <a:t>d</a:t>
            </a:r>
            <a:r>
              <a:rPr sz="1200" spc="-4" dirty="0" smtClean="0">
                <a:latin typeface="Times New Roman"/>
                <a:cs typeface="Times New Roman"/>
              </a:rPr>
              <a:t>e</a:t>
            </a:r>
            <a:r>
              <a:rPr sz="1200" spc="0" dirty="0" smtClean="0">
                <a:latin typeface="Times New Roman"/>
                <a:cs typeface="Times New Roman"/>
              </a:rPr>
              <a:t>p</a:t>
            </a:r>
            <a:r>
              <a:rPr sz="1200" spc="4" dirty="0" smtClean="0">
                <a:latin typeface="Times New Roman"/>
                <a:cs typeface="Times New Roman"/>
              </a:rPr>
              <a:t>l</a:t>
            </a:r>
            <a:r>
              <a:rPr sz="1200" spc="0" dirty="0" smtClean="0">
                <a:latin typeface="Times New Roman"/>
                <a:cs typeface="Times New Roman"/>
              </a:rPr>
              <a:t>o</a:t>
            </a:r>
            <a:r>
              <a:rPr sz="1200" spc="-9" dirty="0" smtClean="0">
                <a:latin typeface="Times New Roman"/>
                <a:cs typeface="Times New Roman"/>
              </a:rPr>
              <a:t>y</a:t>
            </a:r>
            <a:r>
              <a:rPr sz="1200" spc="9" dirty="0" smtClean="0">
                <a:latin typeface="Times New Roman"/>
                <a:cs typeface="Times New Roman"/>
              </a:rPr>
              <a:t>e</a:t>
            </a:r>
            <a:r>
              <a:rPr sz="1200" spc="0" dirty="0" smtClean="0">
                <a:latin typeface="Times New Roman"/>
                <a:cs typeface="Times New Roman"/>
              </a:rPr>
              <a:t>d</a:t>
            </a:r>
            <a:r>
              <a:rPr sz="1200" spc="9" dirty="0" smtClean="0">
                <a:latin typeface="Times New Roman"/>
                <a:cs typeface="Times New Roman"/>
              </a:rPr>
              <a:t> </a:t>
            </a:r>
            <a:r>
              <a:rPr sz="1200" spc="4" dirty="0" smtClean="0">
                <a:latin typeface="Times New Roman"/>
                <a:cs typeface="Times New Roman"/>
              </a:rPr>
              <a:t>i</a:t>
            </a:r>
            <a:r>
              <a:rPr sz="1200" spc="0" dirty="0" smtClean="0">
                <a:latin typeface="Times New Roman"/>
                <a:cs typeface="Times New Roman"/>
              </a:rPr>
              <a:t>n </a:t>
            </a:r>
            <a:r>
              <a:rPr sz="1200" spc="-4" dirty="0" smtClean="0">
                <a:latin typeface="Times New Roman"/>
                <a:cs typeface="Times New Roman"/>
              </a:rPr>
              <a:t>a</a:t>
            </a:r>
            <a:r>
              <a:rPr sz="1200" spc="0" dirty="0" smtClean="0">
                <a:latin typeface="Times New Roman"/>
                <a:cs typeface="Times New Roman"/>
              </a:rPr>
              <a:t>pp</a:t>
            </a:r>
            <a:r>
              <a:rPr sz="1200" spc="4" dirty="0" smtClean="0">
                <a:latin typeface="Times New Roman"/>
                <a:cs typeface="Times New Roman"/>
              </a:rPr>
              <a:t>li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ons</a:t>
            </a:r>
            <a:r>
              <a:rPr sz="1200" spc="4" dirty="0" smtClean="0">
                <a:latin typeface="Times New Roman"/>
                <a:cs typeface="Times New Roman"/>
              </a:rPr>
              <a:t> </a:t>
            </a:r>
            <a:r>
              <a:rPr sz="1200" spc="-4" dirty="0" smtClean="0">
                <a:latin typeface="Times New Roman"/>
                <a:cs typeface="Times New Roman"/>
              </a:rPr>
              <a:t>ra</a:t>
            </a:r>
            <a:r>
              <a:rPr sz="1200" spc="0" dirty="0" smtClean="0">
                <a:latin typeface="Times New Roman"/>
                <a:cs typeface="Times New Roman"/>
              </a:rPr>
              <a:t>ng</a:t>
            </a:r>
            <a:r>
              <a:rPr sz="1200" spc="4" dirty="0" smtClean="0">
                <a:latin typeface="Times New Roman"/>
                <a:cs typeface="Times New Roman"/>
              </a:rPr>
              <a:t>i</a:t>
            </a:r>
            <a:r>
              <a:rPr sz="1200" spc="0" dirty="0" smtClean="0">
                <a:latin typeface="Times New Roman"/>
                <a:cs typeface="Times New Roman"/>
              </a:rPr>
              <a:t>ng</a:t>
            </a:r>
            <a:r>
              <a:rPr sz="1200" spc="4" dirty="0" smtClean="0">
                <a:latin typeface="Times New Roman"/>
                <a:cs typeface="Times New Roman"/>
              </a:rPr>
              <a:t> </a:t>
            </a:r>
            <a:r>
              <a:rPr sz="1200" spc="-4" dirty="0" smtClean="0">
                <a:latin typeface="Times New Roman"/>
                <a:cs typeface="Times New Roman"/>
              </a:rPr>
              <a:t>fr</a:t>
            </a:r>
            <a:r>
              <a:rPr sz="1200" spc="0" dirty="0" smtClean="0">
                <a:latin typeface="Times New Roman"/>
                <a:cs typeface="Times New Roman"/>
              </a:rPr>
              <a:t>om</a:t>
            </a:r>
            <a:r>
              <a:rPr sz="1200" spc="9" dirty="0" smtClean="0">
                <a:latin typeface="Times New Roman"/>
                <a:cs typeface="Times New Roman"/>
              </a:rPr>
              <a:t>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a:t>
            </a:r>
            <a:r>
              <a:rPr sz="1200" spc="0" dirty="0" smtClean="0">
                <a:latin typeface="Times New Roman"/>
                <a:cs typeface="Times New Roman"/>
              </a:rPr>
              <a:t>p</a:t>
            </a:r>
            <a:r>
              <a:rPr sz="1200" spc="4" dirty="0" smtClean="0">
                <a:latin typeface="Times New Roman"/>
                <a:cs typeface="Times New Roman"/>
              </a:rPr>
              <a:t>l</a:t>
            </a:r>
            <a:r>
              <a:rPr sz="1200" spc="-4" dirty="0" smtClean="0">
                <a:latin typeface="Times New Roman"/>
                <a:cs typeface="Times New Roman"/>
              </a:rPr>
              <a:t>e</a:t>
            </a:r>
            <a:r>
              <a:rPr sz="1200" spc="0" dirty="0" smtClean="0">
                <a:latin typeface="Times New Roman"/>
                <a:cs typeface="Times New Roman"/>
              </a:rPr>
              <a:t>x</a:t>
            </a:r>
            <a:r>
              <a:rPr sz="1200" spc="4"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a</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llit</a:t>
            </a:r>
            <a:r>
              <a:rPr sz="1200" spc="0" dirty="0" smtClean="0">
                <a:latin typeface="Times New Roman"/>
                <a:cs typeface="Times New Roman"/>
              </a:rPr>
              <a:t>e </a:t>
            </a:r>
            <a:r>
              <a:rPr sz="1200" spc="-4" dirty="0" smtClean="0">
                <a:latin typeface="Times New Roman"/>
                <a:cs typeface="Times New Roman"/>
              </a:rPr>
              <a:t>c</a:t>
            </a:r>
            <a:r>
              <a:rPr sz="1200" spc="0" dirty="0" smtClean="0">
                <a:latin typeface="Times New Roman"/>
                <a:cs typeface="Times New Roman"/>
              </a:rPr>
              <a:t>o</a:t>
            </a:r>
            <a:r>
              <a:rPr sz="1200" spc="4" dirty="0" smtClean="0">
                <a:latin typeface="Times New Roman"/>
                <a:cs typeface="Times New Roman"/>
              </a:rPr>
              <a:t>mm</a:t>
            </a:r>
            <a:r>
              <a:rPr sz="1200" spc="0" dirty="0" smtClean="0">
                <a:latin typeface="Times New Roman"/>
                <a:cs typeface="Times New Roman"/>
              </a:rPr>
              <a:t>un</a:t>
            </a:r>
            <a:r>
              <a:rPr sz="1200" spc="4" dirty="0" smtClean="0">
                <a:latin typeface="Times New Roman"/>
                <a:cs typeface="Times New Roman"/>
              </a:rPr>
              <a:t>i</a:t>
            </a:r>
            <a:r>
              <a:rPr sz="1200" spc="-4" dirty="0" smtClean="0">
                <a:latin typeface="Times New Roman"/>
                <a:cs typeface="Times New Roman"/>
              </a:rPr>
              <a:t>ca</a:t>
            </a:r>
            <a:r>
              <a:rPr sz="1200" spc="4" dirty="0" smtClean="0">
                <a:latin typeface="Times New Roman"/>
                <a:cs typeface="Times New Roman"/>
              </a:rPr>
              <a:t>ti</a:t>
            </a:r>
            <a:r>
              <a:rPr sz="1200" spc="0" dirty="0" smtClean="0">
                <a:latin typeface="Times New Roman"/>
                <a:cs typeface="Times New Roman"/>
              </a:rPr>
              <a:t>on 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a:t>
            </a:r>
            <a:r>
              <a:rPr sz="1200" spc="14" dirty="0" smtClean="0">
                <a:latin typeface="Times New Roman"/>
                <a:cs typeface="Times New Roman"/>
              </a:rPr>
              <a:t> </a:t>
            </a:r>
            <a:r>
              <a:rPr sz="1200" spc="4" dirty="0" smtClean="0">
                <a:latin typeface="Times New Roman"/>
                <a:cs typeface="Times New Roman"/>
              </a:rPr>
              <a:t>t</a:t>
            </a:r>
            <a:r>
              <a:rPr sz="1200" spc="0" dirty="0" smtClean="0">
                <a:latin typeface="Times New Roman"/>
                <a:cs typeface="Times New Roman"/>
              </a:rPr>
              <a:t>o</a:t>
            </a:r>
            <a:r>
              <a:rPr sz="1200" spc="-9" dirty="0" smtClean="0">
                <a:latin typeface="Times New Roman"/>
                <a:cs typeface="Times New Roman"/>
              </a:rPr>
              <a:t> </a:t>
            </a:r>
            <a:r>
              <a:rPr sz="1200" spc="0" dirty="0" smtClean="0">
                <a:latin typeface="Times New Roman"/>
                <a:cs typeface="Times New Roman"/>
              </a:rPr>
              <a:t>s</a:t>
            </a:r>
            <a:r>
              <a:rPr sz="1200" spc="4" dirty="0" smtClean="0">
                <a:latin typeface="Times New Roman"/>
                <a:cs typeface="Times New Roman"/>
              </a:rPr>
              <a:t>im</a:t>
            </a:r>
            <a:r>
              <a:rPr sz="1200" spc="0" dirty="0" smtClean="0">
                <a:latin typeface="Times New Roman"/>
                <a:cs typeface="Times New Roman"/>
              </a:rPr>
              <a:t>p</a:t>
            </a:r>
            <a:r>
              <a:rPr sz="1200" spc="4" dirty="0" smtClean="0">
                <a:latin typeface="Times New Roman"/>
                <a:cs typeface="Times New Roman"/>
              </a:rPr>
              <a:t>l</a:t>
            </a:r>
            <a:r>
              <a:rPr sz="1200" spc="0" dirty="0" smtClean="0">
                <a:latin typeface="Times New Roman"/>
                <a:cs typeface="Times New Roman"/>
              </a:rPr>
              <a:t>e</a:t>
            </a:r>
            <a:r>
              <a:rPr sz="1200" spc="-4" dirty="0" smtClean="0">
                <a:latin typeface="Times New Roman"/>
                <a:cs typeface="Times New Roman"/>
              </a:rPr>
              <a:t> </a:t>
            </a:r>
            <a:r>
              <a:rPr sz="1200" spc="0" dirty="0" smtClean="0">
                <a:latin typeface="Times New Roman"/>
                <a:cs typeface="Times New Roman"/>
              </a:rPr>
              <a:t>ho</a:t>
            </a:r>
            <a:r>
              <a:rPr sz="1200" spc="4" dirty="0" smtClean="0">
                <a:latin typeface="Times New Roman"/>
                <a:cs typeface="Times New Roman"/>
              </a:rPr>
              <a:t>m</a:t>
            </a:r>
            <a:r>
              <a:rPr sz="1200" spc="0" dirty="0" smtClean="0">
                <a:latin typeface="Times New Roman"/>
                <a:cs typeface="Times New Roman"/>
              </a:rPr>
              <a:t>e</a:t>
            </a:r>
            <a:r>
              <a:rPr sz="1200" spc="-4" dirty="0" smtClean="0">
                <a:latin typeface="Times New Roman"/>
                <a:cs typeface="Times New Roman"/>
              </a:rPr>
              <a:t> </a:t>
            </a:r>
            <a:r>
              <a:rPr sz="1200" spc="0" dirty="0" smtClean="0">
                <a:latin typeface="Times New Roman"/>
                <a:cs typeface="Times New Roman"/>
              </a:rPr>
              <a:t>n</a:t>
            </a:r>
            <a:r>
              <a:rPr sz="1200" spc="-4" dirty="0" smtClean="0">
                <a:latin typeface="Times New Roman"/>
                <a:cs typeface="Times New Roman"/>
              </a:rPr>
              <a:t>e</a:t>
            </a:r>
            <a:r>
              <a:rPr sz="1200" spc="4" dirty="0" smtClean="0">
                <a:latin typeface="Times New Roman"/>
                <a:cs typeface="Times New Roman"/>
              </a:rPr>
              <a:t>t</a:t>
            </a:r>
            <a:r>
              <a:rPr sz="1200" spc="0" dirty="0" smtClean="0">
                <a:latin typeface="Times New Roman"/>
                <a:cs typeface="Times New Roman"/>
              </a:rPr>
              <a:t>wo</a:t>
            </a:r>
            <a:r>
              <a:rPr sz="1200" spc="-4" dirty="0" smtClean="0">
                <a:latin typeface="Times New Roman"/>
                <a:cs typeface="Times New Roman"/>
              </a:rPr>
              <a:t>r</a:t>
            </a:r>
            <a:r>
              <a:rPr sz="1200" spc="0" dirty="0" smtClean="0">
                <a:latin typeface="Times New Roman"/>
                <a:cs typeface="Times New Roman"/>
              </a:rPr>
              <a:t>k</a:t>
            </a:r>
            <a:r>
              <a:rPr sz="1200" spc="4" dirty="0" smtClean="0">
                <a:latin typeface="Times New Roman"/>
                <a:cs typeface="Times New Roman"/>
              </a:rPr>
              <a:t>i</a:t>
            </a:r>
            <a:r>
              <a:rPr sz="1200" spc="0" dirty="0" smtClean="0">
                <a:latin typeface="Times New Roman"/>
                <a:cs typeface="Times New Roman"/>
              </a:rPr>
              <a:t>ng</a:t>
            </a:r>
            <a:r>
              <a:rPr sz="1200" spc="9" dirty="0" smtClean="0">
                <a:latin typeface="Times New Roman"/>
                <a:cs typeface="Times New Roman"/>
              </a:rPr>
              <a:t> </a:t>
            </a:r>
            <a:r>
              <a:rPr sz="1200" spc="0" dirty="0" smtClean="0">
                <a:latin typeface="Times New Roman"/>
                <a:cs typeface="Times New Roman"/>
              </a:rPr>
              <a:t>s</a:t>
            </a:r>
            <a:r>
              <a:rPr sz="1200" spc="-25" dirty="0" smtClean="0">
                <a:latin typeface="Times New Roman"/>
                <a:cs typeface="Times New Roman"/>
              </a:rPr>
              <a:t>y</a:t>
            </a:r>
            <a:r>
              <a:rPr sz="1200" spc="14" dirty="0" smtClean="0">
                <a:latin typeface="Times New Roman"/>
                <a:cs typeface="Times New Roman"/>
              </a:rPr>
              <a:t>s</a:t>
            </a:r>
            <a:r>
              <a:rPr sz="1200" spc="4" dirty="0" smtClean="0">
                <a:latin typeface="Times New Roman"/>
                <a:cs typeface="Times New Roman"/>
              </a:rPr>
              <a:t>t</a:t>
            </a:r>
            <a:r>
              <a:rPr sz="1200" spc="-4" dirty="0" smtClean="0">
                <a:latin typeface="Times New Roman"/>
                <a:cs typeface="Times New Roman"/>
              </a:rPr>
              <a:t>e</a:t>
            </a:r>
            <a:r>
              <a:rPr sz="1200" spc="4" dirty="0" smtClean="0">
                <a:latin typeface="Times New Roman"/>
                <a:cs typeface="Times New Roman"/>
              </a:rPr>
              <a:t>m</a:t>
            </a:r>
            <a:r>
              <a:rPr sz="1200" spc="0" dirty="0" smtClean="0">
                <a:latin typeface="Times New Roman"/>
                <a:cs typeface="Times New Roman"/>
              </a:rPr>
              <a:t>s</a:t>
            </a:r>
            <a:endParaRPr sz="1200">
              <a:latin typeface="Times New Roman"/>
              <a:cs typeface="Times New Roman"/>
            </a:endParaRPr>
          </a:p>
          <a:p>
            <a:pPr marL="1065530" marR="2193354" algn="just">
              <a:lnSpc>
                <a:spcPct val="96687"/>
              </a:lnSpc>
              <a:spcBef>
                <a:spcPts val="1508"/>
              </a:spcBef>
            </a:pPr>
            <a:r>
              <a:rPr sz="1200" spc="0" dirty="0" smtClean="0">
                <a:latin typeface="Times New Roman"/>
                <a:cs typeface="Times New Roman"/>
              </a:rPr>
              <a:t>Embedded Data communication systems are dedicated for data communication</a:t>
            </a:r>
            <a:endParaRPr sz="1200">
              <a:latin typeface="Times New Roman"/>
              <a:cs typeface="Times New Roman"/>
            </a:endParaRPr>
          </a:p>
          <a:p>
            <a:pPr marL="1065530" marR="2696290" algn="just">
              <a:lnSpc>
                <a:spcPts val="1379"/>
              </a:lnSpc>
              <a:spcBef>
                <a:spcPts val="1584"/>
              </a:spcBef>
            </a:pPr>
            <a:r>
              <a:rPr sz="1200" spc="1" dirty="0" smtClean="0">
                <a:latin typeface="Times New Roman"/>
                <a:cs typeface="Times New Roman"/>
              </a:rPr>
              <a:t>The data communication can happen through a wired </a:t>
            </a:r>
            <a:endParaRPr sz="1200">
              <a:latin typeface="Times New Roman"/>
              <a:cs typeface="Times New Roman"/>
            </a:endParaRPr>
          </a:p>
          <a:p>
            <a:pPr marL="1065530" marR="2696290" algn="just">
              <a:lnSpc>
                <a:spcPts val="1379"/>
              </a:lnSpc>
              <a:spcBef>
                <a:spcPts val="107"/>
              </a:spcBef>
            </a:pPr>
            <a:r>
              <a:rPr sz="1200" spc="0" dirty="0" smtClean="0">
                <a:latin typeface="Times New Roman"/>
                <a:cs typeface="Times New Roman"/>
              </a:rPr>
              <a:t>interface (like Ethernet, RS-232C/USB/IEEE1394 etc) </a:t>
            </a:r>
            <a:endParaRPr sz="1200">
              <a:latin typeface="Times New Roman"/>
              <a:cs typeface="Times New Roman"/>
            </a:endParaRPr>
          </a:p>
          <a:p>
            <a:pPr marL="1065530" marR="2696290" algn="just">
              <a:lnSpc>
                <a:spcPts val="1379"/>
              </a:lnSpc>
              <a:spcBef>
                <a:spcPts val="107"/>
              </a:spcBef>
            </a:pPr>
            <a:r>
              <a:rPr sz="1200" spc="0" dirty="0" smtClean="0">
                <a:latin typeface="Times New Roman"/>
                <a:cs typeface="Times New Roman"/>
              </a:rPr>
              <a:t>or wireless interface (like Wi-Fi, GSM,/GPRS, </a:t>
            </a:r>
            <a:endParaRPr sz="1200">
              <a:latin typeface="Times New Roman"/>
              <a:cs typeface="Times New Roman"/>
            </a:endParaRPr>
          </a:p>
          <a:p>
            <a:pPr marL="1065530" marR="2696290" algn="just">
              <a:lnSpc>
                <a:spcPts val="1379"/>
              </a:lnSpc>
              <a:spcBef>
                <a:spcPts val="107"/>
              </a:spcBef>
            </a:pPr>
            <a:r>
              <a:rPr sz="1200" spc="0" dirty="0" smtClean="0">
                <a:latin typeface="Times New Roman"/>
                <a:cs typeface="Times New Roman"/>
              </a:rPr>
              <a:t>Bluetooth, ZigBee etc)</a:t>
            </a:r>
            <a:endParaRPr sz="1200">
              <a:latin typeface="Times New Roman"/>
              <a:cs typeface="Times New Roman"/>
            </a:endParaRPr>
          </a:p>
          <a:p>
            <a:pPr marL="1065530" marR="3012121" algn="just">
              <a:lnSpc>
                <a:spcPct val="95825"/>
              </a:lnSpc>
              <a:spcBef>
                <a:spcPts val="1276"/>
              </a:spcBef>
            </a:pPr>
            <a:r>
              <a:rPr sz="1200" spc="0" dirty="0" smtClean="0">
                <a:latin typeface="Times New Roman"/>
                <a:cs typeface="Times New Roman"/>
              </a:rPr>
              <a:t>Network hubs, Routers, switches, Modems etc are</a:t>
            </a:r>
            <a:endParaRPr sz="1200">
              <a:latin typeface="Times New Roman"/>
              <a:cs typeface="Times New Roman"/>
            </a:endParaRPr>
          </a:p>
          <a:p>
            <a:pPr marL="1065530" marR="1921565" algn="just">
              <a:lnSpc>
                <a:spcPct val="95825"/>
              </a:lnSpc>
              <a:spcBef>
                <a:spcPts val="240"/>
              </a:spcBef>
            </a:pPr>
            <a:r>
              <a:rPr sz="1200" spc="0" dirty="0" smtClean="0">
                <a:latin typeface="Times New Roman"/>
                <a:cs typeface="Times New Roman"/>
              </a:rPr>
              <a:t>typical examples for dedicated data transmission embedded systems</a:t>
            </a:r>
            <a:endParaRPr sz="1200">
              <a:latin typeface="Times New Roman"/>
              <a:cs typeface="Times New Roman"/>
            </a:endParaRPr>
          </a:p>
          <a:p>
            <a:pPr marL="608330">
              <a:lnSpc>
                <a:spcPct val="95825"/>
              </a:lnSpc>
              <a:spcBef>
                <a:spcPts val="1224"/>
              </a:spcBef>
            </a:pPr>
            <a:r>
              <a:rPr sz="1200" b="1" spc="0" dirty="0" smtClean="0">
                <a:solidFill>
                  <a:srgbClr val="00AD50"/>
                </a:solidFill>
                <a:latin typeface="Times New Roman"/>
                <a:cs typeface="Times New Roman"/>
              </a:rPr>
              <a:t>3.  </a:t>
            </a:r>
            <a:r>
              <a:rPr sz="1200" b="1" u="heavy" spc="0" dirty="0" smtClean="0">
                <a:solidFill>
                  <a:srgbClr val="00AD50"/>
                </a:solidFill>
                <a:latin typeface="Times New Roman"/>
                <a:cs typeface="Times New Roman"/>
              </a:rPr>
              <a:t>Data (Signal) Processing:-</a:t>
            </a:r>
            <a:endParaRPr sz="1200">
              <a:latin typeface="Times New Roman"/>
              <a:cs typeface="Times New Roman"/>
            </a:endParaRPr>
          </a:p>
          <a:p>
            <a:pPr marL="1181354" marR="3260794" algn="just">
              <a:lnSpc>
                <a:spcPts val="1379"/>
              </a:lnSpc>
              <a:spcBef>
                <a:spcPts val="1560"/>
              </a:spcBef>
            </a:pPr>
            <a:r>
              <a:rPr sz="1200" spc="1" dirty="0" smtClean="0">
                <a:latin typeface="Times New Roman"/>
                <a:cs typeface="Times New Roman"/>
              </a:rPr>
              <a:t>Embedded systems with Signal processing </a:t>
            </a:r>
            <a:endParaRPr sz="1200">
              <a:latin typeface="Times New Roman"/>
              <a:cs typeface="Times New Roman"/>
            </a:endParaRPr>
          </a:p>
          <a:p>
            <a:pPr marL="1181354" marR="3260794" algn="just">
              <a:lnSpc>
                <a:spcPts val="1379"/>
              </a:lnSpc>
              <a:spcBef>
                <a:spcPts val="137"/>
              </a:spcBef>
            </a:pPr>
            <a:r>
              <a:rPr sz="1200" spc="0" dirty="0" smtClean="0">
                <a:latin typeface="Times New Roman"/>
                <a:cs typeface="Times New Roman"/>
              </a:rPr>
              <a:t>functionalities are employed in applications </a:t>
            </a:r>
            <a:endParaRPr sz="1200">
              <a:latin typeface="Times New Roman"/>
              <a:cs typeface="Times New Roman"/>
            </a:endParaRPr>
          </a:p>
          <a:p>
            <a:pPr marL="1181354" marR="3260794" algn="just">
              <a:lnSpc>
                <a:spcPts val="1379"/>
              </a:lnSpc>
              <a:spcBef>
                <a:spcPts val="137"/>
              </a:spcBef>
            </a:pPr>
            <a:r>
              <a:rPr sz="1200" spc="0" dirty="0" smtClean="0">
                <a:latin typeface="Times New Roman"/>
                <a:cs typeface="Times New Roman"/>
              </a:rPr>
              <a:t>demanding signal processing like Speech </a:t>
            </a:r>
            <a:endParaRPr sz="1200">
              <a:latin typeface="Times New Roman"/>
              <a:cs typeface="Times New Roman"/>
            </a:endParaRPr>
          </a:p>
          <a:p>
            <a:pPr marL="1181354" marR="3260794" algn="just">
              <a:lnSpc>
                <a:spcPts val="1379"/>
              </a:lnSpc>
              <a:spcBef>
                <a:spcPts val="137"/>
              </a:spcBef>
            </a:pPr>
            <a:r>
              <a:rPr sz="1200" spc="0" dirty="0" smtClean="0">
                <a:latin typeface="Times New Roman"/>
                <a:cs typeface="Times New Roman"/>
              </a:rPr>
              <a:t>coding, synthesis, audio video codec, </a:t>
            </a:r>
            <a:endParaRPr sz="1200">
              <a:latin typeface="Times New Roman"/>
              <a:cs typeface="Times New Roman"/>
            </a:endParaRPr>
          </a:p>
          <a:p>
            <a:pPr marL="1181354" marR="3260794" algn="just">
              <a:lnSpc>
                <a:spcPts val="1379"/>
              </a:lnSpc>
              <a:spcBef>
                <a:spcPts val="137"/>
              </a:spcBef>
            </a:pPr>
            <a:r>
              <a:rPr sz="1200" spc="0" dirty="0" smtClean="0">
                <a:latin typeface="Times New Roman"/>
                <a:cs typeface="Times New Roman"/>
              </a:rPr>
              <a:t>transmission applications etc</a:t>
            </a:r>
            <a:endParaRPr sz="1200">
              <a:latin typeface="Times New Roman"/>
              <a:cs typeface="Times New Roman"/>
            </a:endParaRPr>
          </a:p>
          <a:p>
            <a:pPr marL="1181354" marR="3942389" algn="just">
              <a:lnSpc>
                <a:spcPct val="95825"/>
              </a:lnSpc>
              <a:spcBef>
                <a:spcPts val="1265"/>
              </a:spcBef>
            </a:pPr>
            <a:r>
              <a:rPr sz="1200" spc="0" dirty="0" smtClean="0">
                <a:latin typeface="Times New Roman"/>
                <a:cs typeface="Times New Roman"/>
              </a:rPr>
              <a:t>Computational intensive systems</a:t>
            </a:r>
            <a:endParaRPr sz="1200">
              <a:latin typeface="Times New Roman"/>
              <a:cs typeface="Times New Roman"/>
            </a:endParaRPr>
          </a:p>
          <a:p>
            <a:pPr marL="1181354" marR="3356558" algn="just">
              <a:lnSpc>
                <a:spcPct val="95825"/>
              </a:lnSpc>
              <a:spcBef>
                <a:spcPts val="1308"/>
              </a:spcBef>
            </a:pPr>
            <a:r>
              <a:rPr sz="1200" spc="0" dirty="0" smtClean="0">
                <a:latin typeface="Times New Roman"/>
                <a:cs typeface="Times New Roman"/>
              </a:rPr>
              <a:t>Employs Digital Signal Processors (DSPs)</a:t>
            </a:r>
            <a:endParaRPr sz="12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1905</TotalTime>
  <Words>4306</Words>
  <Application>Microsoft Office PowerPoint</Application>
  <PresentationFormat>Custom</PresentationFormat>
  <Paragraphs>440</Paragraphs>
  <Slides>21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Agency FB</vt:lpstr>
      <vt:lpstr>Arial</vt:lpstr>
      <vt:lpstr>Arial Black</vt:lpstr>
      <vt:lpstr>Calibri</vt:lpstr>
      <vt:lpstr>Cambria</vt:lpstr>
      <vt:lpstr>Courier New</vt:lpstr>
      <vt:lpstr>Times New Roman</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dunya</dc:creator>
  <cp:lastModifiedBy>Windows dunya</cp:lastModifiedBy>
  <cp:revision>3</cp:revision>
  <dcterms:modified xsi:type="dcterms:W3CDTF">2021-09-26T22:42:25Z</dcterms:modified>
</cp:coreProperties>
</file>