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66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ler Stat" userId="6fa2f5f9a4935a49" providerId="LiveId" clId="{DA3DA91B-4915-473A-B33E-81B6E871A7C9}"/>
    <pc:docChg chg="custSel addSld modSld sldOrd">
      <pc:chgData name="Dler Stat" userId="6fa2f5f9a4935a49" providerId="LiveId" clId="{DA3DA91B-4915-473A-B33E-81B6E871A7C9}" dt="2024-10-16T13:22:55.944" v="111"/>
      <pc:docMkLst>
        <pc:docMk/>
      </pc:docMkLst>
      <pc:sldChg chg="addSp delSp modSp new mod">
        <pc:chgData name="Dler Stat" userId="6fa2f5f9a4935a49" providerId="LiveId" clId="{DA3DA91B-4915-473A-B33E-81B6E871A7C9}" dt="2024-10-16T13:00:04.582" v="19" actId="1076"/>
        <pc:sldMkLst>
          <pc:docMk/>
          <pc:sldMk cId="3609052615" sldId="256"/>
        </pc:sldMkLst>
        <pc:picChg chg="add del mod">
          <ac:chgData name="Dler Stat" userId="6fa2f5f9a4935a49" providerId="LiveId" clId="{DA3DA91B-4915-473A-B33E-81B6E871A7C9}" dt="2024-10-16T12:58:50.082" v="11" actId="478"/>
          <ac:picMkLst>
            <pc:docMk/>
            <pc:sldMk cId="3609052615" sldId="256"/>
            <ac:picMk id="5" creationId="{860232A7-4311-6043-701D-7C9ED3627309}"/>
          </ac:picMkLst>
        </pc:picChg>
        <pc:picChg chg="add mod">
          <ac:chgData name="Dler Stat" userId="6fa2f5f9a4935a49" providerId="LiveId" clId="{DA3DA91B-4915-473A-B33E-81B6E871A7C9}" dt="2024-10-16T13:00:04.582" v="19" actId="1076"/>
          <ac:picMkLst>
            <pc:docMk/>
            <pc:sldMk cId="3609052615" sldId="256"/>
            <ac:picMk id="7" creationId="{A8982409-6787-055D-2EE0-51BC8318D67C}"/>
          </ac:picMkLst>
        </pc:picChg>
        <pc:picChg chg="add mod">
          <ac:chgData name="Dler Stat" userId="6fa2f5f9a4935a49" providerId="LiveId" clId="{DA3DA91B-4915-473A-B33E-81B6E871A7C9}" dt="2024-10-16T13:00:01.933" v="18" actId="1076"/>
          <ac:picMkLst>
            <pc:docMk/>
            <pc:sldMk cId="3609052615" sldId="256"/>
            <ac:picMk id="9" creationId="{7C197616-FD98-5C79-F731-CB6CAB3737FC}"/>
          </ac:picMkLst>
        </pc:picChg>
      </pc:sldChg>
      <pc:sldChg chg="addSp modSp add mod">
        <pc:chgData name="Dler Stat" userId="6fa2f5f9a4935a49" providerId="LiveId" clId="{DA3DA91B-4915-473A-B33E-81B6E871A7C9}" dt="2024-10-16T13:00:49.259" v="23" actId="1076"/>
        <pc:sldMkLst>
          <pc:docMk/>
          <pc:sldMk cId="3628152603" sldId="257"/>
        </pc:sldMkLst>
        <pc:picChg chg="add mod">
          <ac:chgData name="Dler Stat" userId="6fa2f5f9a4935a49" providerId="LiveId" clId="{DA3DA91B-4915-473A-B33E-81B6E871A7C9}" dt="2024-10-16T13:00:49.259" v="23" actId="1076"/>
          <ac:picMkLst>
            <pc:docMk/>
            <pc:sldMk cId="3628152603" sldId="257"/>
            <ac:picMk id="5" creationId="{F9CE69B9-32B8-B723-987B-19FA1C175990}"/>
          </ac:picMkLst>
        </pc:picChg>
      </pc:sldChg>
      <pc:sldChg chg="addSp modSp add mod">
        <pc:chgData name="Dler Stat" userId="6fa2f5f9a4935a49" providerId="LiveId" clId="{DA3DA91B-4915-473A-B33E-81B6E871A7C9}" dt="2024-10-16T13:01:42.460" v="28" actId="1076"/>
        <pc:sldMkLst>
          <pc:docMk/>
          <pc:sldMk cId="2435214437" sldId="258"/>
        </pc:sldMkLst>
        <pc:picChg chg="add mod">
          <ac:chgData name="Dler Stat" userId="6fa2f5f9a4935a49" providerId="LiveId" clId="{DA3DA91B-4915-473A-B33E-81B6E871A7C9}" dt="2024-10-16T13:01:42.460" v="28" actId="1076"/>
          <ac:picMkLst>
            <pc:docMk/>
            <pc:sldMk cId="2435214437" sldId="258"/>
            <ac:picMk id="5" creationId="{5C3AB5BC-5DB4-19BD-6B9D-DBEA34A868F9}"/>
          </ac:picMkLst>
        </pc:picChg>
      </pc:sldChg>
      <pc:sldChg chg="addSp modSp add mod replId">
        <pc:chgData name="Dler Stat" userId="6fa2f5f9a4935a49" providerId="LiveId" clId="{DA3DA91B-4915-473A-B33E-81B6E871A7C9}" dt="2024-10-16T13:02:38.734" v="32" actId="1076"/>
        <pc:sldMkLst>
          <pc:docMk/>
          <pc:sldMk cId="2807903348" sldId="259"/>
        </pc:sldMkLst>
        <pc:picChg chg="add mod">
          <ac:chgData name="Dler Stat" userId="6fa2f5f9a4935a49" providerId="LiveId" clId="{DA3DA91B-4915-473A-B33E-81B6E871A7C9}" dt="2024-10-16T13:02:38.734" v="32" actId="1076"/>
          <ac:picMkLst>
            <pc:docMk/>
            <pc:sldMk cId="2807903348" sldId="259"/>
            <ac:picMk id="5" creationId="{1B3D3550-9351-9DF8-8367-2AB66283A9E9}"/>
          </ac:picMkLst>
        </pc:picChg>
      </pc:sldChg>
      <pc:sldChg chg="addSp modSp add mod">
        <pc:chgData name="Dler Stat" userId="6fa2f5f9a4935a49" providerId="LiveId" clId="{DA3DA91B-4915-473A-B33E-81B6E871A7C9}" dt="2024-10-16T13:03:34.930" v="38" actId="14100"/>
        <pc:sldMkLst>
          <pc:docMk/>
          <pc:sldMk cId="788451406" sldId="260"/>
        </pc:sldMkLst>
        <pc:picChg chg="add mod">
          <ac:chgData name="Dler Stat" userId="6fa2f5f9a4935a49" providerId="LiveId" clId="{DA3DA91B-4915-473A-B33E-81B6E871A7C9}" dt="2024-10-16T13:03:34.930" v="38" actId="14100"/>
          <ac:picMkLst>
            <pc:docMk/>
            <pc:sldMk cId="788451406" sldId="260"/>
            <ac:picMk id="5" creationId="{2AB53DC2-CF94-47F7-FE52-CA574F462916}"/>
          </ac:picMkLst>
        </pc:picChg>
      </pc:sldChg>
      <pc:sldChg chg="addSp modSp add mod replId">
        <pc:chgData name="Dler Stat" userId="6fa2f5f9a4935a49" providerId="LiveId" clId="{DA3DA91B-4915-473A-B33E-81B6E871A7C9}" dt="2024-10-16T13:04:29.605" v="44" actId="14100"/>
        <pc:sldMkLst>
          <pc:docMk/>
          <pc:sldMk cId="63528387" sldId="261"/>
        </pc:sldMkLst>
        <pc:picChg chg="add mod">
          <ac:chgData name="Dler Stat" userId="6fa2f5f9a4935a49" providerId="LiveId" clId="{DA3DA91B-4915-473A-B33E-81B6E871A7C9}" dt="2024-10-16T13:04:29.605" v="44" actId="14100"/>
          <ac:picMkLst>
            <pc:docMk/>
            <pc:sldMk cId="63528387" sldId="261"/>
            <ac:picMk id="5" creationId="{2138DCAF-A1AE-1E4A-B297-047483420C0D}"/>
          </ac:picMkLst>
        </pc:picChg>
      </pc:sldChg>
      <pc:sldChg chg="addSp modSp add mod replId">
        <pc:chgData name="Dler Stat" userId="6fa2f5f9a4935a49" providerId="LiveId" clId="{DA3DA91B-4915-473A-B33E-81B6E871A7C9}" dt="2024-10-16T13:06:26.926" v="51" actId="732"/>
        <pc:sldMkLst>
          <pc:docMk/>
          <pc:sldMk cId="2295361492" sldId="262"/>
        </pc:sldMkLst>
        <pc:picChg chg="add mod modCrop">
          <ac:chgData name="Dler Stat" userId="6fa2f5f9a4935a49" providerId="LiveId" clId="{DA3DA91B-4915-473A-B33E-81B6E871A7C9}" dt="2024-10-16T13:06:26.926" v="51" actId="732"/>
          <ac:picMkLst>
            <pc:docMk/>
            <pc:sldMk cId="2295361492" sldId="262"/>
            <ac:picMk id="5" creationId="{AFA43B2C-8EDC-F8B4-74AD-123AFF40CCFE}"/>
          </ac:picMkLst>
        </pc:picChg>
      </pc:sldChg>
      <pc:sldChg chg="addSp modSp add mod ord replId">
        <pc:chgData name="Dler Stat" userId="6fa2f5f9a4935a49" providerId="LiveId" clId="{DA3DA91B-4915-473A-B33E-81B6E871A7C9}" dt="2024-10-16T13:22:55.944" v="111"/>
        <pc:sldMkLst>
          <pc:docMk/>
          <pc:sldMk cId="1489160390" sldId="263"/>
        </pc:sldMkLst>
        <pc:picChg chg="add mod">
          <ac:chgData name="Dler Stat" userId="6fa2f5f9a4935a49" providerId="LiveId" clId="{DA3DA91B-4915-473A-B33E-81B6E871A7C9}" dt="2024-10-16T13:07:16.173" v="57" actId="1076"/>
          <ac:picMkLst>
            <pc:docMk/>
            <pc:sldMk cId="1489160390" sldId="263"/>
            <ac:picMk id="5" creationId="{7C0DE2A5-D404-7FFC-4C6B-1D784AD0A43D}"/>
          </ac:picMkLst>
        </pc:picChg>
      </pc:sldChg>
      <pc:sldChg chg="addSp delSp modSp add mod">
        <pc:chgData name="Dler Stat" userId="6fa2f5f9a4935a49" providerId="LiveId" clId="{DA3DA91B-4915-473A-B33E-81B6E871A7C9}" dt="2024-10-16T13:09:31.735" v="69" actId="1076"/>
        <pc:sldMkLst>
          <pc:docMk/>
          <pc:sldMk cId="1609266754" sldId="264"/>
        </pc:sldMkLst>
        <pc:picChg chg="add del mod">
          <ac:chgData name="Dler Stat" userId="6fa2f5f9a4935a49" providerId="LiveId" clId="{DA3DA91B-4915-473A-B33E-81B6E871A7C9}" dt="2024-10-16T13:07:46.625" v="60" actId="478"/>
          <ac:picMkLst>
            <pc:docMk/>
            <pc:sldMk cId="1609266754" sldId="264"/>
            <ac:picMk id="5" creationId="{F5A67BA4-7175-637F-C565-97E16BE50C41}"/>
          </ac:picMkLst>
        </pc:picChg>
        <pc:picChg chg="add mod">
          <ac:chgData name="Dler Stat" userId="6fa2f5f9a4935a49" providerId="LiveId" clId="{DA3DA91B-4915-473A-B33E-81B6E871A7C9}" dt="2024-10-16T13:09:04.284" v="65" actId="1076"/>
          <ac:picMkLst>
            <pc:docMk/>
            <pc:sldMk cId="1609266754" sldId="264"/>
            <ac:picMk id="7" creationId="{9BEFC106-EB1A-5B75-FA17-3489B48C918C}"/>
          </ac:picMkLst>
        </pc:picChg>
        <pc:picChg chg="add mod">
          <ac:chgData name="Dler Stat" userId="6fa2f5f9a4935a49" providerId="LiveId" clId="{DA3DA91B-4915-473A-B33E-81B6E871A7C9}" dt="2024-10-16T13:09:31.735" v="69" actId="1076"/>
          <ac:picMkLst>
            <pc:docMk/>
            <pc:sldMk cId="1609266754" sldId="264"/>
            <ac:picMk id="9" creationId="{B034D4B4-A243-D6D0-3D23-39BDF7D435F0}"/>
          </ac:picMkLst>
        </pc:picChg>
      </pc:sldChg>
      <pc:sldChg chg="addSp modSp add mod replId">
        <pc:chgData name="Dler Stat" userId="6fa2f5f9a4935a49" providerId="LiveId" clId="{DA3DA91B-4915-473A-B33E-81B6E871A7C9}" dt="2024-10-16T13:10:15.365" v="72" actId="14100"/>
        <pc:sldMkLst>
          <pc:docMk/>
          <pc:sldMk cId="1198242445" sldId="265"/>
        </pc:sldMkLst>
        <pc:picChg chg="add mod">
          <ac:chgData name="Dler Stat" userId="6fa2f5f9a4935a49" providerId="LiveId" clId="{DA3DA91B-4915-473A-B33E-81B6E871A7C9}" dt="2024-10-16T13:10:15.365" v="72" actId="14100"/>
          <ac:picMkLst>
            <pc:docMk/>
            <pc:sldMk cId="1198242445" sldId="265"/>
            <ac:picMk id="5" creationId="{84541B18-716B-FD86-1AF8-5B1F82B1B3F3}"/>
          </ac:picMkLst>
        </pc:picChg>
      </pc:sldChg>
      <pc:sldChg chg="addSp modSp add mod">
        <pc:chgData name="Dler Stat" userId="6fa2f5f9a4935a49" providerId="LiveId" clId="{DA3DA91B-4915-473A-B33E-81B6E871A7C9}" dt="2024-10-16T13:11:18.225" v="81" actId="1076"/>
        <pc:sldMkLst>
          <pc:docMk/>
          <pc:sldMk cId="2162283266" sldId="266"/>
        </pc:sldMkLst>
        <pc:picChg chg="add mod">
          <ac:chgData name="Dler Stat" userId="6fa2f5f9a4935a49" providerId="LiveId" clId="{DA3DA91B-4915-473A-B33E-81B6E871A7C9}" dt="2024-10-16T13:11:18.225" v="81" actId="1076"/>
          <ac:picMkLst>
            <pc:docMk/>
            <pc:sldMk cId="2162283266" sldId="266"/>
            <ac:picMk id="5" creationId="{F80C1C14-1EBA-8A0C-0C55-EB679F5FC989}"/>
          </ac:picMkLst>
        </pc:picChg>
      </pc:sldChg>
      <pc:sldChg chg="addSp modSp add mod">
        <pc:chgData name="Dler Stat" userId="6fa2f5f9a4935a49" providerId="LiveId" clId="{DA3DA91B-4915-473A-B33E-81B6E871A7C9}" dt="2024-10-16T13:11:43.884" v="85" actId="14100"/>
        <pc:sldMkLst>
          <pc:docMk/>
          <pc:sldMk cId="1257054926" sldId="267"/>
        </pc:sldMkLst>
        <pc:picChg chg="add mod">
          <ac:chgData name="Dler Stat" userId="6fa2f5f9a4935a49" providerId="LiveId" clId="{DA3DA91B-4915-473A-B33E-81B6E871A7C9}" dt="2024-10-16T13:11:43.884" v="85" actId="14100"/>
          <ac:picMkLst>
            <pc:docMk/>
            <pc:sldMk cId="1257054926" sldId="267"/>
            <ac:picMk id="5" creationId="{446FD547-9A0A-3630-985E-A6A2DBE0B9CF}"/>
          </ac:picMkLst>
        </pc:picChg>
      </pc:sldChg>
      <pc:sldChg chg="addSp modSp add mod">
        <pc:chgData name="Dler Stat" userId="6fa2f5f9a4935a49" providerId="LiveId" clId="{DA3DA91B-4915-473A-B33E-81B6E871A7C9}" dt="2024-10-16T13:12:15.673" v="89" actId="1076"/>
        <pc:sldMkLst>
          <pc:docMk/>
          <pc:sldMk cId="3870846228" sldId="268"/>
        </pc:sldMkLst>
        <pc:picChg chg="add mod">
          <ac:chgData name="Dler Stat" userId="6fa2f5f9a4935a49" providerId="LiveId" clId="{DA3DA91B-4915-473A-B33E-81B6E871A7C9}" dt="2024-10-16T13:12:15.673" v="89" actId="1076"/>
          <ac:picMkLst>
            <pc:docMk/>
            <pc:sldMk cId="3870846228" sldId="268"/>
            <ac:picMk id="5" creationId="{A9BF2053-059E-3444-7478-65D355E7CC31}"/>
          </ac:picMkLst>
        </pc:picChg>
      </pc:sldChg>
      <pc:sldChg chg="addSp modSp add mod">
        <pc:chgData name="Dler Stat" userId="6fa2f5f9a4935a49" providerId="LiveId" clId="{DA3DA91B-4915-473A-B33E-81B6E871A7C9}" dt="2024-10-16T13:13:00.766" v="94" actId="732"/>
        <pc:sldMkLst>
          <pc:docMk/>
          <pc:sldMk cId="564063189" sldId="269"/>
        </pc:sldMkLst>
        <pc:picChg chg="add mod modCrop">
          <ac:chgData name="Dler Stat" userId="6fa2f5f9a4935a49" providerId="LiveId" clId="{DA3DA91B-4915-473A-B33E-81B6E871A7C9}" dt="2024-10-16T13:13:00.766" v="94" actId="732"/>
          <ac:picMkLst>
            <pc:docMk/>
            <pc:sldMk cId="564063189" sldId="269"/>
            <ac:picMk id="5" creationId="{EA6D2E49-28A7-C574-E437-E7633124E9A4}"/>
          </ac:picMkLst>
        </pc:picChg>
      </pc:sldChg>
      <pc:sldChg chg="addSp modSp add mod">
        <pc:chgData name="Dler Stat" userId="6fa2f5f9a4935a49" providerId="LiveId" clId="{DA3DA91B-4915-473A-B33E-81B6E871A7C9}" dt="2024-10-16T13:13:42.909" v="98" actId="1076"/>
        <pc:sldMkLst>
          <pc:docMk/>
          <pc:sldMk cId="4290602403" sldId="270"/>
        </pc:sldMkLst>
        <pc:picChg chg="add mod">
          <ac:chgData name="Dler Stat" userId="6fa2f5f9a4935a49" providerId="LiveId" clId="{DA3DA91B-4915-473A-B33E-81B6E871A7C9}" dt="2024-10-16T13:13:42.909" v="98" actId="1076"/>
          <ac:picMkLst>
            <pc:docMk/>
            <pc:sldMk cId="4290602403" sldId="270"/>
            <ac:picMk id="5" creationId="{D518E48E-087B-4D07-0091-13DACC6B52AE}"/>
          </ac:picMkLst>
        </pc:picChg>
      </pc:sldChg>
      <pc:sldChg chg="addSp modSp add mod">
        <pc:chgData name="Dler Stat" userId="6fa2f5f9a4935a49" providerId="LiveId" clId="{DA3DA91B-4915-473A-B33E-81B6E871A7C9}" dt="2024-10-16T13:15:54.813" v="101" actId="14100"/>
        <pc:sldMkLst>
          <pc:docMk/>
          <pc:sldMk cId="3462591892" sldId="271"/>
        </pc:sldMkLst>
        <pc:picChg chg="add mod">
          <ac:chgData name="Dler Stat" userId="6fa2f5f9a4935a49" providerId="LiveId" clId="{DA3DA91B-4915-473A-B33E-81B6E871A7C9}" dt="2024-10-16T13:15:54.813" v="101" actId="14100"/>
          <ac:picMkLst>
            <pc:docMk/>
            <pc:sldMk cId="3462591892" sldId="271"/>
            <ac:picMk id="5" creationId="{9C025015-B1CE-B909-EBD6-A569DC9CD598}"/>
          </ac:picMkLst>
        </pc:picChg>
      </pc:sldChg>
      <pc:sldChg chg="addSp delSp modSp add mod">
        <pc:chgData name="Dler Stat" userId="6fa2f5f9a4935a49" providerId="LiveId" clId="{DA3DA91B-4915-473A-B33E-81B6E871A7C9}" dt="2024-10-16T13:16:40.357" v="107" actId="14100"/>
        <pc:sldMkLst>
          <pc:docMk/>
          <pc:sldMk cId="3804034892" sldId="272"/>
        </pc:sldMkLst>
        <pc:picChg chg="del">
          <ac:chgData name="Dler Stat" userId="6fa2f5f9a4935a49" providerId="LiveId" clId="{DA3DA91B-4915-473A-B33E-81B6E871A7C9}" dt="2024-10-16T13:16:04.441" v="103" actId="478"/>
          <ac:picMkLst>
            <pc:docMk/>
            <pc:sldMk cId="3804034892" sldId="272"/>
            <ac:picMk id="5" creationId="{9C025015-B1CE-B909-EBD6-A569DC9CD598}"/>
          </ac:picMkLst>
        </pc:picChg>
        <pc:picChg chg="add mod">
          <ac:chgData name="Dler Stat" userId="6fa2f5f9a4935a49" providerId="LiveId" clId="{DA3DA91B-4915-473A-B33E-81B6E871A7C9}" dt="2024-10-16T13:16:40.357" v="107" actId="14100"/>
          <ac:picMkLst>
            <pc:docMk/>
            <pc:sldMk cId="3804034892" sldId="272"/>
            <ac:picMk id="6" creationId="{0CC711D2-D524-8408-CA59-B8A3F6F19915}"/>
          </ac:picMkLst>
        </pc:picChg>
      </pc:sldChg>
      <pc:sldChg chg="addSp modSp add mod">
        <pc:chgData name="Dler Stat" userId="6fa2f5f9a4935a49" providerId="LiveId" clId="{DA3DA91B-4915-473A-B33E-81B6E871A7C9}" dt="2024-10-16T13:17:15.941" v="110" actId="14100"/>
        <pc:sldMkLst>
          <pc:docMk/>
          <pc:sldMk cId="2157955148" sldId="273"/>
        </pc:sldMkLst>
        <pc:picChg chg="add mod">
          <ac:chgData name="Dler Stat" userId="6fa2f5f9a4935a49" providerId="LiveId" clId="{DA3DA91B-4915-473A-B33E-81B6E871A7C9}" dt="2024-10-16T13:17:15.941" v="110" actId="14100"/>
          <ac:picMkLst>
            <pc:docMk/>
            <pc:sldMk cId="2157955148" sldId="273"/>
            <ac:picMk id="5" creationId="{FEEE46F4-3721-52E8-16F4-A10A21D87A98}"/>
          </ac:picMkLst>
        </pc:picChg>
      </pc:sldChg>
    </pc:docChg>
  </pc:docChgLst>
  <pc:docChgLst>
    <pc:chgData name="Dler Stat" userId="6fa2f5f9a4935a49" providerId="LiveId" clId="{0ED035DB-0434-4235-B59F-A32D252CA764}"/>
    <pc:docChg chg="delSld">
      <pc:chgData name="Dler Stat" userId="6fa2f5f9a4935a49" providerId="LiveId" clId="{0ED035DB-0434-4235-B59F-A32D252CA764}" dt="2024-10-16T13:30:09.343" v="0" actId="47"/>
      <pc:docMkLst>
        <pc:docMk/>
      </pc:docMkLst>
      <pc:sldChg chg="del">
        <pc:chgData name="Dler Stat" userId="6fa2f5f9a4935a49" providerId="LiveId" clId="{0ED035DB-0434-4235-B59F-A32D252CA764}" dt="2024-10-16T13:30:09.343" v="0" actId="47"/>
        <pc:sldMkLst>
          <pc:docMk/>
          <pc:sldMk cId="3609052615" sldId="256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3628152603" sldId="257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2435214437" sldId="258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2807903348" sldId="259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788451406" sldId="260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63528387" sldId="261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2295361492" sldId="262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1609266754" sldId="264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1198242445" sldId="265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2162283266" sldId="266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1257054926" sldId="267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3870846228" sldId="268"/>
        </pc:sldMkLst>
      </pc:sldChg>
      <pc:sldChg chg="del">
        <pc:chgData name="Dler Stat" userId="6fa2f5f9a4935a49" providerId="LiveId" clId="{0ED035DB-0434-4235-B59F-A32D252CA764}" dt="2024-10-16T13:30:09.343" v="0" actId="47"/>
        <pc:sldMkLst>
          <pc:docMk/>
          <pc:sldMk cId="564063189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9F5E0-D3C9-019A-683B-CA47FE4D0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0DC0D-79CD-10A5-4C3F-E9B453975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ED39D-9C09-7CA8-3EBE-7962856E8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26777-CA46-AA67-63B9-DA8B89F5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FDF4-6C14-B300-7E62-86A533760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390B2-C00C-3562-8254-DED2821F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12F1A-AE24-9D51-A0AF-C56A3FFBB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0C82A-E29E-5A55-5BFF-EA543B78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47BBC-B2A7-88CF-2A29-AA43D862E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5F8C5-ACD2-BC07-70F6-32F3E900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2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B7B72A-376B-7DC7-F104-C4BE5A46B6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7641F-1AFA-F88C-13B4-DE122AF28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E0B60-CF7D-6372-DB5B-E81DF7E35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B367-280C-2B52-01EE-514E2108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28DBA-2CE3-E89D-398C-AAC539AC7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8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F5DE0-6BB7-2F46-A767-7D6021B4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42F4-9A3F-0B85-8849-98526BC6F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8B794-D89B-3ABB-987D-C5F16668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0E43A-C4FC-AAEE-AE8C-7A0E7F806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63B02-B085-1313-99A4-A0A16737D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7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8CBC-9577-16FA-F664-272F3383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C98D3-3411-A482-63BF-D4286B47D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99A2F-3778-468A-8CF4-33C03D42C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9540F-C794-B040-0F8C-AFA3D5CF4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04D1-D305-9DC1-E0E6-CB41F52E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BB69-4304-AD8F-9A03-4447FDF2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346D-F2C8-8AE5-4A71-5E38ADF1D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12D9F-E9EB-7AF2-E833-40E2DB088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82D23-CFD3-69DE-8F65-7F77DE3F2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BB485-D8CE-FBCE-2A41-AAACA1E19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43A16-DA91-E3C3-4AFF-B02EEF8D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0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A041-093A-6798-22F7-7D5D98980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5C9E3C-6286-6BD9-7F83-A237BF778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A77334-DD5B-E073-2D57-1C2D49682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BD0699-5A55-C770-AF60-F969EDD09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4E9013-7490-5EB5-3ABA-F16DEE8F3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50F47-0C91-92A6-FEE2-E7304F58E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16DF6B-D94F-34D7-B9CA-EC72D406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31011F-4EE1-432C-F808-DDC6CFB1F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0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BC5D3-3308-9C87-ABE8-B98173CE9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D1194C-FF4F-3A58-04C2-04D8F547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A960B-171F-F1AC-7E71-FF0E1E8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F6931-7177-2495-251A-ADC0532C3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6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49252D-7214-228A-A647-6A686C22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FAB949-808D-8792-5166-99F9D73F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CD313-EAC4-3ED9-9458-AC2D321FD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8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801E-9869-1EF8-0820-6D9B2D85B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116C6-BFF0-A8B8-3998-886378FA2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4DAC3-910E-8628-3FCD-1295EDA39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123A0-743C-67F7-AE59-2ACA3D00F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A8137-0417-56F0-2603-D37B0DA5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54E1C-A668-4D94-0673-EF0DF303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744B3-F922-2837-D523-C42CEA3E1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A81D6C-7A4D-0932-48E5-B92ED49CB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209F0-E030-A126-6992-ED3FF5A75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40430-F78F-ECA6-3681-8FDF0BBEE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EDF31-BD63-9199-5AB0-CB9873FD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779FB-7CA1-1CA3-4333-FDEB6C0F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6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E9B077-68DC-7F72-2D04-03A184C74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16FD3-A946-43AF-AD29-D31700D06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6B0ED-E7C6-6FC8-1EB8-1D39EC8E8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6DA9-E9F1-4026-BB18-3D80F3EF83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C7223-2B7A-E094-6DCC-5B38B71CD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A5F30-1255-9A4E-C421-5F4233D0F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A3EA9-0963-4457-9CBE-DB5597D94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8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4822A-3D57-4AA1-D75E-97DFB3DD4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E6865-29B8-2AF2-77A2-ACEB90A71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18E48E-087B-4D07-0091-13DACC6B5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97" y="372379"/>
            <a:ext cx="11725503" cy="556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4822A-3D57-4AA1-D75E-97DFB3DD4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E6865-29B8-2AF2-77A2-ACEB90A71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025015-B1CE-B909-EBD6-A569DC9CD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095"/>
            <a:ext cx="12153070" cy="576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9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4822A-3D57-4AA1-D75E-97DFB3DD4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E6865-29B8-2AF2-77A2-ACEB90A71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C711D2-D524-8408-CA59-B8A3F6F19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26" y="311899"/>
            <a:ext cx="11327287" cy="651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3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4822A-3D57-4AA1-D75E-97DFB3DD4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E6865-29B8-2AF2-77A2-ACEB90A71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E46F4-3721-52E8-16F4-A10A21D87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31" y="111011"/>
            <a:ext cx="11146863" cy="658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5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4822A-3D57-4AA1-D75E-97DFB3DD4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E6865-29B8-2AF2-77A2-ACEB90A71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0DE2A5-D404-7FFC-4C6B-1D784AD0A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32" y="-139073"/>
            <a:ext cx="10998060" cy="713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6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Dler Stat</dc:creator>
  <cp:lastModifiedBy>Dler Stat</cp:lastModifiedBy>
  <cp:revision>1</cp:revision>
  <dcterms:created xsi:type="dcterms:W3CDTF">2024-10-16T12:57:28Z</dcterms:created>
  <dcterms:modified xsi:type="dcterms:W3CDTF">2024-10-16T13:30:13Z</dcterms:modified>
</cp:coreProperties>
</file>