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71" r:id="rId4"/>
    <p:sldId id="273" r:id="rId5"/>
    <p:sldId id="259" r:id="rId6"/>
    <p:sldId id="260" r:id="rId7"/>
    <p:sldId id="272" r:id="rId8"/>
    <p:sldId id="261" r:id="rId9"/>
    <p:sldId id="266" r:id="rId10"/>
    <p:sldId id="267" r:id="rId11"/>
    <p:sldId id="276" r:id="rId12"/>
    <p:sldId id="274" r:id="rId13"/>
    <p:sldId id="277" r:id="rId14"/>
    <p:sldId id="278" r:id="rId15"/>
    <p:sldId id="279" r:id="rId16"/>
    <p:sldId id="284" r:id="rId17"/>
    <p:sldId id="280" r:id="rId18"/>
    <p:sldId id="281" r:id="rId19"/>
    <p:sldId id="282" r:id="rId20"/>
    <p:sldId id="28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29" autoAdjust="0"/>
    <p:restoredTop sz="94660"/>
  </p:normalViewPr>
  <p:slideViewPr>
    <p:cSldViewPr>
      <p:cViewPr varScale="1">
        <p:scale>
          <a:sx n="66" d="100"/>
          <a:sy n="66" d="100"/>
        </p:scale>
        <p:origin x="130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B87C5-0306-4BDF-BAEF-E3869EB83A47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D41F7-7129-4AD3-AAD5-8823DC81C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20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7EFEC9-B303-42E2-8134-3466F3F0220B}" type="slidenum">
              <a:rPr lang="en-US" smtClean="0">
                <a:solidFill>
                  <a:srgbClr val="000000"/>
                </a:solidFill>
              </a:rPr>
              <a:pPr eaLnBrk="1" hangingPunct="1"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D85349-DB38-48BF-B889-A848458A9C29}" type="slidenum">
              <a:rPr lang="en-US" smtClean="0">
                <a:solidFill>
                  <a:srgbClr val="000000"/>
                </a:solidFill>
              </a:rPr>
              <a:pPr eaLnBrk="1" hangingPunct="1"/>
              <a:t>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37333F-AEAF-49B0-A1FF-BFAE3A1A1F14}" type="slidenum">
              <a:rPr lang="en-US" smtClean="0">
                <a:solidFill>
                  <a:srgbClr val="000000"/>
                </a:solidFill>
              </a:rPr>
              <a:pPr eaLnBrk="1" hangingPunct="1"/>
              <a:t>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39738B-2B78-49FC-9925-D7837992BE47}" type="slidenum">
              <a:rPr lang="en-US" smtClean="0">
                <a:solidFill>
                  <a:srgbClr val="000000"/>
                </a:solidFill>
              </a:rPr>
              <a:pPr eaLnBrk="1" hangingPunct="1"/>
              <a:t>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876E84-9EA6-4883-87F1-5D8B215D4F6C}" type="slidenum">
              <a:rPr lang="en-US" smtClean="0">
                <a:solidFill>
                  <a:srgbClr val="000000"/>
                </a:solidFill>
              </a:rPr>
              <a:pPr eaLnBrk="1" hangingPunct="1"/>
              <a:t>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3349-242C-4B6F-865A-4F387653EA51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FA75-9E30-4D67-9575-305B79B892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3349-242C-4B6F-865A-4F387653EA51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FA75-9E30-4D67-9575-305B79B892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3349-242C-4B6F-865A-4F387653EA51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FA75-9E30-4D67-9575-305B79B892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3349-242C-4B6F-865A-4F387653EA51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FA75-9E30-4D67-9575-305B79B892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3349-242C-4B6F-865A-4F387653EA51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FA75-9E30-4D67-9575-305B79B892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3349-242C-4B6F-865A-4F387653EA51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FA75-9E30-4D67-9575-305B79B892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3349-242C-4B6F-865A-4F387653EA51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FA75-9E30-4D67-9575-305B79B892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3349-242C-4B6F-865A-4F387653EA51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FA75-9E30-4D67-9575-305B79B892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3349-242C-4B6F-865A-4F387653EA51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FA75-9E30-4D67-9575-305B79B892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3349-242C-4B6F-865A-4F387653EA51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FA75-9E30-4D67-9575-305B79B892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3349-242C-4B6F-865A-4F387653EA51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FA75-9E30-4D67-9575-305B79B892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C733349-242C-4B6F-865A-4F387653EA51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D5BFA75-9E30-4D67-9575-305B79B892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Chapter  Two  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                     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3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 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0" y="1341438"/>
            <a:ext cx="19050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[IMAGE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066800"/>
            <a:ext cx="1477241" cy="1477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1010412" y="152400"/>
                <a:ext cx="7904988" cy="6553200"/>
              </a:xfrm>
            </p:spPr>
            <p:txBody>
              <a:bodyPr>
                <a:noAutofit/>
              </a:bodyPr>
              <a:lstStyle/>
              <a:p>
                <a:pPr marL="82296" indent="0">
                  <a:buNone/>
                </a:pPr>
                <a:r>
                  <a:rPr lang="en-US" sz="2400" dirty="0" smtClean="0">
                    <a:solidFill>
                      <a:srgbClr val="FF0000"/>
                    </a:solidFill>
                  </a:rPr>
                  <a:t>Example:- </a:t>
                </a:r>
                <a:r>
                  <a:rPr lang="en-US" sz="2400" dirty="0" smtClean="0"/>
                  <a:t>A </a:t>
                </a:r>
                <a:r>
                  <a:rPr lang="en-US" sz="2400" dirty="0"/>
                  <a:t>glass jar contains 6 red, 5 green, 8 blue and 3 yellow </a:t>
                </a:r>
                <a:r>
                  <a:rPr lang="en-US" sz="2400" dirty="0" smtClean="0"/>
                  <a:t>balls.  if </a:t>
                </a:r>
                <a:r>
                  <a:rPr lang="en-US" sz="2400" dirty="0"/>
                  <a:t>a single </a:t>
                </a:r>
                <a:r>
                  <a:rPr lang="en-US" sz="2400" dirty="0" smtClean="0"/>
                  <a:t>ball </a:t>
                </a:r>
                <a:r>
                  <a:rPr lang="en-US" sz="2400" dirty="0"/>
                  <a:t>is chosen at random from the jar,  </a:t>
                </a:r>
                <a:r>
                  <a:rPr lang="en-US" sz="2400" dirty="0" smtClean="0"/>
                  <a:t>what </a:t>
                </a:r>
                <a:r>
                  <a:rPr lang="en-US" sz="2400" dirty="0"/>
                  <a:t>is the probability of choosing </a:t>
                </a:r>
                <a:endParaRPr lang="en-US" sz="2400" dirty="0" smtClean="0"/>
              </a:p>
              <a:p>
                <a:pPr marL="82296" indent="0">
                  <a:buNone/>
                </a:pPr>
                <a:r>
                  <a:rPr lang="en-US" sz="2400" dirty="0" smtClean="0"/>
                  <a:t>a </a:t>
                </a:r>
                <a:r>
                  <a:rPr lang="en-US" sz="2400" dirty="0"/>
                  <a:t>red </a:t>
                </a:r>
                <a:r>
                  <a:rPr lang="en-US" sz="2400" dirty="0" smtClean="0"/>
                  <a:t>ball? a </a:t>
                </a:r>
                <a:r>
                  <a:rPr lang="en-US" sz="2400" dirty="0"/>
                  <a:t>green </a:t>
                </a:r>
                <a:r>
                  <a:rPr lang="en-US" sz="2400" dirty="0" smtClean="0"/>
                  <a:t>ball? </a:t>
                </a:r>
              </a:p>
              <a:p>
                <a:pPr marL="82296" indent="0">
                  <a:buNone/>
                </a:pPr>
                <a:r>
                  <a:rPr lang="en-US" sz="2400" dirty="0" smtClean="0"/>
                  <a:t>a </a:t>
                </a:r>
                <a:r>
                  <a:rPr lang="en-US" sz="2400" dirty="0"/>
                  <a:t>blue </a:t>
                </a:r>
                <a:r>
                  <a:rPr lang="en-US" sz="2400" dirty="0" smtClean="0"/>
                  <a:t>ball? a </a:t>
                </a:r>
                <a:r>
                  <a:rPr lang="en-US" sz="2400" dirty="0"/>
                  <a:t>yellow </a:t>
                </a:r>
                <a:r>
                  <a:rPr lang="en-US" sz="2400" dirty="0" smtClean="0"/>
                  <a:t>ball?</a:t>
                </a:r>
              </a:p>
              <a:p>
                <a:pPr marL="82296" indent="0">
                  <a:buNone/>
                </a:pPr>
                <a:endParaRPr lang="en-US" sz="2400" dirty="0"/>
              </a:p>
              <a:p>
                <a:pPr marL="82296" indent="0">
                  <a:buNone/>
                </a:pPr>
                <a:r>
                  <a:rPr lang="en-US" sz="2400" dirty="0" smtClean="0"/>
                  <a:t>Solution:</a:t>
                </a:r>
              </a:p>
              <a:p>
                <a:pPr marL="82296" indent="0">
                  <a:buNone/>
                </a:pPr>
                <a:endParaRPr lang="en-US" sz="2400" dirty="0"/>
              </a:p>
              <a:p>
                <a:pPr marL="82296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/>
                      <m:t>P</m:t>
                    </m:r>
                    <m:r>
                      <m:rPr>
                        <m:nor/>
                      </m:rPr>
                      <a:rPr lang="en-US" sz="2400" dirty="0"/>
                      <m:t>(</m:t>
                    </m:r>
                    <m:r>
                      <m:rPr>
                        <m:nor/>
                      </m:rPr>
                      <a:rPr lang="en-US" sz="2400" dirty="0"/>
                      <m:t>red</m:t>
                    </m:r>
                    <m:r>
                      <m:rPr>
                        <m:nor/>
                      </m:rPr>
                      <a:rPr lang="en-US" sz="2400" dirty="0"/>
                      <m:t> </m:t>
                    </m:r>
                    <m:r>
                      <m:rPr>
                        <m:nor/>
                      </m:rPr>
                      <a:rPr lang="en-US" sz="2400" dirty="0"/>
                      <m:t>ball</m:t>
                    </m:r>
                    <m:r>
                      <m:rPr>
                        <m:nor/>
                      </m:rPr>
                      <a:rPr lang="en-US" sz="2400" dirty="0"/>
                      <m:t>)</m:t>
                    </m:r>
                    <m:r>
                      <a:rPr lang="en-US" sz="2400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6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22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22</m:t>
                        </m:r>
                      </m:den>
                    </m:f>
                  </m:oMath>
                </a14:m>
                <a:r>
                  <a:rPr lang="en-US" sz="2400" b="0" dirty="0" smtClean="0"/>
                  <a:t>    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/>
                      <m:t>P</m:t>
                    </m:r>
                    <m:r>
                      <m:rPr>
                        <m:nor/>
                      </m:rPr>
                      <a:rPr lang="en-US" sz="2400" dirty="0"/>
                      <m:t>(</m:t>
                    </m:r>
                    <m:r>
                      <m:rPr>
                        <m:nor/>
                      </m:rPr>
                      <a:rPr lang="en-US" sz="2400" b="0" i="0" dirty="0" smtClean="0"/>
                      <m:t>green</m:t>
                    </m:r>
                    <m:r>
                      <m:rPr>
                        <m:nor/>
                      </m:rPr>
                      <a:rPr lang="en-US" sz="2400" dirty="0"/>
                      <m:t> </m:t>
                    </m:r>
                    <m:r>
                      <m:rPr>
                        <m:nor/>
                      </m:rPr>
                      <a:rPr lang="en-US" sz="2400" dirty="0"/>
                      <m:t>ball</m:t>
                    </m:r>
                    <m:r>
                      <m:rPr>
                        <m:nor/>
                      </m:rPr>
                      <a:rPr lang="en-US" sz="2400" dirty="0"/>
                      <m:t>)</m:t>
                    </m:r>
                    <m:r>
                      <a:rPr lang="en-US" sz="2400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22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22</m:t>
                        </m:r>
                      </m:den>
                    </m:f>
                  </m:oMath>
                </a14:m>
                <a:r>
                  <a:rPr lang="en-US" sz="2400" dirty="0"/>
                  <a:t>  </a:t>
                </a:r>
              </a:p>
              <a:p>
                <a:pPr marL="82296" indent="0">
                  <a:buNone/>
                </a:pPr>
                <a:endParaRPr lang="en-US" sz="2400" b="0" dirty="0" smtClean="0"/>
              </a:p>
              <a:p>
                <a:pPr marL="82296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/>
                      <m:t>P</m:t>
                    </m:r>
                    <m:r>
                      <m:rPr>
                        <m:nor/>
                      </m:rPr>
                      <a:rPr lang="en-US" sz="2400" dirty="0"/>
                      <m:t>(</m:t>
                    </m:r>
                    <m:r>
                      <m:rPr>
                        <m:nor/>
                      </m:rPr>
                      <a:rPr lang="en-US" sz="2400" b="0" i="0" dirty="0" smtClean="0"/>
                      <m:t>blue</m:t>
                    </m:r>
                    <m:r>
                      <m:rPr>
                        <m:nor/>
                      </m:rPr>
                      <a:rPr lang="en-US" sz="2400" dirty="0"/>
                      <m:t> </m:t>
                    </m:r>
                    <m:r>
                      <m:rPr>
                        <m:nor/>
                      </m:rPr>
                      <a:rPr lang="en-US" sz="2400" dirty="0"/>
                      <m:t>ball</m:t>
                    </m:r>
                    <m:r>
                      <m:rPr>
                        <m:nor/>
                      </m:rPr>
                      <a:rPr lang="en-US" sz="2400" dirty="0"/>
                      <m:t>)</m:t>
                    </m:r>
                    <m:r>
                      <a:rPr lang="en-US" sz="2400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8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22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22</m:t>
                        </m:r>
                      </m:den>
                    </m:f>
                  </m:oMath>
                </a14:m>
                <a:r>
                  <a:rPr lang="en-US" sz="2400" dirty="0"/>
                  <a:t>  </a:t>
                </a:r>
                <a:r>
                  <a:rPr lang="en-US" sz="2400" dirty="0" smtClean="0"/>
                  <a:t>  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/>
                      <m:t>P</m:t>
                    </m:r>
                    <m:r>
                      <m:rPr>
                        <m:nor/>
                      </m:rPr>
                      <a:rPr lang="en-US" sz="2400" dirty="0"/>
                      <m:t>(</m:t>
                    </m:r>
                    <m:r>
                      <m:rPr>
                        <m:nor/>
                      </m:rPr>
                      <a:rPr lang="en-US" sz="2400" b="0" i="0" dirty="0" smtClean="0"/>
                      <m:t>yellow</m:t>
                    </m:r>
                    <m:r>
                      <m:rPr>
                        <m:nor/>
                      </m:rPr>
                      <a:rPr lang="en-US" sz="2400" dirty="0"/>
                      <m:t> </m:t>
                    </m:r>
                    <m:r>
                      <m:rPr>
                        <m:nor/>
                      </m:rPr>
                      <a:rPr lang="en-US" sz="2400" dirty="0"/>
                      <m:t>ball</m:t>
                    </m:r>
                    <m:r>
                      <m:rPr>
                        <m:nor/>
                      </m:rPr>
                      <a:rPr lang="en-US" sz="2400" dirty="0"/>
                      <m:t>)</m:t>
                    </m:r>
                    <m:r>
                      <a:rPr lang="en-US" sz="2400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22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</a:rPr>
                                  <m:t>1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22</m:t>
                        </m:r>
                      </m:den>
                    </m:f>
                  </m:oMath>
                </a14:m>
                <a:r>
                  <a:rPr lang="en-US" sz="2400" dirty="0"/>
                  <a:t>  </a:t>
                </a:r>
              </a:p>
              <a:p>
                <a:pPr marL="82296" indent="0">
                  <a:buNone/>
                </a:pPr>
                <a:endParaRPr lang="en-US" sz="2400" dirty="0"/>
              </a:p>
              <a:p>
                <a:pPr marL="82296" indent="0">
                  <a:buNone/>
                </a:pPr>
                <a:endParaRPr lang="en-US" sz="2400" dirty="0" smtClean="0"/>
              </a:p>
              <a:p>
                <a:pPr marL="82296" indent="0">
                  <a:buNone/>
                </a:pPr>
                <a:endParaRPr lang="en-US" sz="2400" dirty="0"/>
              </a:p>
              <a:p>
                <a:pPr marL="82296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10412" y="152400"/>
                <a:ext cx="7904988" cy="6553200"/>
              </a:xfrm>
              <a:blipFill rotWithShape="1">
                <a:blip r:embed="rId4"/>
                <a:stretch>
                  <a:fillRect l="-154" t="-744" r="-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274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071" y="1104900"/>
            <a:ext cx="8093729" cy="575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04812"/>
            <a:ext cx="7772400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6800" y="2667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Example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4071" y="35480"/>
            <a:ext cx="100712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Recall:-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93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b="1" dirty="0" smtClean="0">
                <a:solidFill>
                  <a:srgbClr val="FF0000"/>
                </a:solidFill>
                <a:effectLst/>
              </a:rPr>
              <a:t>Independent Events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943088" cy="54102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sz="2400" dirty="0" smtClean="0"/>
              <a:t>Two events A and B are independent if the occurrence or non-occurrence of one of the events has no influence on the occurrence or non-occurrence of the other event.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Mathematically, we write define independence as: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Two events A and B are independent if         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P(A </a:t>
            </a:r>
            <a:r>
              <a:rPr lang="en-US" sz="2400" dirty="0" smtClean="0">
                <a:sym typeface="Symbol" pitchFamily="18" charset="2"/>
              </a:rPr>
              <a:t> B) = P(A)P(B).</a:t>
            </a:r>
          </a:p>
          <a:p>
            <a:pPr eaLnBrk="1" hangingPunct="1">
              <a:buFontTx/>
              <a:buNone/>
            </a:pPr>
            <a:endParaRPr lang="en-US" sz="2400" dirty="0" smtClean="0">
              <a:sym typeface="Symbol" pitchFamily="18" charset="2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Note that :    </a:t>
            </a:r>
            <a:r>
              <a:rPr lang="en-US" sz="2400" dirty="0" smtClean="0">
                <a:solidFill>
                  <a:srgbClr val="7030A0"/>
                </a:solidFill>
              </a:rPr>
              <a:t>Independent </a:t>
            </a:r>
            <a:r>
              <a:rPr lang="en-US" sz="2400" dirty="0">
                <a:solidFill>
                  <a:srgbClr val="7030A0"/>
                </a:solidFill>
                <a:sym typeface="Symbol" pitchFamily="18" charset="2"/>
              </a:rPr>
              <a:t></a:t>
            </a:r>
            <a:r>
              <a:rPr lang="en-US" sz="2400" dirty="0">
                <a:solidFill>
                  <a:srgbClr val="7030A0"/>
                </a:solidFill>
              </a:rPr>
              <a:t> Mutually </a:t>
            </a:r>
            <a:r>
              <a:rPr lang="en-US" sz="2400" dirty="0" smtClean="0">
                <a:solidFill>
                  <a:srgbClr val="7030A0"/>
                </a:solidFill>
              </a:rPr>
              <a:t>exclusive</a:t>
            </a:r>
          </a:p>
          <a:p>
            <a:r>
              <a:rPr lang="en-US" sz="2400" dirty="0"/>
              <a:t>Events A and </a:t>
            </a:r>
            <a:r>
              <a:rPr lang="en-US" sz="2400" i="1" dirty="0"/>
              <a:t>A</a:t>
            </a:r>
            <a:r>
              <a:rPr lang="en-US" sz="2400" i="1" baseline="30000" dirty="0"/>
              <a:t>c</a:t>
            </a:r>
            <a:r>
              <a:rPr lang="en-US" sz="2400" dirty="0" smtClean="0"/>
              <a:t> </a:t>
            </a:r>
            <a:r>
              <a:rPr lang="en-US" sz="2400" dirty="0"/>
              <a:t>are mutually exclusive, but they are NOT independent.</a:t>
            </a:r>
          </a:p>
          <a:p>
            <a:r>
              <a:rPr lang="en-US" sz="2400" dirty="0" smtClean="0"/>
              <a:t>P(A</a:t>
            </a:r>
            <a:r>
              <a:rPr lang="en-US" sz="2400" dirty="0">
                <a:sym typeface="Symbol" pitchFamily="18" charset="2"/>
              </a:rPr>
              <a:t>  </a:t>
            </a:r>
            <a:r>
              <a:rPr lang="en-US" sz="2400" i="1" dirty="0" smtClean="0"/>
              <a:t>A</a:t>
            </a:r>
            <a:r>
              <a:rPr lang="en-US" sz="2400" i="1" baseline="30000" dirty="0" smtClean="0"/>
              <a:t>c </a:t>
            </a:r>
            <a:r>
              <a:rPr lang="en-US" sz="2400" dirty="0" smtClean="0"/>
              <a:t>)= </a:t>
            </a:r>
            <a:r>
              <a:rPr lang="en-US" sz="2400" dirty="0"/>
              <a:t>0</a:t>
            </a:r>
          </a:p>
          <a:p>
            <a:r>
              <a:rPr lang="en-US" sz="2400" dirty="0"/>
              <a:t>P(A)*</a:t>
            </a:r>
            <a:r>
              <a:rPr lang="en-US" sz="2400" dirty="0" smtClean="0"/>
              <a:t>P(</a:t>
            </a:r>
            <a:r>
              <a:rPr lang="en-US" sz="2400" i="1" dirty="0" smtClean="0"/>
              <a:t>A</a:t>
            </a:r>
            <a:r>
              <a:rPr lang="en-US" sz="2400" i="1" baseline="30000" dirty="0" smtClean="0"/>
              <a:t>c </a:t>
            </a:r>
            <a:r>
              <a:rPr lang="en-US" sz="2400" dirty="0" smtClean="0"/>
              <a:t>) </a:t>
            </a:r>
            <a:r>
              <a:rPr lang="en-US" sz="2400" dirty="0">
                <a:sym typeface="Symbol" pitchFamily="18" charset="2"/>
              </a:rPr>
              <a:t></a:t>
            </a:r>
            <a:r>
              <a:rPr lang="en-US" sz="2400" dirty="0"/>
              <a:t> 0</a:t>
            </a:r>
          </a:p>
          <a:p>
            <a:pPr>
              <a:buNone/>
            </a:pPr>
            <a:endParaRPr lang="en-US" sz="2400" dirty="0" smtClean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3448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3644"/>
            <a:ext cx="8077200" cy="1985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713" y="2895600"/>
            <a:ext cx="7941887" cy="233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381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Example</a:t>
            </a:r>
            <a:endParaRPr lang="en-US" b="1" u="sng" dirty="0">
              <a:solidFill>
                <a:srgbClr val="FF0000"/>
              </a:solidFill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34000"/>
            <a:ext cx="7941887" cy="1061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330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/>
              </a:rPr>
              <a:t>Dependent </a:t>
            </a:r>
            <a:r>
              <a:rPr lang="en-US" sz="4000" b="1" dirty="0" smtClean="0">
                <a:solidFill>
                  <a:srgbClr val="FF0000"/>
                </a:solidFill>
                <a:effectLst/>
              </a:rPr>
              <a:t>Events</a:t>
            </a:r>
            <a:endParaRPr lang="en-US" sz="40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229600" cy="52578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400" dirty="0"/>
              <a:t>When the outcome or occurrence of the first event affects the outcome or occurrence </a:t>
            </a:r>
            <a:r>
              <a:rPr lang="en-US" sz="2400" dirty="0" smtClean="0"/>
              <a:t>of the </a:t>
            </a:r>
            <a:r>
              <a:rPr lang="en-US" sz="2400" dirty="0"/>
              <a:t>second event in such a way that the probability is changed, the events are said to </a:t>
            </a:r>
            <a:r>
              <a:rPr lang="en-US" sz="2400" dirty="0" smtClean="0"/>
              <a:t>be </a:t>
            </a:r>
            <a:r>
              <a:rPr lang="en-US" sz="2400" b="1" dirty="0" smtClean="0">
                <a:solidFill>
                  <a:srgbClr val="FF0000"/>
                </a:solidFill>
              </a:rPr>
              <a:t>dependent </a:t>
            </a:r>
            <a:r>
              <a:rPr lang="en-US" sz="2400" b="1" dirty="0">
                <a:solidFill>
                  <a:srgbClr val="FF0000"/>
                </a:solidFill>
              </a:rPr>
              <a:t>events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pPr marL="82296" indent="0"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82296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Examples:- </a:t>
            </a:r>
          </a:p>
          <a:p>
            <a:r>
              <a:rPr lang="en-US" sz="2400" dirty="0"/>
              <a:t>Selecting a ball from an urn, not replacing it, and then selecting a second ball</a:t>
            </a:r>
            <a:r>
              <a:rPr lang="en-US" sz="2400" dirty="0" smtClean="0"/>
              <a:t>. </a:t>
            </a:r>
          </a:p>
          <a:p>
            <a:r>
              <a:rPr lang="en-US" sz="2400" dirty="0"/>
              <a:t>Having high grades and getting a scholarship</a:t>
            </a:r>
            <a:r>
              <a:rPr lang="en-US" sz="2400" dirty="0" smtClean="0"/>
              <a:t>.</a:t>
            </a:r>
          </a:p>
          <a:p>
            <a:pPr marL="82296" indent="0">
              <a:buNone/>
            </a:pPr>
            <a:endParaRPr lang="en-US" sz="2400" dirty="0" smtClean="0"/>
          </a:p>
          <a:p>
            <a:pPr marL="82296" indent="0">
              <a:buNone/>
            </a:pPr>
            <a:r>
              <a:rPr lang="en-US" sz="2400" i="1" dirty="0">
                <a:solidFill>
                  <a:srgbClr val="2508D2"/>
                </a:solidFill>
              </a:rPr>
              <a:t> </a:t>
            </a:r>
            <a:r>
              <a:rPr lang="en-US" sz="2400" i="1" dirty="0" smtClean="0">
                <a:solidFill>
                  <a:srgbClr val="2508D2"/>
                </a:solidFill>
              </a:rPr>
              <a:t>   To </a:t>
            </a:r>
            <a:r>
              <a:rPr lang="en-US" sz="2400" i="1" dirty="0">
                <a:solidFill>
                  <a:srgbClr val="2508D2"/>
                </a:solidFill>
              </a:rPr>
              <a:t>find probabilities when events are dependent, use </a:t>
            </a:r>
            <a:r>
              <a:rPr lang="en-US" sz="2400" i="1" dirty="0" smtClean="0">
                <a:solidFill>
                  <a:srgbClr val="2508D2"/>
                </a:solidFill>
              </a:rPr>
              <a:t>the multiplication </a:t>
            </a:r>
            <a:r>
              <a:rPr lang="en-US" sz="2400" i="1" dirty="0">
                <a:solidFill>
                  <a:srgbClr val="2508D2"/>
                </a:solidFill>
              </a:rPr>
              <a:t>rule with </a:t>
            </a:r>
            <a:r>
              <a:rPr lang="en-US" sz="2400" i="1" dirty="0" smtClean="0">
                <a:solidFill>
                  <a:srgbClr val="2508D2"/>
                </a:solidFill>
              </a:rPr>
              <a:t>a modification </a:t>
            </a:r>
            <a:r>
              <a:rPr lang="en-US" sz="2400" i="1" dirty="0">
                <a:solidFill>
                  <a:srgbClr val="2508D2"/>
                </a:solidFill>
              </a:rPr>
              <a:t>in notation</a:t>
            </a:r>
            <a:r>
              <a:rPr lang="en-US" sz="2400" i="1" dirty="0" smtClean="0">
                <a:solidFill>
                  <a:srgbClr val="2508D2"/>
                </a:solidFill>
              </a:rPr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511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/>
              </a:rPr>
              <a:t>Conditional Probability</a:t>
            </a:r>
            <a:endParaRPr lang="en-US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400" dirty="0"/>
              <a:t>The </a:t>
            </a:r>
            <a:r>
              <a:rPr lang="en-US" sz="2400" b="1" dirty="0"/>
              <a:t>conditional probability </a:t>
            </a:r>
            <a:r>
              <a:rPr lang="en-US" sz="2400" dirty="0"/>
              <a:t>of an event </a:t>
            </a:r>
            <a:r>
              <a:rPr lang="en-US" sz="2400" i="1" dirty="0"/>
              <a:t>B </a:t>
            </a:r>
            <a:r>
              <a:rPr lang="en-US" sz="2400" dirty="0"/>
              <a:t>in relationship to an event </a:t>
            </a:r>
            <a:r>
              <a:rPr lang="en-US" sz="2400" i="1" dirty="0"/>
              <a:t>A </a:t>
            </a:r>
            <a:r>
              <a:rPr lang="en-US" sz="2400" dirty="0"/>
              <a:t>is the </a:t>
            </a:r>
            <a:r>
              <a:rPr lang="en-US" sz="2400" dirty="0" smtClean="0"/>
              <a:t>probability that </a:t>
            </a:r>
            <a:r>
              <a:rPr lang="en-US" sz="2400" dirty="0"/>
              <a:t>event </a:t>
            </a:r>
            <a:r>
              <a:rPr lang="en-US" sz="2400" i="1" dirty="0"/>
              <a:t>B </a:t>
            </a:r>
            <a:r>
              <a:rPr lang="en-US" sz="2400" dirty="0"/>
              <a:t>occurs after event </a:t>
            </a:r>
            <a:r>
              <a:rPr lang="en-US" sz="2400" i="1" dirty="0"/>
              <a:t>A </a:t>
            </a:r>
            <a:r>
              <a:rPr lang="en-US" sz="2400" dirty="0"/>
              <a:t>has already occurred. The notation for </a:t>
            </a:r>
            <a:r>
              <a:rPr lang="en-US" sz="2400" dirty="0" smtClean="0"/>
              <a:t>conditional probability </a:t>
            </a:r>
            <a:r>
              <a:rPr lang="en-US" sz="2400" dirty="0"/>
              <a:t>is </a:t>
            </a:r>
            <a:r>
              <a:rPr lang="en-US" sz="2400" dirty="0" smtClean="0"/>
              <a:t>               .   This </a:t>
            </a:r>
            <a:r>
              <a:rPr lang="en-US" sz="2400" dirty="0"/>
              <a:t>notation does not mean that </a:t>
            </a:r>
            <a:r>
              <a:rPr lang="en-US" sz="2400" i="1" dirty="0"/>
              <a:t>B </a:t>
            </a:r>
            <a:r>
              <a:rPr lang="en-US" sz="2400" dirty="0"/>
              <a:t>is divided by </a:t>
            </a:r>
            <a:r>
              <a:rPr lang="en-US" sz="2400" i="1" dirty="0"/>
              <a:t>A</a:t>
            </a:r>
            <a:r>
              <a:rPr lang="en-US" sz="2400" dirty="0"/>
              <a:t>; </a:t>
            </a:r>
            <a:r>
              <a:rPr lang="en-US" sz="2400" dirty="0" smtClean="0"/>
              <a:t>rather, it </a:t>
            </a:r>
            <a:r>
              <a:rPr lang="en-US" sz="2400" dirty="0"/>
              <a:t>means the probability that event </a:t>
            </a:r>
            <a:r>
              <a:rPr lang="en-US" sz="2400" i="1" dirty="0"/>
              <a:t>B </a:t>
            </a:r>
            <a:r>
              <a:rPr lang="en-US" sz="2400" dirty="0"/>
              <a:t>occurs given that event </a:t>
            </a:r>
            <a:r>
              <a:rPr lang="en-US" sz="2400" i="1" dirty="0"/>
              <a:t>A </a:t>
            </a:r>
            <a:r>
              <a:rPr lang="en-US" sz="2400" dirty="0"/>
              <a:t>has already occurred</a:t>
            </a:r>
            <a:r>
              <a:rPr lang="en-US" sz="2400" dirty="0" smtClean="0"/>
              <a:t>.</a:t>
            </a:r>
          </a:p>
          <a:p>
            <a:pPr marL="82296" indent="0">
              <a:buNone/>
            </a:pP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584591"/>
              </p:ext>
            </p:extLst>
          </p:nvPr>
        </p:nvGraphicFramePr>
        <p:xfrm>
          <a:off x="1447800" y="2590800"/>
          <a:ext cx="12287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545760" imgH="203040" progId="Equation.3">
                  <p:embed/>
                </p:oleObj>
              </mc:Choice>
              <mc:Fallback>
                <p:oleObj name="Equation" r:id="rId3" imgW="545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590800"/>
                        <a:ext cx="12287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527" y="4191000"/>
            <a:ext cx="8001000" cy="1887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217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152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Example</a:t>
            </a:r>
            <a:endParaRPr lang="en-US" b="1" u="sng" dirty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28637"/>
            <a:ext cx="8028844" cy="450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105400"/>
            <a:ext cx="5257800" cy="931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33644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Conditional  probability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904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3400"/>
            <a:ext cx="8077200" cy="3251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774548"/>
            <a:ext cx="7162800" cy="3048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66800" y="152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Example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84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81534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18" y="3657600"/>
            <a:ext cx="813654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062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75" y="647700"/>
            <a:ext cx="8048625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66800" y="3164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Example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03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FF3300"/>
                </a:solidFill>
              </a:rPr>
              <a:t>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22479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Probability </a:t>
            </a:r>
            <a:r>
              <a:rPr lang="en-US" sz="2400" dirty="0"/>
              <a:t> is the study of randomness and uncertainty. </a:t>
            </a:r>
          </a:p>
          <a:p>
            <a:r>
              <a:rPr lang="en-US" sz="2400" dirty="0" smtClean="0"/>
              <a:t>The </a:t>
            </a:r>
            <a:r>
              <a:rPr lang="en-US" sz="2400" b="1" dirty="0">
                <a:solidFill>
                  <a:srgbClr val="FF0000"/>
                </a:solidFill>
              </a:rPr>
              <a:t>sample space</a:t>
            </a:r>
            <a:r>
              <a:rPr lang="en-US" sz="2400" dirty="0"/>
              <a:t>, S, for a random phenomena is the set of all possible outcomes</a:t>
            </a:r>
            <a:r>
              <a:rPr lang="en-US" sz="2400" dirty="0" smtClean="0"/>
              <a:t>. The </a:t>
            </a:r>
            <a:r>
              <a:rPr lang="en-US" sz="2400" dirty="0"/>
              <a:t>sample space S may contain finite or infinite numbers of outcomes </a:t>
            </a:r>
          </a:p>
          <a:p>
            <a:endParaRPr lang="en-US" sz="2400" dirty="0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1181100" y="3276600"/>
            <a:ext cx="8305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609600" indent="-609600">
              <a:spcBef>
                <a:spcPct val="20000"/>
              </a:spcBef>
            </a:pP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Examples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Tossing a coin – outcomes 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</a:rPr>
              <a:t>S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={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Head, Tail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43000" y="4401872"/>
            <a:ext cx="8458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609600" indent="-609600">
              <a:spcBef>
                <a:spcPct val="20000"/>
              </a:spcBef>
              <a:buFontTx/>
              <a:buAutoNum type="arabicPeriod" startAt="2"/>
            </a:pPr>
            <a:r>
              <a:rPr lang="en-US" sz="2400" dirty="0">
                <a:latin typeface="+mn-lt"/>
              </a:rPr>
              <a:t>Rolling a die – outcomes </a:t>
            </a:r>
          </a:p>
          <a:p>
            <a:pPr marL="609600" indent="-609600">
              <a:spcBef>
                <a:spcPct val="20000"/>
              </a:spcBef>
            </a:pPr>
            <a:r>
              <a:rPr lang="en-US" sz="3200" i="1" dirty="0">
                <a:solidFill>
                  <a:srgbClr val="000000"/>
                </a:solidFill>
                <a:latin typeface="Times New Roman" pitchFamily="18" charset="0"/>
              </a:rPr>
              <a:t>		S 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={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</a:rPr>
              <a:t>     ,     ,     ,     ,     ,  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   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}</a:t>
            </a: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auto">
          <a:xfrm>
            <a:off x="2895600" y="4979987"/>
            <a:ext cx="430213" cy="430213"/>
            <a:chOff x="1344" y="336"/>
            <a:chExt cx="672" cy="672"/>
          </a:xfrm>
        </p:grpSpPr>
        <p:sp>
          <p:nvSpPr>
            <p:cNvPr id="37" name="Rectangle 36"/>
            <p:cNvSpPr>
              <a:spLocks noChangeAspect="1" noChangeArrowheads="1"/>
            </p:cNvSpPr>
            <p:nvPr/>
          </p:nvSpPr>
          <p:spPr bwMode="auto">
            <a:xfrm>
              <a:off x="1344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38" name="Oval 37"/>
            <p:cNvSpPr>
              <a:spLocks noChangeAspect="1" noChangeArrowheads="1"/>
            </p:cNvSpPr>
            <p:nvPr/>
          </p:nvSpPr>
          <p:spPr bwMode="auto">
            <a:xfrm>
              <a:off x="1632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6"/>
          <p:cNvGrpSpPr>
            <a:grpSpLocks noChangeAspect="1"/>
          </p:cNvGrpSpPr>
          <p:nvPr/>
        </p:nvGrpSpPr>
        <p:grpSpPr bwMode="auto">
          <a:xfrm>
            <a:off x="5334000" y="4953000"/>
            <a:ext cx="430213" cy="430213"/>
            <a:chOff x="2352" y="336"/>
            <a:chExt cx="672" cy="672"/>
          </a:xfrm>
        </p:grpSpPr>
        <p:sp>
          <p:nvSpPr>
            <p:cNvPr id="31" name="Rectangle 30"/>
            <p:cNvSpPr>
              <a:spLocks noChangeAspect="1" noChangeArrowheads="1"/>
            </p:cNvSpPr>
            <p:nvPr/>
          </p:nvSpPr>
          <p:spPr bwMode="auto">
            <a:xfrm>
              <a:off x="2352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32" name="Oval 31"/>
            <p:cNvSpPr>
              <a:spLocks noChangeAspect="1" noChangeArrowheads="1"/>
            </p:cNvSpPr>
            <p:nvPr/>
          </p:nvSpPr>
          <p:spPr bwMode="auto">
            <a:xfrm>
              <a:off x="2640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33" name="Oval 32"/>
            <p:cNvSpPr>
              <a:spLocks noChangeAspect="1" noChangeArrowheads="1"/>
            </p:cNvSpPr>
            <p:nvPr/>
          </p:nvSpPr>
          <p:spPr bwMode="auto">
            <a:xfrm>
              <a:off x="2448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34" name="Oval 33"/>
            <p:cNvSpPr>
              <a:spLocks noChangeAspect="1" noChangeArrowheads="1"/>
            </p:cNvSpPr>
            <p:nvPr/>
          </p:nvSpPr>
          <p:spPr bwMode="auto">
            <a:xfrm>
              <a:off x="2832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35" name="Oval 34"/>
            <p:cNvSpPr>
              <a:spLocks noChangeAspect="1" noChangeArrowheads="1"/>
            </p:cNvSpPr>
            <p:nvPr/>
          </p:nvSpPr>
          <p:spPr bwMode="auto">
            <a:xfrm>
              <a:off x="2832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36" name="Oval 35"/>
            <p:cNvSpPr>
              <a:spLocks noChangeAspect="1" noChangeArrowheads="1"/>
            </p:cNvSpPr>
            <p:nvPr/>
          </p:nvSpPr>
          <p:spPr bwMode="auto">
            <a:xfrm>
              <a:off x="2448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Group 7"/>
          <p:cNvGrpSpPr>
            <a:grpSpLocks noChangeAspect="1"/>
          </p:cNvGrpSpPr>
          <p:nvPr/>
        </p:nvGrpSpPr>
        <p:grpSpPr bwMode="auto">
          <a:xfrm>
            <a:off x="4114800" y="4953000"/>
            <a:ext cx="430213" cy="430213"/>
            <a:chOff x="3168" y="336"/>
            <a:chExt cx="672" cy="672"/>
          </a:xfrm>
        </p:grpSpPr>
        <p:sp>
          <p:nvSpPr>
            <p:cNvPr id="27" name="Rectangle 26"/>
            <p:cNvSpPr>
              <a:spLocks noChangeAspect="1" noChangeArrowheads="1"/>
            </p:cNvSpPr>
            <p:nvPr/>
          </p:nvSpPr>
          <p:spPr bwMode="auto">
            <a:xfrm>
              <a:off x="3168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28" name="Oval 27"/>
            <p:cNvSpPr>
              <a:spLocks noChangeAspect="1" noChangeArrowheads="1"/>
            </p:cNvSpPr>
            <p:nvPr/>
          </p:nvSpPr>
          <p:spPr bwMode="auto">
            <a:xfrm>
              <a:off x="3456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29" name="Oval 28"/>
            <p:cNvSpPr>
              <a:spLocks noChangeAspect="1" noChangeArrowheads="1"/>
            </p:cNvSpPr>
            <p:nvPr/>
          </p:nvSpPr>
          <p:spPr bwMode="auto">
            <a:xfrm>
              <a:off x="3264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30" name="Oval 29"/>
            <p:cNvSpPr>
              <a:spLocks noChangeAspect="1" noChangeArrowheads="1"/>
            </p:cNvSpPr>
            <p:nvPr/>
          </p:nvSpPr>
          <p:spPr bwMode="auto">
            <a:xfrm>
              <a:off x="3648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4724400" y="4953000"/>
            <a:ext cx="430213" cy="430213"/>
            <a:chOff x="3984" y="336"/>
            <a:chExt cx="672" cy="672"/>
          </a:xfrm>
        </p:grpSpPr>
        <p:sp>
          <p:nvSpPr>
            <p:cNvPr id="22" name="Rectangle 21"/>
            <p:cNvSpPr>
              <a:spLocks noChangeAspect="1" noChangeArrowheads="1"/>
            </p:cNvSpPr>
            <p:nvPr/>
          </p:nvSpPr>
          <p:spPr bwMode="auto">
            <a:xfrm>
              <a:off x="3984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23" name="Oval 22"/>
            <p:cNvSpPr>
              <a:spLocks noChangeAspect="1" noChangeArrowheads="1"/>
            </p:cNvSpPr>
            <p:nvPr/>
          </p:nvSpPr>
          <p:spPr bwMode="auto">
            <a:xfrm>
              <a:off x="4080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24" name="Oval 23"/>
            <p:cNvSpPr>
              <a:spLocks noChangeAspect="1" noChangeArrowheads="1"/>
            </p:cNvSpPr>
            <p:nvPr/>
          </p:nvSpPr>
          <p:spPr bwMode="auto">
            <a:xfrm>
              <a:off x="4464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25" name="Oval 24"/>
            <p:cNvSpPr>
              <a:spLocks noChangeAspect="1" noChangeArrowheads="1"/>
            </p:cNvSpPr>
            <p:nvPr/>
          </p:nvSpPr>
          <p:spPr bwMode="auto">
            <a:xfrm>
              <a:off x="4464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26" name="Oval 25"/>
            <p:cNvSpPr>
              <a:spLocks noChangeAspect="1" noChangeArrowheads="1"/>
            </p:cNvSpPr>
            <p:nvPr/>
          </p:nvSpPr>
          <p:spPr bwMode="auto">
            <a:xfrm>
              <a:off x="4080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9"/>
          <p:cNvGrpSpPr>
            <a:grpSpLocks noChangeAspect="1"/>
          </p:cNvGrpSpPr>
          <p:nvPr/>
        </p:nvGrpSpPr>
        <p:grpSpPr bwMode="auto">
          <a:xfrm>
            <a:off x="3505200" y="4953000"/>
            <a:ext cx="430213" cy="430213"/>
            <a:chOff x="3744" y="1200"/>
            <a:chExt cx="672" cy="672"/>
          </a:xfrm>
        </p:grpSpPr>
        <p:sp>
          <p:nvSpPr>
            <p:cNvPr id="19" name="Rectangle 18"/>
            <p:cNvSpPr>
              <a:spLocks noChangeAspect="1" noChangeArrowheads="1"/>
            </p:cNvSpPr>
            <p:nvPr/>
          </p:nvSpPr>
          <p:spPr bwMode="auto">
            <a:xfrm>
              <a:off x="3744" y="1200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20" name="Oval 19"/>
            <p:cNvSpPr>
              <a:spLocks noChangeAspect="1" noChangeArrowheads="1"/>
            </p:cNvSpPr>
            <p:nvPr/>
          </p:nvSpPr>
          <p:spPr bwMode="auto">
            <a:xfrm>
              <a:off x="3840" y="129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21" name="Oval 20"/>
            <p:cNvSpPr>
              <a:spLocks noChangeAspect="1" noChangeArrowheads="1"/>
            </p:cNvSpPr>
            <p:nvPr/>
          </p:nvSpPr>
          <p:spPr bwMode="auto">
            <a:xfrm>
              <a:off x="4224" y="1680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11" name="Group 10"/>
          <p:cNvGrpSpPr>
            <a:grpSpLocks noChangeAspect="1"/>
          </p:cNvGrpSpPr>
          <p:nvPr/>
        </p:nvGrpSpPr>
        <p:grpSpPr bwMode="auto">
          <a:xfrm>
            <a:off x="5943600" y="4953000"/>
            <a:ext cx="430213" cy="430213"/>
            <a:chOff x="4800" y="1248"/>
            <a:chExt cx="672" cy="672"/>
          </a:xfrm>
        </p:grpSpPr>
        <p:sp>
          <p:nvSpPr>
            <p:cNvPr id="12" name="Rectangle 11"/>
            <p:cNvSpPr>
              <a:spLocks noChangeAspect="1" noChangeArrowheads="1"/>
            </p:cNvSpPr>
            <p:nvPr/>
          </p:nvSpPr>
          <p:spPr bwMode="auto">
            <a:xfrm>
              <a:off x="4800" y="1248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13" name="Oval 12"/>
            <p:cNvSpPr>
              <a:spLocks noChangeAspect="1" noChangeArrowheads="1"/>
            </p:cNvSpPr>
            <p:nvPr/>
          </p:nvSpPr>
          <p:spPr bwMode="auto">
            <a:xfrm>
              <a:off x="4896" y="134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14" name="Oval 13"/>
            <p:cNvSpPr>
              <a:spLocks noChangeAspect="1" noChangeArrowheads="1"/>
            </p:cNvSpPr>
            <p:nvPr/>
          </p:nvSpPr>
          <p:spPr bwMode="auto">
            <a:xfrm>
              <a:off x="5280" y="172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15" name="Oval 14"/>
            <p:cNvSpPr>
              <a:spLocks noChangeAspect="1" noChangeArrowheads="1"/>
            </p:cNvSpPr>
            <p:nvPr/>
          </p:nvSpPr>
          <p:spPr bwMode="auto">
            <a:xfrm>
              <a:off x="5280" y="134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16" name="Oval 15"/>
            <p:cNvSpPr>
              <a:spLocks noChangeAspect="1" noChangeArrowheads="1"/>
            </p:cNvSpPr>
            <p:nvPr/>
          </p:nvSpPr>
          <p:spPr bwMode="auto">
            <a:xfrm>
              <a:off x="4896" y="172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17" name="Oval 16"/>
            <p:cNvSpPr>
              <a:spLocks noChangeAspect="1" noChangeArrowheads="1"/>
            </p:cNvSpPr>
            <p:nvPr/>
          </p:nvSpPr>
          <p:spPr bwMode="auto">
            <a:xfrm>
              <a:off x="4896" y="153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18" name="Oval 17"/>
            <p:cNvSpPr>
              <a:spLocks noChangeAspect="1" noChangeArrowheads="1"/>
            </p:cNvSpPr>
            <p:nvPr/>
          </p:nvSpPr>
          <p:spPr bwMode="auto">
            <a:xfrm>
              <a:off x="5280" y="153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2411413" y="5679954"/>
            <a:ext cx="3352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609600" indent="-609600">
              <a:spcBef>
                <a:spcPct val="20000"/>
              </a:spcBef>
            </a:pP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={1, 2, 3, 4, 5, 6}</a:t>
            </a:r>
          </a:p>
        </p:txBody>
      </p:sp>
    </p:spTree>
    <p:extLst>
      <p:ext uri="{BB962C8B-B14F-4D97-AF65-F5344CB8AC3E}">
        <p14:creationId xmlns:p14="http://schemas.microsoft.com/office/powerpoint/2010/main" val="341914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7200"/>
            <a:ext cx="8153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114800"/>
            <a:ext cx="8153400" cy="2769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66800" y="12724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Example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67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304800" y="228600"/>
            <a:ext cx="8458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FontTx/>
              <a:buAutoNum type="arabicPeriod" startAt="3"/>
            </a:pP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Rolling a two balanced dice – 36 outcomes </a:t>
            </a:r>
          </a:p>
        </p:txBody>
      </p:sp>
      <p:grpSp>
        <p:nvGrpSpPr>
          <p:cNvPr id="58371" name="Group 4"/>
          <p:cNvGrpSpPr>
            <a:grpSpLocks noChangeAspect="1"/>
          </p:cNvGrpSpPr>
          <p:nvPr/>
        </p:nvGrpSpPr>
        <p:grpSpPr bwMode="auto">
          <a:xfrm>
            <a:off x="457200" y="1905000"/>
            <a:ext cx="430213" cy="430213"/>
            <a:chOff x="1344" y="336"/>
            <a:chExt cx="672" cy="672"/>
          </a:xfrm>
        </p:grpSpPr>
        <p:sp>
          <p:nvSpPr>
            <p:cNvPr id="58778" name="Rectangle 5"/>
            <p:cNvSpPr>
              <a:spLocks noChangeAspect="1" noChangeArrowheads="1"/>
            </p:cNvSpPr>
            <p:nvPr/>
          </p:nvSpPr>
          <p:spPr bwMode="auto">
            <a:xfrm>
              <a:off x="1344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79" name="Oval 6"/>
            <p:cNvSpPr>
              <a:spLocks noChangeAspect="1" noChangeArrowheads="1"/>
            </p:cNvSpPr>
            <p:nvPr/>
          </p:nvSpPr>
          <p:spPr bwMode="auto">
            <a:xfrm>
              <a:off x="1632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372" name="Group 7"/>
          <p:cNvGrpSpPr>
            <a:grpSpLocks noChangeAspect="1"/>
          </p:cNvGrpSpPr>
          <p:nvPr/>
        </p:nvGrpSpPr>
        <p:grpSpPr bwMode="auto">
          <a:xfrm>
            <a:off x="5867400" y="1905000"/>
            <a:ext cx="430213" cy="430213"/>
            <a:chOff x="2352" y="336"/>
            <a:chExt cx="672" cy="672"/>
          </a:xfrm>
        </p:grpSpPr>
        <p:sp>
          <p:nvSpPr>
            <p:cNvPr id="58772" name="Rectangle 8"/>
            <p:cNvSpPr>
              <a:spLocks noChangeAspect="1" noChangeArrowheads="1"/>
            </p:cNvSpPr>
            <p:nvPr/>
          </p:nvSpPr>
          <p:spPr bwMode="auto">
            <a:xfrm>
              <a:off x="2352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73" name="Oval 9"/>
            <p:cNvSpPr>
              <a:spLocks noChangeAspect="1" noChangeArrowheads="1"/>
            </p:cNvSpPr>
            <p:nvPr/>
          </p:nvSpPr>
          <p:spPr bwMode="auto">
            <a:xfrm>
              <a:off x="2640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74" name="Oval 10"/>
            <p:cNvSpPr>
              <a:spLocks noChangeAspect="1" noChangeArrowheads="1"/>
            </p:cNvSpPr>
            <p:nvPr/>
          </p:nvSpPr>
          <p:spPr bwMode="auto">
            <a:xfrm>
              <a:off x="2448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75" name="Oval 11"/>
            <p:cNvSpPr>
              <a:spLocks noChangeAspect="1" noChangeArrowheads="1"/>
            </p:cNvSpPr>
            <p:nvPr/>
          </p:nvSpPr>
          <p:spPr bwMode="auto">
            <a:xfrm>
              <a:off x="2832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76" name="Oval 12"/>
            <p:cNvSpPr>
              <a:spLocks noChangeAspect="1" noChangeArrowheads="1"/>
            </p:cNvSpPr>
            <p:nvPr/>
          </p:nvSpPr>
          <p:spPr bwMode="auto">
            <a:xfrm>
              <a:off x="2832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77" name="Oval 13"/>
            <p:cNvSpPr>
              <a:spLocks noChangeAspect="1" noChangeArrowheads="1"/>
            </p:cNvSpPr>
            <p:nvPr/>
          </p:nvSpPr>
          <p:spPr bwMode="auto">
            <a:xfrm>
              <a:off x="2448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373" name="Group 14"/>
          <p:cNvGrpSpPr>
            <a:grpSpLocks noChangeAspect="1"/>
          </p:cNvGrpSpPr>
          <p:nvPr/>
        </p:nvGrpSpPr>
        <p:grpSpPr bwMode="auto">
          <a:xfrm>
            <a:off x="3352800" y="1905000"/>
            <a:ext cx="430213" cy="430213"/>
            <a:chOff x="3168" y="336"/>
            <a:chExt cx="672" cy="672"/>
          </a:xfrm>
        </p:grpSpPr>
        <p:sp>
          <p:nvSpPr>
            <p:cNvPr id="58768" name="Rectangle 15"/>
            <p:cNvSpPr>
              <a:spLocks noChangeAspect="1" noChangeArrowheads="1"/>
            </p:cNvSpPr>
            <p:nvPr/>
          </p:nvSpPr>
          <p:spPr bwMode="auto">
            <a:xfrm>
              <a:off x="3168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69" name="Oval 16"/>
            <p:cNvSpPr>
              <a:spLocks noChangeAspect="1" noChangeArrowheads="1"/>
            </p:cNvSpPr>
            <p:nvPr/>
          </p:nvSpPr>
          <p:spPr bwMode="auto">
            <a:xfrm>
              <a:off x="3456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70" name="Oval 17"/>
            <p:cNvSpPr>
              <a:spLocks noChangeAspect="1" noChangeArrowheads="1"/>
            </p:cNvSpPr>
            <p:nvPr/>
          </p:nvSpPr>
          <p:spPr bwMode="auto">
            <a:xfrm>
              <a:off x="3264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71" name="Oval 18"/>
            <p:cNvSpPr>
              <a:spLocks noChangeAspect="1" noChangeArrowheads="1"/>
            </p:cNvSpPr>
            <p:nvPr/>
          </p:nvSpPr>
          <p:spPr bwMode="auto">
            <a:xfrm>
              <a:off x="3648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374" name="Group 19"/>
          <p:cNvGrpSpPr>
            <a:grpSpLocks noChangeAspect="1"/>
          </p:cNvGrpSpPr>
          <p:nvPr/>
        </p:nvGrpSpPr>
        <p:grpSpPr bwMode="auto">
          <a:xfrm>
            <a:off x="4648200" y="1905000"/>
            <a:ext cx="430213" cy="430213"/>
            <a:chOff x="3984" y="336"/>
            <a:chExt cx="672" cy="672"/>
          </a:xfrm>
        </p:grpSpPr>
        <p:sp>
          <p:nvSpPr>
            <p:cNvPr id="58763" name="Rectangle 20"/>
            <p:cNvSpPr>
              <a:spLocks noChangeAspect="1" noChangeArrowheads="1"/>
            </p:cNvSpPr>
            <p:nvPr/>
          </p:nvSpPr>
          <p:spPr bwMode="auto">
            <a:xfrm>
              <a:off x="3984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64" name="Oval 21"/>
            <p:cNvSpPr>
              <a:spLocks noChangeAspect="1" noChangeArrowheads="1"/>
            </p:cNvSpPr>
            <p:nvPr/>
          </p:nvSpPr>
          <p:spPr bwMode="auto">
            <a:xfrm>
              <a:off x="4080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65" name="Oval 22"/>
            <p:cNvSpPr>
              <a:spLocks noChangeAspect="1" noChangeArrowheads="1"/>
            </p:cNvSpPr>
            <p:nvPr/>
          </p:nvSpPr>
          <p:spPr bwMode="auto">
            <a:xfrm>
              <a:off x="4464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66" name="Oval 23"/>
            <p:cNvSpPr>
              <a:spLocks noChangeAspect="1" noChangeArrowheads="1"/>
            </p:cNvSpPr>
            <p:nvPr/>
          </p:nvSpPr>
          <p:spPr bwMode="auto">
            <a:xfrm>
              <a:off x="4464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67" name="Oval 24"/>
            <p:cNvSpPr>
              <a:spLocks noChangeAspect="1" noChangeArrowheads="1"/>
            </p:cNvSpPr>
            <p:nvPr/>
          </p:nvSpPr>
          <p:spPr bwMode="auto">
            <a:xfrm>
              <a:off x="4080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375" name="Group 25"/>
          <p:cNvGrpSpPr>
            <a:grpSpLocks noChangeAspect="1"/>
          </p:cNvGrpSpPr>
          <p:nvPr/>
        </p:nvGrpSpPr>
        <p:grpSpPr bwMode="auto">
          <a:xfrm>
            <a:off x="1828800" y="1905000"/>
            <a:ext cx="430213" cy="430213"/>
            <a:chOff x="3744" y="1200"/>
            <a:chExt cx="672" cy="672"/>
          </a:xfrm>
        </p:grpSpPr>
        <p:sp>
          <p:nvSpPr>
            <p:cNvPr id="58760" name="Rectangle 26"/>
            <p:cNvSpPr>
              <a:spLocks noChangeAspect="1" noChangeArrowheads="1"/>
            </p:cNvSpPr>
            <p:nvPr/>
          </p:nvSpPr>
          <p:spPr bwMode="auto">
            <a:xfrm>
              <a:off x="3744" y="1200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61" name="Oval 27"/>
            <p:cNvSpPr>
              <a:spLocks noChangeAspect="1" noChangeArrowheads="1"/>
            </p:cNvSpPr>
            <p:nvPr/>
          </p:nvSpPr>
          <p:spPr bwMode="auto">
            <a:xfrm>
              <a:off x="3840" y="129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62" name="Oval 28"/>
            <p:cNvSpPr>
              <a:spLocks noChangeAspect="1" noChangeArrowheads="1"/>
            </p:cNvSpPr>
            <p:nvPr/>
          </p:nvSpPr>
          <p:spPr bwMode="auto">
            <a:xfrm>
              <a:off x="4224" y="1680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376" name="Group 29"/>
          <p:cNvGrpSpPr>
            <a:grpSpLocks noChangeAspect="1"/>
          </p:cNvGrpSpPr>
          <p:nvPr/>
        </p:nvGrpSpPr>
        <p:grpSpPr bwMode="auto">
          <a:xfrm>
            <a:off x="7391400" y="1905000"/>
            <a:ext cx="430213" cy="430213"/>
            <a:chOff x="4800" y="1248"/>
            <a:chExt cx="672" cy="672"/>
          </a:xfrm>
        </p:grpSpPr>
        <p:sp>
          <p:nvSpPr>
            <p:cNvPr id="58753" name="Rectangle 30"/>
            <p:cNvSpPr>
              <a:spLocks noChangeAspect="1" noChangeArrowheads="1"/>
            </p:cNvSpPr>
            <p:nvPr/>
          </p:nvSpPr>
          <p:spPr bwMode="auto">
            <a:xfrm>
              <a:off x="4800" y="1248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54" name="Oval 31"/>
            <p:cNvSpPr>
              <a:spLocks noChangeAspect="1" noChangeArrowheads="1"/>
            </p:cNvSpPr>
            <p:nvPr/>
          </p:nvSpPr>
          <p:spPr bwMode="auto">
            <a:xfrm>
              <a:off x="4896" y="134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55" name="Oval 32"/>
            <p:cNvSpPr>
              <a:spLocks noChangeAspect="1" noChangeArrowheads="1"/>
            </p:cNvSpPr>
            <p:nvPr/>
          </p:nvSpPr>
          <p:spPr bwMode="auto">
            <a:xfrm>
              <a:off x="5280" y="172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56" name="Oval 33"/>
            <p:cNvSpPr>
              <a:spLocks noChangeAspect="1" noChangeArrowheads="1"/>
            </p:cNvSpPr>
            <p:nvPr/>
          </p:nvSpPr>
          <p:spPr bwMode="auto">
            <a:xfrm>
              <a:off x="5280" y="134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57" name="Oval 34"/>
            <p:cNvSpPr>
              <a:spLocks noChangeAspect="1" noChangeArrowheads="1"/>
            </p:cNvSpPr>
            <p:nvPr/>
          </p:nvSpPr>
          <p:spPr bwMode="auto">
            <a:xfrm>
              <a:off x="4896" y="172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58" name="Oval 35"/>
            <p:cNvSpPr>
              <a:spLocks noChangeAspect="1" noChangeArrowheads="1"/>
            </p:cNvSpPr>
            <p:nvPr/>
          </p:nvSpPr>
          <p:spPr bwMode="auto">
            <a:xfrm>
              <a:off x="4896" y="153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59" name="Oval 36"/>
            <p:cNvSpPr>
              <a:spLocks noChangeAspect="1" noChangeArrowheads="1"/>
            </p:cNvSpPr>
            <p:nvPr/>
          </p:nvSpPr>
          <p:spPr bwMode="auto">
            <a:xfrm>
              <a:off x="5280" y="153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377" name="Group 37"/>
          <p:cNvGrpSpPr>
            <a:grpSpLocks noChangeAspect="1"/>
          </p:cNvGrpSpPr>
          <p:nvPr/>
        </p:nvGrpSpPr>
        <p:grpSpPr bwMode="auto">
          <a:xfrm>
            <a:off x="1066800" y="1905000"/>
            <a:ext cx="430213" cy="430213"/>
            <a:chOff x="1344" y="336"/>
            <a:chExt cx="672" cy="672"/>
          </a:xfrm>
        </p:grpSpPr>
        <p:sp>
          <p:nvSpPr>
            <p:cNvPr id="58751" name="Rectangle 38"/>
            <p:cNvSpPr>
              <a:spLocks noChangeAspect="1" noChangeArrowheads="1"/>
            </p:cNvSpPr>
            <p:nvPr/>
          </p:nvSpPr>
          <p:spPr bwMode="auto">
            <a:xfrm>
              <a:off x="1344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52" name="Oval 39"/>
            <p:cNvSpPr>
              <a:spLocks noChangeAspect="1" noChangeArrowheads="1"/>
            </p:cNvSpPr>
            <p:nvPr/>
          </p:nvSpPr>
          <p:spPr bwMode="auto">
            <a:xfrm>
              <a:off x="1632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378" name="Group 40"/>
          <p:cNvGrpSpPr>
            <a:grpSpLocks noChangeAspect="1"/>
          </p:cNvGrpSpPr>
          <p:nvPr/>
        </p:nvGrpSpPr>
        <p:grpSpPr bwMode="auto">
          <a:xfrm>
            <a:off x="1066800" y="4953000"/>
            <a:ext cx="430213" cy="430213"/>
            <a:chOff x="2352" y="336"/>
            <a:chExt cx="672" cy="672"/>
          </a:xfrm>
        </p:grpSpPr>
        <p:sp>
          <p:nvSpPr>
            <p:cNvPr id="58745" name="Rectangle 41"/>
            <p:cNvSpPr>
              <a:spLocks noChangeAspect="1" noChangeArrowheads="1"/>
            </p:cNvSpPr>
            <p:nvPr/>
          </p:nvSpPr>
          <p:spPr bwMode="auto">
            <a:xfrm>
              <a:off x="2352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46" name="Oval 42"/>
            <p:cNvSpPr>
              <a:spLocks noChangeAspect="1" noChangeArrowheads="1"/>
            </p:cNvSpPr>
            <p:nvPr/>
          </p:nvSpPr>
          <p:spPr bwMode="auto">
            <a:xfrm>
              <a:off x="2640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47" name="Oval 43"/>
            <p:cNvSpPr>
              <a:spLocks noChangeAspect="1" noChangeArrowheads="1"/>
            </p:cNvSpPr>
            <p:nvPr/>
          </p:nvSpPr>
          <p:spPr bwMode="auto">
            <a:xfrm>
              <a:off x="2448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48" name="Oval 44"/>
            <p:cNvSpPr>
              <a:spLocks noChangeAspect="1" noChangeArrowheads="1"/>
            </p:cNvSpPr>
            <p:nvPr/>
          </p:nvSpPr>
          <p:spPr bwMode="auto">
            <a:xfrm>
              <a:off x="2832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49" name="Oval 45"/>
            <p:cNvSpPr>
              <a:spLocks noChangeAspect="1" noChangeArrowheads="1"/>
            </p:cNvSpPr>
            <p:nvPr/>
          </p:nvSpPr>
          <p:spPr bwMode="auto">
            <a:xfrm>
              <a:off x="2832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50" name="Oval 46"/>
            <p:cNvSpPr>
              <a:spLocks noChangeAspect="1" noChangeArrowheads="1"/>
            </p:cNvSpPr>
            <p:nvPr/>
          </p:nvSpPr>
          <p:spPr bwMode="auto">
            <a:xfrm>
              <a:off x="2448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379" name="Group 47"/>
          <p:cNvGrpSpPr>
            <a:grpSpLocks noChangeAspect="1"/>
          </p:cNvGrpSpPr>
          <p:nvPr/>
        </p:nvGrpSpPr>
        <p:grpSpPr bwMode="auto">
          <a:xfrm>
            <a:off x="1066800" y="3429000"/>
            <a:ext cx="430213" cy="430213"/>
            <a:chOff x="3168" y="336"/>
            <a:chExt cx="672" cy="672"/>
          </a:xfrm>
        </p:grpSpPr>
        <p:sp>
          <p:nvSpPr>
            <p:cNvPr id="58741" name="Rectangle 48"/>
            <p:cNvSpPr>
              <a:spLocks noChangeAspect="1" noChangeArrowheads="1"/>
            </p:cNvSpPr>
            <p:nvPr/>
          </p:nvSpPr>
          <p:spPr bwMode="auto">
            <a:xfrm>
              <a:off x="3168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42" name="Oval 49"/>
            <p:cNvSpPr>
              <a:spLocks noChangeAspect="1" noChangeArrowheads="1"/>
            </p:cNvSpPr>
            <p:nvPr/>
          </p:nvSpPr>
          <p:spPr bwMode="auto">
            <a:xfrm>
              <a:off x="3456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43" name="Oval 50"/>
            <p:cNvSpPr>
              <a:spLocks noChangeAspect="1" noChangeArrowheads="1"/>
            </p:cNvSpPr>
            <p:nvPr/>
          </p:nvSpPr>
          <p:spPr bwMode="auto">
            <a:xfrm>
              <a:off x="3264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44" name="Oval 51"/>
            <p:cNvSpPr>
              <a:spLocks noChangeAspect="1" noChangeArrowheads="1"/>
            </p:cNvSpPr>
            <p:nvPr/>
          </p:nvSpPr>
          <p:spPr bwMode="auto">
            <a:xfrm>
              <a:off x="3648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380" name="Group 52"/>
          <p:cNvGrpSpPr>
            <a:grpSpLocks noChangeAspect="1"/>
          </p:cNvGrpSpPr>
          <p:nvPr/>
        </p:nvGrpSpPr>
        <p:grpSpPr bwMode="auto">
          <a:xfrm>
            <a:off x="1066800" y="4191000"/>
            <a:ext cx="430213" cy="430213"/>
            <a:chOff x="3984" y="336"/>
            <a:chExt cx="672" cy="672"/>
          </a:xfrm>
        </p:grpSpPr>
        <p:sp>
          <p:nvSpPr>
            <p:cNvPr id="58736" name="Rectangle 53"/>
            <p:cNvSpPr>
              <a:spLocks noChangeAspect="1" noChangeArrowheads="1"/>
            </p:cNvSpPr>
            <p:nvPr/>
          </p:nvSpPr>
          <p:spPr bwMode="auto">
            <a:xfrm>
              <a:off x="3984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37" name="Oval 54"/>
            <p:cNvSpPr>
              <a:spLocks noChangeAspect="1" noChangeArrowheads="1"/>
            </p:cNvSpPr>
            <p:nvPr/>
          </p:nvSpPr>
          <p:spPr bwMode="auto">
            <a:xfrm>
              <a:off x="4080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38" name="Oval 55"/>
            <p:cNvSpPr>
              <a:spLocks noChangeAspect="1" noChangeArrowheads="1"/>
            </p:cNvSpPr>
            <p:nvPr/>
          </p:nvSpPr>
          <p:spPr bwMode="auto">
            <a:xfrm>
              <a:off x="4464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39" name="Oval 56"/>
            <p:cNvSpPr>
              <a:spLocks noChangeAspect="1" noChangeArrowheads="1"/>
            </p:cNvSpPr>
            <p:nvPr/>
          </p:nvSpPr>
          <p:spPr bwMode="auto">
            <a:xfrm>
              <a:off x="4464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40" name="Oval 57"/>
            <p:cNvSpPr>
              <a:spLocks noChangeAspect="1" noChangeArrowheads="1"/>
            </p:cNvSpPr>
            <p:nvPr/>
          </p:nvSpPr>
          <p:spPr bwMode="auto">
            <a:xfrm>
              <a:off x="4080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381" name="Group 58"/>
          <p:cNvGrpSpPr>
            <a:grpSpLocks noChangeAspect="1"/>
          </p:cNvGrpSpPr>
          <p:nvPr/>
        </p:nvGrpSpPr>
        <p:grpSpPr bwMode="auto">
          <a:xfrm>
            <a:off x="1066800" y="2667000"/>
            <a:ext cx="430213" cy="430213"/>
            <a:chOff x="3744" y="1200"/>
            <a:chExt cx="672" cy="672"/>
          </a:xfrm>
        </p:grpSpPr>
        <p:sp>
          <p:nvSpPr>
            <p:cNvPr id="58733" name="Rectangle 59"/>
            <p:cNvSpPr>
              <a:spLocks noChangeAspect="1" noChangeArrowheads="1"/>
            </p:cNvSpPr>
            <p:nvPr/>
          </p:nvSpPr>
          <p:spPr bwMode="auto">
            <a:xfrm>
              <a:off x="3744" y="1200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34" name="Oval 60"/>
            <p:cNvSpPr>
              <a:spLocks noChangeAspect="1" noChangeArrowheads="1"/>
            </p:cNvSpPr>
            <p:nvPr/>
          </p:nvSpPr>
          <p:spPr bwMode="auto">
            <a:xfrm>
              <a:off x="3840" y="129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35" name="Oval 61"/>
            <p:cNvSpPr>
              <a:spLocks noChangeAspect="1" noChangeArrowheads="1"/>
            </p:cNvSpPr>
            <p:nvPr/>
          </p:nvSpPr>
          <p:spPr bwMode="auto">
            <a:xfrm>
              <a:off x="4224" y="1680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382" name="Group 62"/>
          <p:cNvGrpSpPr>
            <a:grpSpLocks noChangeAspect="1"/>
          </p:cNvGrpSpPr>
          <p:nvPr/>
        </p:nvGrpSpPr>
        <p:grpSpPr bwMode="auto">
          <a:xfrm>
            <a:off x="1066800" y="5715000"/>
            <a:ext cx="430213" cy="430213"/>
            <a:chOff x="4800" y="1248"/>
            <a:chExt cx="672" cy="672"/>
          </a:xfrm>
        </p:grpSpPr>
        <p:sp>
          <p:nvSpPr>
            <p:cNvPr id="58726" name="Rectangle 63"/>
            <p:cNvSpPr>
              <a:spLocks noChangeAspect="1" noChangeArrowheads="1"/>
            </p:cNvSpPr>
            <p:nvPr/>
          </p:nvSpPr>
          <p:spPr bwMode="auto">
            <a:xfrm>
              <a:off x="4800" y="1248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27" name="Oval 64"/>
            <p:cNvSpPr>
              <a:spLocks noChangeAspect="1" noChangeArrowheads="1"/>
            </p:cNvSpPr>
            <p:nvPr/>
          </p:nvSpPr>
          <p:spPr bwMode="auto">
            <a:xfrm>
              <a:off x="4896" y="134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28" name="Oval 65"/>
            <p:cNvSpPr>
              <a:spLocks noChangeAspect="1" noChangeArrowheads="1"/>
            </p:cNvSpPr>
            <p:nvPr/>
          </p:nvSpPr>
          <p:spPr bwMode="auto">
            <a:xfrm>
              <a:off x="5280" y="172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29" name="Oval 66"/>
            <p:cNvSpPr>
              <a:spLocks noChangeAspect="1" noChangeArrowheads="1"/>
            </p:cNvSpPr>
            <p:nvPr/>
          </p:nvSpPr>
          <p:spPr bwMode="auto">
            <a:xfrm>
              <a:off x="5280" y="134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30" name="Oval 67"/>
            <p:cNvSpPr>
              <a:spLocks noChangeAspect="1" noChangeArrowheads="1"/>
            </p:cNvSpPr>
            <p:nvPr/>
          </p:nvSpPr>
          <p:spPr bwMode="auto">
            <a:xfrm>
              <a:off x="4896" y="172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31" name="Oval 68"/>
            <p:cNvSpPr>
              <a:spLocks noChangeAspect="1" noChangeArrowheads="1"/>
            </p:cNvSpPr>
            <p:nvPr/>
          </p:nvSpPr>
          <p:spPr bwMode="auto">
            <a:xfrm>
              <a:off x="4896" y="153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32" name="Oval 69"/>
            <p:cNvSpPr>
              <a:spLocks noChangeAspect="1" noChangeArrowheads="1"/>
            </p:cNvSpPr>
            <p:nvPr/>
          </p:nvSpPr>
          <p:spPr bwMode="auto">
            <a:xfrm>
              <a:off x="5280" y="153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383" name="Group 70"/>
          <p:cNvGrpSpPr>
            <a:grpSpLocks noChangeAspect="1"/>
          </p:cNvGrpSpPr>
          <p:nvPr/>
        </p:nvGrpSpPr>
        <p:grpSpPr bwMode="auto">
          <a:xfrm>
            <a:off x="457200" y="2667000"/>
            <a:ext cx="430213" cy="430213"/>
            <a:chOff x="1344" y="336"/>
            <a:chExt cx="672" cy="672"/>
          </a:xfrm>
        </p:grpSpPr>
        <p:sp>
          <p:nvSpPr>
            <p:cNvPr id="58724" name="Rectangle 71"/>
            <p:cNvSpPr>
              <a:spLocks noChangeAspect="1" noChangeArrowheads="1"/>
            </p:cNvSpPr>
            <p:nvPr/>
          </p:nvSpPr>
          <p:spPr bwMode="auto">
            <a:xfrm>
              <a:off x="1344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25" name="Oval 72"/>
            <p:cNvSpPr>
              <a:spLocks noChangeAspect="1" noChangeArrowheads="1"/>
            </p:cNvSpPr>
            <p:nvPr/>
          </p:nvSpPr>
          <p:spPr bwMode="auto">
            <a:xfrm>
              <a:off x="1632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384" name="Group 73"/>
          <p:cNvGrpSpPr>
            <a:grpSpLocks noChangeAspect="1"/>
          </p:cNvGrpSpPr>
          <p:nvPr/>
        </p:nvGrpSpPr>
        <p:grpSpPr bwMode="auto">
          <a:xfrm>
            <a:off x="5867400" y="2667000"/>
            <a:ext cx="430213" cy="430213"/>
            <a:chOff x="2352" y="336"/>
            <a:chExt cx="672" cy="672"/>
          </a:xfrm>
        </p:grpSpPr>
        <p:sp>
          <p:nvSpPr>
            <p:cNvPr id="58718" name="Rectangle 74"/>
            <p:cNvSpPr>
              <a:spLocks noChangeAspect="1" noChangeArrowheads="1"/>
            </p:cNvSpPr>
            <p:nvPr/>
          </p:nvSpPr>
          <p:spPr bwMode="auto">
            <a:xfrm>
              <a:off x="2352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19" name="Oval 75"/>
            <p:cNvSpPr>
              <a:spLocks noChangeAspect="1" noChangeArrowheads="1"/>
            </p:cNvSpPr>
            <p:nvPr/>
          </p:nvSpPr>
          <p:spPr bwMode="auto">
            <a:xfrm>
              <a:off x="2640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20" name="Oval 76"/>
            <p:cNvSpPr>
              <a:spLocks noChangeAspect="1" noChangeArrowheads="1"/>
            </p:cNvSpPr>
            <p:nvPr/>
          </p:nvSpPr>
          <p:spPr bwMode="auto">
            <a:xfrm>
              <a:off x="2448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21" name="Oval 77"/>
            <p:cNvSpPr>
              <a:spLocks noChangeAspect="1" noChangeArrowheads="1"/>
            </p:cNvSpPr>
            <p:nvPr/>
          </p:nvSpPr>
          <p:spPr bwMode="auto">
            <a:xfrm>
              <a:off x="2832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22" name="Oval 78"/>
            <p:cNvSpPr>
              <a:spLocks noChangeAspect="1" noChangeArrowheads="1"/>
            </p:cNvSpPr>
            <p:nvPr/>
          </p:nvSpPr>
          <p:spPr bwMode="auto">
            <a:xfrm>
              <a:off x="2832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23" name="Oval 79"/>
            <p:cNvSpPr>
              <a:spLocks noChangeAspect="1" noChangeArrowheads="1"/>
            </p:cNvSpPr>
            <p:nvPr/>
          </p:nvSpPr>
          <p:spPr bwMode="auto">
            <a:xfrm>
              <a:off x="2448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385" name="Group 80"/>
          <p:cNvGrpSpPr>
            <a:grpSpLocks noChangeAspect="1"/>
          </p:cNvGrpSpPr>
          <p:nvPr/>
        </p:nvGrpSpPr>
        <p:grpSpPr bwMode="auto">
          <a:xfrm>
            <a:off x="3352800" y="2667000"/>
            <a:ext cx="430213" cy="430213"/>
            <a:chOff x="3168" y="336"/>
            <a:chExt cx="672" cy="672"/>
          </a:xfrm>
        </p:grpSpPr>
        <p:sp>
          <p:nvSpPr>
            <p:cNvPr id="58714" name="Rectangle 81"/>
            <p:cNvSpPr>
              <a:spLocks noChangeAspect="1" noChangeArrowheads="1"/>
            </p:cNvSpPr>
            <p:nvPr/>
          </p:nvSpPr>
          <p:spPr bwMode="auto">
            <a:xfrm>
              <a:off x="3168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15" name="Oval 82"/>
            <p:cNvSpPr>
              <a:spLocks noChangeAspect="1" noChangeArrowheads="1"/>
            </p:cNvSpPr>
            <p:nvPr/>
          </p:nvSpPr>
          <p:spPr bwMode="auto">
            <a:xfrm>
              <a:off x="3456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16" name="Oval 83"/>
            <p:cNvSpPr>
              <a:spLocks noChangeAspect="1" noChangeArrowheads="1"/>
            </p:cNvSpPr>
            <p:nvPr/>
          </p:nvSpPr>
          <p:spPr bwMode="auto">
            <a:xfrm>
              <a:off x="3264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17" name="Oval 84"/>
            <p:cNvSpPr>
              <a:spLocks noChangeAspect="1" noChangeArrowheads="1"/>
            </p:cNvSpPr>
            <p:nvPr/>
          </p:nvSpPr>
          <p:spPr bwMode="auto">
            <a:xfrm>
              <a:off x="3648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386" name="Group 85"/>
          <p:cNvGrpSpPr>
            <a:grpSpLocks noChangeAspect="1"/>
          </p:cNvGrpSpPr>
          <p:nvPr/>
        </p:nvGrpSpPr>
        <p:grpSpPr bwMode="auto">
          <a:xfrm>
            <a:off x="4648200" y="2667000"/>
            <a:ext cx="430213" cy="430213"/>
            <a:chOff x="3984" y="336"/>
            <a:chExt cx="672" cy="672"/>
          </a:xfrm>
        </p:grpSpPr>
        <p:sp>
          <p:nvSpPr>
            <p:cNvPr id="58709" name="Rectangle 86"/>
            <p:cNvSpPr>
              <a:spLocks noChangeAspect="1" noChangeArrowheads="1"/>
            </p:cNvSpPr>
            <p:nvPr/>
          </p:nvSpPr>
          <p:spPr bwMode="auto">
            <a:xfrm>
              <a:off x="3984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10" name="Oval 87"/>
            <p:cNvSpPr>
              <a:spLocks noChangeAspect="1" noChangeArrowheads="1"/>
            </p:cNvSpPr>
            <p:nvPr/>
          </p:nvSpPr>
          <p:spPr bwMode="auto">
            <a:xfrm>
              <a:off x="4080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11" name="Oval 88"/>
            <p:cNvSpPr>
              <a:spLocks noChangeAspect="1" noChangeArrowheads="1"/>
            </p:cNvSpPr>
            <p:nvPr/>
          </p:nvSpPr>
          <p:spPr bwMode="auto">
            <a:xfrm>
              <a:off x="4464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12" name="Oval 89"/>
            <p:cNvSpPr>
              <a:spLocks noChangeAspect="1" noChangeArrowheads="1"/>
            </p:cNvSpPr>
            <p:nvPr/>
          </p:nvSpPr>
          <p:spPr bwMode="auto">
            <a:xfrm>
              <a:off x="4464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13" name="Oval 90"/>
            <p:cNvSpPr>
              <a:spLocks noChangeAspect="1" noChangeArrowheads="1"/>
            </p:cNvSpPr>
            <p:nvPr/>
          </p:nvSpPr>
          <p:spPr bwMode="auto">
            <a:xfrm>
              <a:off x="4080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387" name="Group 91"/>
          <p:cNvGrpSpPr>
            <a:grpSpLocks noChangeAspect="1"/>
          </p:cNvGrpSpPr>
          <p:nvPr/>
        </p:nvGrpSpPr>
        <p:grpSpPr bwMode="auto">
          <a:xfrm>
            <a:off x="1828800" y="2667000"/>
            <a:ext cx="430213" cy="430213"/>
            <a:chOff x="3744" y="1200"/>
            <a:chExt cx="672" cy="672"/>
          </a:xfrm>
        </p:grpSpPr>
        <p:sp>
          <p:nvSpPr>
            <p:cNvPr id="58706" name="Rectangle 92"/>
            <p:cNvSpPr>
              <a:spLocks noChangeAspect="1" noChangeArrowheads="1"/>
            </p:cNvSpPr>
            <p:nvPr/>
          </p:nvSpPr>
          <p:spPr bwMode="auto">
            <a:xfrm>
              <a:off x="3744" y="1200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07" name="Oval 93"/>
            <p:cNvSpPr>
              <a:spLocks noChangeAspect="1" noChangeArrowheads="1"/>
            </p:cNvSpPr>
            <p:nvPr/>
          </p:nvSpPr>
          <p:spPr bwMode="auto">
            <a:xfrm>
              <a:off x="3840" y="129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08" name="Oval 94"/>
            <p:cNvSpPr>
              <a:spLocks noChangeAspect="1" noChangeArrowheads="1"/>
            </p:cNvSpPr>
            <p:nvPr/>
          </p:nvSpPr>
          <p:spPr bwMode="auto">
            <a:xfrm>
              <a:off x="4224" y="1680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388" name="Group 95"/>
          <p:cNvGrpSpPr>
            <a:grpSpLocks noChangeAspect="1"/>
          </p:cNvGrpSpPr>
          <p:nvPr/>
        </p:nvGrpSpPr>
        <p:grpSpPr bwMode="auto">
          <a:xfrm>
            <a:off x="7391400" y="2667000"/>
            <a:ext cx="430213" cy="430213"/>
            <a:chOff x="4800" y="1248"/>
            <a:chExt cx="672" cy="672"/>
          </a:xfrm>
        </p:grpSpPr>
        <p:sp>
          <p:nvSpPr>
            <p:cNvPr id="58699" name="Rectangle 96"/>
            <p:cNvSpPr>
              <a:spLocks noChangeAspect="1" noChangeArrowheads="1"/>
            </p:cNvSpPr>
            <p:nvPr/>
          </p:nvSpPr>
          <p:spPr bwMode="auto">
            <a:xfrm>
              <a:off x="4800" y="1248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00" name="Oval 97"/>
            <p:cNvSpPr>
              <a:spLocks noChangeAspect="1" noChangeArrowheads="1"/>
            </p:cNvSpPr>
            <p:nvPr/>
          </p:nvSpPr>
          <p:spPr bwMode="auto">
            <a:xfrm>
              <a:off x="4896" y="134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01" name="Oval 98"/>
            <p:cNvSpPr>
              <a:spLocks noChangeAspect="1" noChangeArrowheads="1"/>
            </p:cNvSpPr>
            <p:nvPr/>
          </p:nvSpPr>
          <p:spPr bwMode="auto">
            <a:xfrm>
              <a:off x="5280" y="172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02" name="Oval 99"/>
            <p:cNvSpPr>
              <a:spLocks noChangeAspect="1" noChangeArrowheads="1"/>
            </p:cNvSpPr>
            <p:nvPr/>
          </p:nvSpPr>
          <p:spPr bwMode="auto">
            <a:xfrm>
              <a:off x="5280" y="134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03" name="Oval 100"/>
            <p:cNvSpPr>
              <a:spLocks noChangeAspect="1" noChangeArrowheads="1"/>
            </p:cNvSpPr>
            <p:nvPr/>
          </p:nvSpPr>
          <p:spPr bwMode="auto">
            <a:xfrm>
              <a:off x="4896" y="172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04" name="Oval 101"/>
            <p:cNvSpPr>
              <a:spLocks noChangeAspect="1" noChangeArrowheads="1"/>
            </p:cNvSpPr>
            <p:nvPr/>
          </p:nvSpPr>
          <p:spPr bwMode="auto">
            <a:xfrm>
              <a:off x="4896" y="153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705" name="Oval 102"/>
            <p:cNvSpPr>
              <a:spLocks noChangeAspect="1" noChangeArrowheads="1"/>
            </p:cNvSpPr>
            <p:nvPr/>
          </p:nvSpPr>
          <p:spPr bwMode="auto">
            <a:xfrm>
              <a:off x="5280" y="153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389" name="Group 103"/>
          <p:cNvGrpSpPr>
            <a:grpSpLocks noChangeAspect="1"/>
          </p:cNvGrpSpPr>
          <p:nvPr/>
        </p:nvGrpSpPr>
        <p:grpSpPr bwMode="auto">
          <a:xfrm>
            <a:off x="457200" y="3429000"/>
            <a:ext cx="430213" cy="430213"/>
            <a:chOff x="1344" y="336"/>
            <a:chExt cx="672" cy="672"/>
          </a:xfrm>
        </p:grpSpPr>
        <p:sp>
          <p:nvSpPr>
            <p:cNvPr id="58697" name="Rectangle 104"/>
            <p:cNvSpPr>
              <a:spLocks noChangeAspect="1" noChangeArrowheads="1"/>
            </p:cNvSpPr>
            <p:nvPr/>
          </p:nvSpPr>
          <p:spPr bwMode="auto">
            <a:xfrm>
              <a:off x="1344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98" name="Oval 105"/>
            <p:cNvSpPr>
              <a:spLocks noChangeAspect="1" noChangeArrowheads="1"/>
            </p:cNvSpPr>
            <p:nvPr/>
          </p:nvSpPr>
          <p:spPr bwMode="auto">
            <a:xfrm>
              <a:off x="1632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390" name="Group 106"/>
          <p:cNvGrpSpPr>
            <a:grpSpLocks noChangeAspect="1"/>
          </p:cNvGrpSpPr>
          <p:nvPr/>
        </p:nvGrpSpPr>
        <p:grpSpPr bwMode="auto">
          <a:xfrm>
            <a:off x="5867400" y="3429000"/>
            <a:ext cx="430213" cy="430213"/>
            <a:chOff x="2352" y="336"/>
            <a:chExt cx="672" cy="672"/>
          </a:xfrm>
        </p:grpSpPr>
        <p:sp>
          <p:nvSpPr>
            <p:cNvPr id="58691" name="Rectangle 107"/>
            <p:cNvSpPr>
              <a:spLocks noChangeAspect="1" noChangeArrowheads="1"/>
            </p:cNvSpPr>
            <p:nvPr/>
          </p:nvSpPr>
          <p:spPr bwMode="auto">
            <a:xfrm>
              <a:off x="2352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92" name="Oval 108"/>
            <p:cNvSpPr>
              <a:spLocks noChangeAspect="1" noChangeArrowheads="1"/>
            </p:cNvSpPr>
            <p:nvPr/>
          </p:nvSpPr>
          <p:spPr bwMode="auto">
            <a:xfrm>
              <a:off x="2640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93" name="Oval 109"/>
            <p:cNvSpPr>
              <a:spLocks noChangeAspect="1" noChangeArrowheads="1"/>
            </p:cNvSpPr>
            <p:nvPr/>
          </p:nvSpPr>
          <p:spPr bwMode="auto">
            <a:xfrm>
              <a:off x="2448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94" name="Oval 110"/>
            <p:cNvSpPr>
              <a:spLocks noChangeAspect="1" noChangeArrowheads="1"/>
            </p:cNvSpPr>
            <p:nvPr/>
          </p:nvSpPr>
          <p:spPr bwMode="auto">
            <a:xfrm>
              <a:off x="2832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95" name="Oval 111"/>
            <p:cNvSpPr>
              <a:spLocks noChangeAspect="1" noChangeArrowheads="1"/>
            </p:cNvSpPr>
            <p:nvPr/>
          </p:nvSpPr>
          <p:spPr bwMode="auto">
            <a:xfrm>
              <a:off x="2832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96" name="Oval 112"/>
            <p:cNvSpPr>
              <a:spLocks noChangeAspect="1" noChangeArrowheads="1"/>
            </p:cNvSpPr>
            <p:nvPr/>
          </p:nvSpPr>
          <p:spPr bwMode="auto">
            <a:xfrm>
              <a:off x="2448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391" name="Group 113"/>
          <p:cNvGrpSpPr>
            <a:grpSpLocks noChangeAspect="1"/>
          </p:cNvGrpSpPr>
          <p:nvPr/>
        </p:nvGrpSpPr>
        <p:grpSpPr bwMode="auto">
          <a:xfrm>
            <a:off x="3352800" y="3429000"/>
            <a:ext cx="430213" cy="430213"/>
            <a:chOff x="3168" y="336"/>
            <a:chExt cx="672" cy="672"/>
          </a:xfrm>
        </p:grpSpPr>
        <p:sp>
          <p:nvSpPr>
            <p:cNvPr id="58687" name="Rectangle 114"/>
            <p:cNvSpPr>
              <a:spLocks noChangeAspect="1" noChangeArrowheads="1"/>
            </p:cNvSpPr>
            <p:nvPr/>
          </p:nvSpPr>
          <p:spPr bwMode="auto">
            <a:xfrm>
              <a:off x="3168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88" name="Oval 115"/>
            <p:cNvSpPr>
              <a:spLocks noChangeAspect="1" noChangeArrowheads="1"/>
            </p:cNvSpPr>
            <p:nvPr/>
          </p:nvSpPr>
          <p:spPr bwMode="auto">
            <a:xfrm>
              <a:off x="3456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89" name="Oval 116"/>
            <p:cNvSpPr>
              <a:spLocks noChangeAspect="1" noChangeArrowheads="1"/>
            </p:cNvSpPr>
            <p:nvPr/>
          </p:nvSpPr>
          <p:spPr bwMode="auto">
            <a:xfrm>
              <a:off x="3264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90" name="Oval 117"/>
            <p:cNvSpPr>
              <a:spLocks noChangeAspect="1" noChangeArrowheads="1"/>
            </p:cNvSpPr>
            <p:nvPr/>
          </p:nvSpPr>
          <p:spPr bwMode="auto">
            <a:xfrm>
              <a:off x="3648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392" name="Group 118"/>
          <p:cNvGrpSpPr>
            <a:grpSpLocks noChangeAspect="1"/>
          </p:cNvGrpSpPr>
          <p:nvPr/>
        </p:nvGrpSpPr>
        <p:grpSpPr bwMode="auto">
          <a:xfrm>
            <a:off x="4648200" y="3429000"/>
            <a:ext cx="430213" cy="430213"/>
            <a:chOff x="3984" y="336"/>
            <a:chExt cx="672" cy="672"/>
          </a:xfrm>
        </p:grpSpPr>
        <p:sp>
          <p:nvSpPr>
            <p:cNvPr id="58682" name="Rectangle 119"/>
            <p:cNvSpPr>
              <a:spLocks noChangeAspect="1" noChangeArrowheads="1"/>
            </p:cNvSpPr>
            <p:nvPr/>
          </p:nvSpPr>
          <p:spPr bwMode="auto">
            <a:xfrm>
              <a:off x="3984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83" name="Oval 120"/>
            <p:cNvSpPr>
              <a:spLocks noChangeAspect="1" noChangeArrowheads="1"/>
            </p:cNvSpPr>
            <p:nvPr/>
          </p:nvSpPr>
          <p:spPr bwMode="auto">
            <a:xfrm>
              <a:off x="4080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84" name="Oval 121"/>
            <p:cNvSpPr>
              <a:spLocks noChangeAspect="1" noChangeArrowheads="1"/>
            </p:cNvSpPr>
            <p:nvPr/>
          </p:nvSpPr>
          <p:spPr bwMode="auto">
            <a:xfrm>
              <a:off x="4464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85" name="Oval 122"/>
            <p:cNvSpPr>
              <a:spLocks noChangeAspect="1" noChangeArrowheads="1"/>
            </p:cNvSpPr>
            <p:nvPr/>
          </p:nvSpPr>
          <p:spPr bwMode="auto">
            <a:xfrm>
              <a:off x="4464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86" name="Oval 123"/>
            <p:cNvSpPr>
              <a:spLocks noChangeAspect="1" noChangeArrowheads="1"/>
            </p:cNvSpPr>
            <p:nvPr/>
          </p:nvSpPr>
          <p:spPr bwMode="auto">
            <a:xfrm>
              <a:off x="4080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393" name="Group 124"/>
          <p:cNvGrpSpPr>
            <a:grpSpLocks noChangeAspect="1"/>
          </p:cNvGrpSpPr>
          <p:nvPr/>
        </p:nvGrpSpPr>
        <p:grpSpPr bwMode="auto">
          <a:xfrm>
            <a:off x="1828800" y="3429000"/>
            <a:ext cx="430213" cy="430213"/>
            <a:chOff x="3744" y="1200"/>
            <a:chExt cx="672" cy="672"/>
          </a:xfrm>
        </p:grpSpPr>
        <p:sp>
          <p:nvSpPr>
            <p:cNvPr id="58679" name="Rectangle 125"/>
            <p:cNvSpPr>
              <a:spLocks noChangeAspect="1" noChangeArrowheads="1"/>
            </p:cNvSpPr>
            <p:nvPr/>
          </p:nvSpPr>
          <p:spPr bwMode="auto">
            <a:xfrm>
              <a:off x="3744" y="1200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80" name="Oval 126"/>
            <p:cNvSpPr>
              <a:spLocks noChangeAspect="1" noChangeArrowheads="1"/>
            </p:cNvSpPr>
            <p:nvPr/>
          </p:nvSpPr>
          <p:spPr bwMode="auto">
            <a:xfrm>
              <a:off x="3840" y="129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81" name="Oval 127"/>
            <p:cNvSpPr>
              <a:spLocks noChangeAspect="1" noChangeArrowheads="1"/>
            </p:cNvSpPr>
            <p:nvPr/>
          </p:nvSpPr>
          <p:spPr bwMode="auto">
            <a:xfrm>
              <a:off x="4224" y="1680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394" name="Group 128"/>
          <p:cNvGrpSpPr>
            <a:grpSpLocks noChangeAspect="1"/>
          </p:cNvGrpSpPr>
          <p:nvPr/>
        </p:nvGrpSpPr>
        <p:grpSpPr bwMode="auto">
          <a:xfrm>
            <a:off x="7391400" y="3429000"/>
            <a:ext cx="430213" cy="430213"/>
            <a:chOff x="4800" y="1248"/>
            <a:chExt cx="672" cy="672"/>
          </a:xfrm>
        </p:grpSpPr>
        <p:sp>
          <p:nvSpPr>
            <p:cNvPr id="58672" name="Rectangle 129"/>
            <p:cNvSpPr>
              <a:spLocks noChangeAspect="1" noChangeArrowheads="1"/>
            </p:cNvSpPr>
            <p:nvPr/>
          </p:nvSpPr>
          <p:spPr bwMode="auto">
            <a:xfrm>
              <a:off x="4800" y="1248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73" name="Oval 130"/>
            <p:cNvSpPr>
              <a:spLocks noChangeAspect="1" noChangeArrowheads="1"/>
            </p:cNvSpPr>
            <p:nvPr/>
          </p:nvSpPr>
          <p:spPr bwMode="auto">
            <a:xfrm>
              <a:off x="4896" y="134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74" name="Oval 131"/>
            <p:cNvSpPr>
              <a:spLocks noChangeAspect="1" noChangeArrowheads="1"/>
            </p:cNvSpPr>
            <p:nvPr/>
          </p:nvSpPr>
          <p:spPr bwMode="auto">
            <a:xfrm>
              <a:off x="5280" y="172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75" name="Oval 132"/>
            <p:cNvSpPr>
              <a:spLocks noChangeAspect="1" noChangeArrowheads="1"/>
            </p:cNvSpPr>
            <p:nvPr/>
          </p:nvSpPr>
          <p:spPr bwMode="auto">
            <a:xfrm>
              <a:off x="5280" y="134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76" name="Oval 133"/>
            <p:cNvSpPr>
              <a:spLocks noChangeAspect="1" noChangeArrowheads="1"/>
            </p:cNvSpPr>
            <p:nvPr/>
          </p:nvSpPr>
          <p:spPr bwMode="auto">
            <a:xfrm>
              <a:off x="4896" y="172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77" name="Oval 134"/>
            <p:cNvSpPr>
              <a:spLocks noChangeAspect="1" noChangeArrowheads="1"/>
            </p:cNvSpPr>
            <p:nvPr/>
          </p:nvSpPr>
          <p:spPr bwMode="auto">
            <a:xfrm>
              <a:off x="4896" y="153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78" name="Oval 135"/>
            <p:cNvSpPr>
              <a:spLocks noChangeAspect="1" noChangeArrowheads="1"/>
            </p:cNvSpPr>
            <p:nvPr/>
          </p:nvSpPr>
          <p:spPr bwMode="auto">
            <a:xfrm>
              <a:off x="5280" y="153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395" name="Group 136"/>
          <p:cNvGrpSpPr>
            <a:grpSpLocks noChangeAspect="1"/>
          </p:cNvGrpSpPr>
          <p:nvPr/>
        </p:nvGrpSpPr>
        <p:grpSpPr bwMode="auto">
          <a:xfrm>
            <a:off x="457200" y="4191000"/>
            <a:ext cx="430213" cy="430213"/>
            <a:chOff x="1344" y="336"/>
            <a:chExt cx="672" cy="672"/>
          </a:xfrm>
        </p:grpSpPr>
        <p:sp>
          <p:nvSpPr>
            <p:cNvPr id="58670" name="Rectangle 137"/>
            <p:cNvSpPr>
              <a:spLocks noChangeAspect="1" noChangeArrowheads="1"/>
            </p:cNvSpPr>
            <p:nvPr/>
          </p:nvSpPr>
          <p:spPr bwMode="auto">
            <a:xfrm>
              <a:off x="1344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71" name="Oval 138"/>
            <p:cNvSpPr>
              <a:spLocks noChangeAspect="1" noChangeArrowheads="1"/>
            </p:cNvSpPr>
            <p:nvPr/>
          </p:nvSpPr>
          <p:spPr bwMode="auto">
            <a:xfrm>
              <a:off x="1632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396" name="Group 139"/>
          <p:cNvGrpSpPr>
            <a:grpSpLocks noChangeAspect="1"/>
          </p:cNvGrpSpPr>
          <p:nvPr/>
        </p:nvGrpSpPr>
        <p:grpSpPr bwMode="auto">
          <a:xfrm>
            <a:off x="5867400" y="4191000"/>
            <a:ext cx="430213" cy="430213"/>
            <a:chOff x="2352" y="336"/>
            <a:chExt cx="672" cy="672"/>
          </a:xfrm>
        </p:grpSpPr>
        <p:sp>
          <p:nvSpPr>
            <p:cNvPr id="58664" name="Rectangle 140"/>
            <p:cNvSpPr>
              <a:spLocks noChangeAspect="1" noChangeArrowheads="1"/>
            </p:cNvSpPr>
            <p:nvPr/>
          </p:nvSpPr>
          <p:spPr bwMode="auto">
            <a:xfrm>
              <a:off x="2352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65" name="Oval 141"/>
            <p:cNvSpPr>
              <a:spLocks noChangeAspect="1" noChangeArrowheads="1"/>
            </p:cNvSpPr>
            <p:nvPr/>
          </p:nvSpPr>
          <p:spPr bwMode="auto">
            <a:xfrm>
              <a:off x="2640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66" name="Oval 142"/>
            <p:cNvSpPr>
              <a:spLocks noChangeAspect="1" noChangeArrowheads="1"/>
            </p:cNvSpPr>
            <p:nvPr/>
          </p:nvSpPr>
          <p:spPr bwMode="auto">
            <a:xfrm>
              <a:off x="2448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67" name="Oval 143"/>
            <p:cNvSpPr>
              <a:spLocks noChangeAspect="1" noChangeArrowheads="1"/>
            </p:cNvSpPr>
            <p:nvPr/>
          </p:nvSpPr>
          <p:spPr bwMode="auto">
            <a:xfrm>
              <a:off x="2832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68" name="Oval 144"/>
            <p:cNvSpPr>
              <a:spLocks noChangeAspect="1" noChangeArrowheads="1"/>
            </p:cNvSpPr>
            <p:nvPr/>
          </p:nvSpPr>
          <p:spPr bwMode="auto">
            <a:xfrm>
              <a:off x="2832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69" name="Oval 145"/>
            <p:cNvSpPr>
              <a:spLocks noChangeAspect="1" noChangeArrowheads="1"/>
            </p:cNvSpPr>
            <p:nvPr/>
          </p:nvSpPr>
          <p:spPr bwMode="auto">
            <a:xfrm>
              <a:off x="2448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397" name="Group 146"/>
          <p:cNvGrpSpPr>
            <a:grpSpLocks noChangeAspect="1"/>
          </p:cNvGrpSpPr>
          <p:nvPr/>
        </p:nvGrpSpPr>
        <p:grpSpPr bwMode="auto">
          <a:xfrm>
            <a:off x="3352800" y="4191000"/>
            <a:ext cx="430213" cy="430213"/>
            <a:chOff x="3168" y="336"/>
            <a:chExt cx="672" cy="672"/>
          </a:xfrm>
        </p:grpSpPr>
        <p:sp>
          <p:nvSpPr>
            <p:cNvPr id="58660" name="Rectangle 147"/>
            <p:cNvSpPr>
              <a:spLocks noChangeAspect="1" noChangeArrowheads="1"/>
            </p:cNvSpPr>
            <p:nvPr/>
          </p:nvSpPr>
          <p:spPr bwMode="auto">
            <a:xfrm>
              <a:off x="3168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61" name="Oval 148"/>
            <p:cNvSpPr>
              <a:spLocks noChangeAspect="1" noChangeArrowheads="1"/>
            </p:cNvSpPr>
            <p:nvPr/>
          </p:nvSpPr>
          <p:spPr bwMode="auto">
            <a:xfrm>
              <a:off x="3456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62" name="Oval 149"/>
            <p:cNvSpPr>
              <a:spLocks noChangeAspect="1" noChangeArrowheads="1"/>
            </p:cNvSpPr>
            <p:nvPr/>
          </p:nvSpPr>
          <p:spPr bwMode="auto">
            <a:xfrm>
              <a:off x="3264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63" name="Oval 150"/>
            <p:cNvSpPr>
              <a:spLocks noChangeAspect="1" noChangeArrowheads="1"/>
            </p:cNvSpPr>
            <p:nvPr/>
          </p:nvSpPr>
          <p:spPr bwMode="auto">
            <a:xfrm>
              <a:off x="3648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398" name="Group 151"/>
          <p:cNvGrpSpPr>
            <a:grpSpLocks noChangeAspect="1"/>
          </p:cNvGrpSpPr>
          <p:nvPr/>
        </p:nvGrpSpPr>
        <p:grpSpPr bwMode="auto">
          <a:xfrm>
            <a:off x="4648200" y="4191000"/>
            <a:ext cx="430213" cy="430213"/>
            <a:chOff x="3984" y="336"/>
            <a:chExt cx="672" cy="672"/>
          </a:xfrm>
        </p:grpSpPr>
        <p:sp>
          <p:nvSpPr>
            <p:cNvPr id="58655" name="Rectangle 152"/>
            <p:cNvSpPr>
              <a:spLocks noChangeAspect="1" noChangeArrowheads="1"/>
            </p:cNvSpPr>
            <p:nvPr/>
          </p:nvSpPr>
          <p:spPr bwMode="auto">
            <a:xfrm>
              <a:off x="3984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56" name="Oval 153"/>
            <p:cNvSpPr>
              <a:spLocks noChangeAspect="1" noChangeArrowheads="1"/>
            </p:cNvSpPr>
            <p:nvPr/>
          </p:nvSpPr>
          <p:spPr bwMode="auto">
            <a:xfrm>
              <a:off x="4080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57" name="Oval 154"/>
            <p:cNvSpPr>
              <a:spLocks noChangeAspect="1" noChangeArrowheads="1"/>
            </p:cNvSpPr>
            <p:nvPr/>
          </p:nvSpPr>
          <p:spPr bwMode="auto">
            <a:xfrm>
              <a:off x="4464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58" name="Oval 155"/>
            <p:cNvSpPr>
              <a:spLocks noChangeAspect="1" noChangeArrowheads="1"/>
            </p:cNvSpPr>
            <p:nvPr/>
          </p:nvSpPr>
          <p:spPr bwMode="auto">
            <a:xfrm>
              <a:off x="4464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59" name="Oval 156"/>
            <p:cNvSpPr>
              <a:spLocks noChangeAspect="1" noChangeArrowheads="1"/>
            </p:cNvSpPr>
            <p:nvPr/>
          </p:nvSpPr>
          <p:spPr bwMode="auto">
            <a:xfrm>
              <a:off x="4080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399" name="Group 157"/>
          <p:cNvGrpSpPr>
            <a:grpSpLocks noChangeAspect="1"/>
          </p:cNvGrpSpPr>
          <p:nvPr/>
        </p:nvGrpSpPr>
        <p:grpSpPr bwMode="auto">
          <a:xfrm>
            <a:off x="1828800" y="4191000"/>
            <a:ext cx="430213" cy="430213"/>
            <a:chOff x="3744" y="1200"/>
            <a:chExt cx="672" cy="672"/>
          </a:xfrm>
        </p:grpSpPr>
        <p:sp>
          <p:nvSpPr>
            <p:cNvPr id="58652" name="Rectangle 158"/>
            <p:cNvSpPr>
              <a:spLocks noChangeAspect="1" noChangeArrowheads="1"/>
            </p:cNvSpPr>
            <p:nvPr/>
          </p:nvSpPr>
          <p:spPr bwMode="auto">
            <a:xfrm>
              <a:off x="3744" y="1200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53" name="Oval 159"/>
            <p:cNvSpPr>
              <a:spLocks noChangeAspect="1" noChangeArrowheads="1"/>
            </p:cNvSpPr>
            <p:nvPr/>
          </p:nvSpPr>
          <p:spPr bwMode="auto">
            <a:xfrm>
              <a:off x="3840" y="129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54" name="Oval 160"/>
            <p:cNvSpPr>
              <a:spLocks noChangeAspect="1" noChangeArrowheads="1"/>
            </p:cNvSpPr>
            <p:nvPr/>
          </p:nvSpPr>
          <p:spPr bwMode="auto">
            <a:xfrm>
              <a:off x="4224" y="1680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00" name="Group 161"/>
          <p:cNvGrpSpPr>
            <a:grpSpLocks noChangeAspect="1"/>
          </p:cNvGrpSpPr>
          <p:nvPr/>
        </p:nvGrpSpPr>
        <p:grpSpPr bwMode="auto">
          <a:xfrm>
            <a:off x="7391400" y="4191000"/>
            <a:ext cx="430213" cy="430213"/>
            <a:chOff x="4800" y="1248"/>
            <a:chExt cx="672" cy="672"/>
          </a:xfrm>
        </p:grpSpPr>
        <p:sp>
          <p:nvSpPr>
            <p:cNvPr id="58645" name="Rectangle 162"/>
            <p:cNvSpPr>
              <a:spLocks noChangeAspect="1" noChangeArrowheads="1"/>
            </p:cNvSpPr>
            <p:nvPr/>
          </p:nvSpPr>
          <p:spPr bwMode="auto">
            <a:xfrm>
              <a:off x="4800" y="1248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46" name="Oval 163"/>
            <p:cNvSpPr>
              <a:spLocks noChangeAspect="1" noChangeArrowheads="1"/>
            </p:cNvSpPr>
            <p:nvPr/>
          </p:nvSpPr>
          <p:spPr bwMode="auto">
            <a:xfrm>
              <a:off x="4896" y="134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47" name="Oval 164"/>
            <p:cNvSpPr>
              <a:spLocks noChangeAspect="1" noChangeArrowheads="1"/>
            </p:cNvSpPr>
            <p:nvPr/>
          </p:nvSpPr>
          <p:spPr bwMode="auto">
            <a:xfrm>
              <a:off x="5280" y="172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48" name="Oval 165"/>
            <p:cNvSpPr>
              <a:spLocks noChangeAspect="1" noChangeArrowheads="1"/>
            </p:cNvSpPr>
            <p:nvPr/>
          </p:nvSpPr>
          <p:spPr bwMode="auto">
            <a:xfrm>
              <a:off x="5280" y="134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49" name="Oval 166"/>
            <p:cNvSpPr>
              <a:spLocks noChangeAspect="1" noChangeArrowheads="1"/>
            </p:cNvSpPr>
            <p:nvPr/>
          </p:nvSpPr>
          <p:spPr bwMode="auto">
            <a:xfrm>
              <a:off x="4896" y="172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50" name="Oval 167"/>
            <p:cNvSpPr>
              <a:spLocks noChangeAspect="1" noChangeArrowheads="1"/>
            </p:cNvSpPr>
            <p:nvPr/>
          </p:nvSpPr>
          <p:spPr bwMode="auto">
            <a:xfrm>
              <a:off x="4896" y="153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51" name="Oval 168"/>
            <p:cNvSpPr>
              <a:spLocks noChangeAspect="1" noChangeArrowheads="1"/>
            </p:cNvSpPr>
            <p:nvPr/>
          </p:nvSpPr>
          <p:spPr bwMode="auto">
            <a:xfrm>
              <a:off x="5280" y="153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01" name="Group 169"/>
          <p:cNvGrpSpPr>
            <a:grpSpLocks noChangeAspect="1"/>
          </p:cNvGrpSpPr>
          <p:nvPr/>
        </p:nvGrpSpPr>
        <p:grpSpPr bwMode="auto">
          <a:xfrm>
            <a:off x="457200" y="4953000"/>
            <a:ext cx="430213" cy="430213"/>
            <a:chOff x="1344" y="336"/>
            <a:chExt cx="672" cy="672"/>
          </a:xfrm>
        </p:grpSpPr>
        <p:sp>
          <p:nvSpPr>
            <p:cNvPr id="58643" name="Rectangle 170"/>
            <p:cNvSpPr>
              <a:spLocks noChangeAspect="1" noChangeArrowheads="1"/>
            </p:cNvSpPr>
            <p:nvPr/>
          </p:nvSpPr>
          <p:spPr bwMode="auto">
            <a:xfrm>
              <a:off x="1344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44" name="Oval 171"/>
            <p:cNvSpPr>
              <a:spLocks noChangeAspect="1" noChangeArrowheads="1"/>
            </p:cNvSpPr>
            <p:nvPr/>
          </p:nvSpPr>
          <p:spPr bwMode="auto">
            <a:xfrm>
              <a:off x="1632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02" name="Group 172"/>
          <p:cNvGrpSpPr>
            <a:grpSpLocks noChangeAspect="1"/>
          </p:cNvGrpSpPr>
          <p:nvPr/>
        </p:nvGrpSpPr>
        <p:grpSpPr bwMode="auto">
          <a:xfrm>
            <a:off x="5867400" y="4953000"/>
            <a:ext cx="430213" cy="430213"/>
            <a:chOff x="2352" y="336"/>
            <a:chExt cx="672" cy="672"/>
          </a:xfrm>
        </p:grpSpPr>
        <p:sp>
          <p:nvSpPr>
            <p:cNvPr id="58637" name="Rectangle 173"/>
            <p:cNvSpPr>
              <a:spLocks noChangeAspect="1" noChangeArrowheads="1"/>
            </p:cNvSpPr>
            <p:nvPr/>
          </p:nvSpPr>
          <p:spPr bwMode="auto">
            <a:xfrm>
              <a:off x="2352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38" name="Oval 174"/>
            <p:cNvSpPr>
              <a:spLocks noChangeAspect="1" noChangeArrowheads="1"/>
            </p:cNvSpPr>
            <p:nvPr/>
          </p:nvSpPr>
          <p:spPr bwMode="auto">
            <a:xfrm>
              <a:off x="2640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39" name="Oval 175"/>
            <p:cNvSpPr>
              <a:spLocks noChangeAspect="1" noChangeArrowheads="1"/>
            </p:cNvSpPr>
            <p:nvPr/>
          </p:nvSpPr>
          <p:spPr bwMode="auto">
            <a:xfrm>
              <a:off x="2448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40" name="Oval 176"/>
            <p:cNvSpPr>
              <a:spLocks noChangeAspect="1" noChangeArrowheads="1"/>
            </p:cNvSpPr>
            <p:nvPr/>
          </p:nvSpPr>
          <p:spPr bwMode="auto">
            <a:xfrm>
              <a:off x="2832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41" name="Oval 177"/>
            <p:cNvSpPr>
              <a:spLocks noChangeAspect="1" noChangeArrowheads="1"/>
            </p:cNvSpPr>
            <p:nvPr/>
          </p:nvSpPr>
          <p:spPr bwMode="auto">
            <a:xfrm>
              <a:off x="2832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42" name="Oval 178"/>
            <p:cNvSpPr>
              <a:spLocks noChangeAspect="1" noChangeArrowheads="1"/>
            </p:cNvSpPr>
            <p:nvPr/>
          </p:nvSpPr>
          <p:spPr bwMode="auto">
            <a:xfrm>
              <a:off x="2448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03" name="Group 179"/>
          <p:cNvGrpSpPr>
            <a:grpSpLocks noChangeAspect="1"/>
          </p:cNvGrpSpPr>
          <p:nvPr/>
        </p:nvGrpSpPr>
        <p:grpSpPr bwMode="auto">
          <a:xfrm>
            <a:off x="3352800" y="4953000"/>
            <a:ext cx="430213" cy="430213"/>
            <a:chOff x="3168" y="336"/>
            <a:chExt cx="672" cy="672"/>
          </a:xfrm>
        </p:grpSpPr>
        <p:sp>
          <p:nvSpPr>
            <p:cNvPr id="58633" name="Rectangle 180"/>
            <p:cNvSpPr>
              <a:spLocks noChangeAspect="1" noChangeArrowheads="1"/>
            </p:cNvSpPr>
            <p:nvPr/>
          </p:nvSpPr>
          <p:spPr bwMode="auto">
            <a:xfrm>
              <a:off x="3168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34" name="Oval 181"/>
            <p:cNvSpPr>
              <a:spLocks noChangeAspect="1" noChangeArrowheads="1"/>
            </p:cNvSpPr>
            <p:nvPr/>
          </p:nvSpPr>
          <p:spPr bwMode="auto">
            <a:xfrm>
              <a:off x="3456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35" name="Oval 182"/>
            <p:cNvSpPr>
              <a:spLocks noChangeAspect="1" noChangeArrowheads="1"/>
            </p:cNvSpPr>
            <p:nvPr/>
          </p:nvSpPr>
          <p:spPr bwMode="auto">
            <a:xfrm>
              <a:off x="3264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36" name="Oval 183"/>
            <p:cNvSpPr>
              <a:spLocks noChangeAspect="1" noChangeArrowheads="1"/>
            </p:cNvSpPr>
            <p:nvPr/>
          </p:nvSpPr>
          <p:spPr bwMode="auto">
            <a:xfrm>
              <a:off x="3648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04" name="Group 184"/>
          <p:cNvGrpSpPr>
            <a:grpSpLocks noChangeAspect="1"/>
          </p:cNvGrpSpPr>
          <p:nvPr/>
        </p:nvGrpSpPr>
        <p:grpSpPr bwMode="auto">
          <a:xfrm>
            <a:off x="4648200" y="4953000"/>
            <a:ext cx="430213" cy="430213"/>
            <a:chOff x="3984" y="336"/>
            <a:chExt cx="672" cy="672"/>
          </a:xfrm>
        </p:grpSpPr>
        <p:sp>
          <p:nvSpPr>
            <p:cNvPr id="58628" name="Rectangle 185"/>
            <p:cNvSpPr>
              <a:spLocks noChangeAspect="1" noChangeArrowheads="1"/>
            </p:cNvSpPr>
            <p:nvPr/>
          </p:nvSpPr>
          <p:spPr bwMode="auto">
            <a:xfrm>
              <a:off x="3984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29" name="Oval 186"/>
            <p:cNvSpPr>
              <a:spLocks noChangeAspect="1" noChangeArrowheads="1"/>
            </p:cNvSpPr>
            <p:nvPr/>
          </p:nvSpPr>
          <p:spPr bwMode="auto">
            <a:xfrm>
              <a:off x="4080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30" name="Oval 187"/>
            <p:cNvSpPr>
              <a:spLocks noChangeAspect="1" noChangeArrowheads="1"/>
            </p:cNvSpPr>
            <p:nvPr/>
          </p:nvSpPr>
          <p:spPr bwMode="auto">
            <a:xfrm>
              <a:off x="4464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31" name="Oval 188"/>
            <p:cNvSpPr>
              <a:spLocks noChangeAspect="1" noChangeArrowheads="1"/>
            </p:cNvSpPr>
            <p:nvPr/>
          </p:nvSpPr>
          <p:spPr bwMode="auto">
            <a:xfrm>
              <a:off x="4464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32" name="Oval 189"/>
            <p:cNvSpPr>
              <a:spLocks noChangeAspect="1" noChangeArrowheads="1"/>
            </p:cNvSpPr>
            <p:nvPr/>
          </p:nvSpPr>
          <p:spPr bwMode="auto">
            <a:xfrm>
              <a:off x="4080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05" name="Group 190"/>
          <p:cNvGrpSpPr>
            <a:grpSpLocks noChangeAspect="1"/>
          </p:cNvGrpSpPr>
          <p:nvPr/>
        </p:nvGrpSpPr>
        <p:grpSpPr bwMode="auto">
          <a:xfrm>
            <a:off x="1828800" y="4953000"/>
            <a:ext cx="430213" cy="430213"/>
            <a:chOff x="3744" y="1200"/>
            <a:chExt cx="672" cy="672"/>
          </a:xfrm>
        </p:grpSpPr>
        <p:sp>
          <p:nvSpPr>
            <p:cNvPr id="58625" name="Rectangle 191"/>
            <p:cNvSpPr>
              <a:spLocks noChangeAspect="1" noChangeArrowheads="1"/>
            </p:cNvSpPr>
            <p:nvPr/>
          </p:nvSpPr>
          <p:spPr bwMode="auto">
            <a:xfrm>
              <a:off x="3744" y="1200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26" name="Oval 192"/>
            <p:cNvSpPr>
              <a:spLocks noChangeAspect="1" noChangeArrowheads="1"/>
            </p:cNvSpPr>
            <p:nvPr/>
          </p:nvSpPr>
          <p:spPr bwMode="auto">
            <a:xfrm>
              <a:off x="3840" y="129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27" name="Oval 193"/>
            <p:cNvSpPr>
              <a:spLocks noChangeAspect="1" noChangeArrowheads="1"/>
            </p:cNvSpPr>
            <p:nvPr/>
          </p:nvSpPr>
          <p:spPr bwMode="auto">
            <a:xfrm>
              <a:off x="4224" y="1680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06" name="Group 194"/>
          <p:cNvGrpSpPr>
            <a:grpSpLocks noChangeAspect="1"/>
          </p:cNvGrpSpPr>
          <p:nvPr/>
        </p:nvGrpSpPr>
        <p:grpSpPr bwMode="auto">
          <a:xfrm>
            <a:off x="7391400" y="4953000"/>
            <a:ext cx="430213" cy="430213"/>
            <a:chOff x="4800" y="1248"/>
            <a:chExt cx="672" cy="672"/>
          </a:xfrm>
        </p:grpSpPr>
        <p:sp>
          <p:nvSpPr>
            <p:cNvPr id="58618" name="Rectangle 195"/>
            <p:cNvSpPr>
              <a:spLocks noChangeAspect="1" noChangeArrowheads="1"/>
            </p:cNvSpPr>
            <p:nvPr/>
          </p:nvSpPr>
          <p:spPr bwMode="auto">
            <a:xfrm>
              <a:off x="4800" y="1248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19" name="Oval 196"/>
            <p:cNvSpPr>
              <a:spLocks noChangeAspect="1" noChangeArrowheads="1"/>
            </p:cNvSpPr>
            <p:nvPr/>
          </p:nvSpPr>
          <p:spPr bwMode="auto">
            <a:xfrm>
              <a:off x="4896" y="134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20" name="Oval 197"/>
            <p:cNvSpPr>
              <a:spLocks noChangeAspect="1" noChangeArrowheads="1"/>
            </p:cNvSpPr>
            <p:nvPr/>
          </p:nvSpPr>
          <p:spPr bwMode="auto">
            <a:xfrm>
              <a:off x="5280" y="172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21" name="Oval 198"/>
            <p:cNvSpPr>
              <a:spLocks noChangeAspect="1" noChangeArrowheads="1"/>
            </p:cNvSpPr>
            <p:nvPr/>
          </p:nvSpPr>
          <p:spPr bwMode="auto">
            <a:xfrm>
              <a:off x="5280" y="134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22" name="Oval 199"/>
            <p:cNvSpPr>
              <a:spLocks noChangeAspect="1" noChangeArrowheads="1"/>
            </p:cNvSpPr>
            <p:nvPr/>
          </p:nvSpPr>
          <p:spPr bwMode="auto">
            <a:xfrm>
              <a:off x="4896" y="172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23" name="Oval 200"/>
            <p:cNvSpPr>
              <a:spLocks noChangeAspect="1" noChangeArrowheads="1"/>
            </p:cNvSpPr>
            <p:nvPr/>
          </p:nvSpPr>
          <p:spPr bwMode="auto">
            <a:xfrm>
              <a:off x="4896" y="153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24" name="Oval 201"/>
            <p:cNvSpPr>
              <a:spLocks noChangeAspect="1" noChangeArrowheads="1"/>
            </p:cNvSpPr>
            <p:nvPr/>
          </p:nvSpPr>
          <p:spPr bwMode="auto">
            <a:xfrm>
              <a:off x="5280" y="153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07" name="Group 202"/>
          <p:cNvGrpSpPr>
            <a:grpSpLocks noChangeAspect="1"/>
          </p:cNvGrpSpPr>
          <p:nvPr/>
        </p:nvGrpSpPr>
        <p:grpSpPr bwMode="auto">
          <a:xfrm>
            <a:off x="457200" y="5715000"/>
            <a:ext cx="430213" cy="430213"/>
            <a:chOff x="1344" y="336"/>
            <a:chExt cx="672" cy="672"/>
          </a:xfrm>
        </p:grpSpPr>
        <p:sp>
          <p:nvSpPr>
            <p:cNvPr id="58616" name="Rectangle 203"/>
            <p:cNvSpPr>
              <a:spLocks noChangeAspect="1" noChangeArrowheads="1"/>
            </p:cNvSpPr>
            <p:nvPr/>
          </p:nvSpPr>
          <p:spPr bwMode="auto">
            <a:xfrm>
              <a:off x="1344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17" name="Oval 204"/>
            <p:cNvSpPr>
              <a:spLocks noChangeAspect="1" noChangeArrowheads="1"/>
            </p:cNvSpPr>
            <p:nvPr/>
          </p:nvSpPr>
          <p:spPr bwMode="auto">
            <a:xfrm>
              <a:off x="1632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08" name="Group 205"/>
          <p:cNvGrpSpPr>
            <a:grpSpLocks noChangeAspect="1"/>
          </p:cNvGrpSpPr>
          <p:nvPr/>
        </p:nvGrpSpPr>
        <p:grpSpPr bwMode="auto">
          <a:xfrm>
            <a:off x="5867400" y="5715000"/>
            <a:ext cx="430213" cy="430213"/>
            <a:chOff x="2352" y="336"/>
            <a:chExt cx="672" cy="672"/>
          </a:xfrm>
        </p:grpSpPr>
        <p:sp>
          <p:nvSpPr>
            <p:cNvPr id="58610" name="Rectangle 206"/>
            <p:cNvSpPr>
              <a:spLocks noChangeAspect="1" noChangeArrowheads="1"/>
            </p:cNvSpPr>
            <p:nvPr/>
          </p:nvSpPr>
          <p:spPr bwMode="auto">
            <a:xfrm>
              <a:off x="2352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11" name="Oval 207"/>
            <p:cNvSpPr>
              <a:spLocks noChangeAspect="1" noChangeArrowheads="1"/>
            </p:cNvSpPr>
            <p:nvPr/>
          </p:nvSpPr>
          <p:spPr bwMode="auto">
            <a:xfrm>
              <a:off x="2640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12" name="Oval 208"/>
            <p:cNvSpPr>
              <a:spLocks noChangeAspect="1" noChangeArrowheads="1"/>
            </p:cNvSpPr>
            <p:nvPr/>
          </p:nvSpPr>
          <p:spPr bwMode="auto">
            <a:xfrm>
              <a:off x="2448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13" name="Oval 209"/>
            <p:cNvSpPr>
              <a:spLocks noChangeAspect="1" noChangeArrowheads="1"/>
            </p:cNvSpPr>
            <p:nvPr/>
          </p:nvSpPr>
          <p:spPr bwMode="auto">
            <a:xfrm>
              <a:off x="2832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14" name="Oval 210"/>
            <p:cNvSpPr>
              <a:spLocks noChangeAspect="1" noChangeArrowheads="1"/>
            </p:cNvSpPr>
            <p:nvPr/>
          </p:nvSpPr>
          <p:spPr bwMode="auto">
            <a:xfrm>
              <a:off x="2832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15" name="Oval 211"/>
            <p:cNvSpPr>
              <a:spLocks noChangeAspect="1" noChangeArrowheads="1"/>
            </p:cNvSpPr>
            <p:nvPr/>
          </p:nvSpPr>
          <p:spPr bwMode="auto">
            <a:xfrm>
              <a:off x="2448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09" name="Group 212"/>
          <p:cNvGrpSpPr>
            <a:grpSpLocks noChangeAspect="1"/>
          </p:cNvGrpSpPr>
          <p:nvPr/>
        </p:nvGrpSpPr>
        <p:grpSpPr bwMode="auto">
          <a:xfrm>
            <a:off x="3352800" y="5715000"/>
            <a:ext cx="430213" cy="430213"/>
            <a:chOff x="3168" y="336"/>
            <a:chExt cx="672" cy="672"/>
          </a:xfrm>
        </p:grpSpPr>
        <p:sp>
          <p:nvSpPr>
            <p:cNvPr id="58606" name="Rectangle 213"/>
            <p:cNvSpPr>
              <a:spLocks noChangeAspect="1" noChangeArrowheads="1"/>
            </p:cNvSpPr>
            <p:nvPr/>
          </p:nvSpPr>
          <p:spPr bwMode="auto">
            <a:xfrm>
              <a:off x="3168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07" name="Oval 214"/>
            <p:cNvSpPr>
              <a:spLocks noChangeAspect="1" noChangeArrowheads="1"/>
            </p:cNvSpPr>
            <p:nvPr/>
          </p:nvSpPr>
          <p:spPr bwMode="auto">
            <a:xfrm>
              <a:off x="3456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08" name="Oval 215"/>
            <p:cNvSpPr>
              <a:spLocks noChangeAspect="1" noChangeArrowheads="1"/>
            </p:cNvSpPr>
            <p:nvPr/>
          </p:nvSpPr>
          <p:spPr bwMode="auto">
            <a:xfrm>
              <a:off x="3264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09" name="Oval 216"/>
            <p:cNvSpPr>
              <a:spLocks noChangeAspect="1" noChangeArrowheads="1"/>
            </p:cNvSpPr>
            <p:nvPr/>
          </p:nvSpPr>
          <p:spPr bwMode="auto">
            <a:xfrm>
              <a:off x="3648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10" name="Group 217"/>
          <p:cNvGrpSpPr>
            <a:grpSpLocks noChangeAspect="1"/>
          </p:cNvGrpSpPr>
          <p:nvPr/>
        </p:nvGrpSpPr>
        <p:grpSpPr bwMode="auto">
          <a:xfrm>
            <a:off x="4648200" y="5715000"/>
            <a:ext cx="430213" cy="430213"/>
            <a:chOff x="3984" y="336"/>
            <a:chExt cx="672" cy="672"/>
          </a:xfrm>
        </p:grpSpPr>
        <p:sp>
          <p:nvSpPr>
            <p:cNvPr id="58601" name="Rectangle 218"/>
            <p:cNvSpPr>
              <a:spLocks noChangeAspect="1" noChangeArrowheads="1"/>
            </p:cNvSpPr>
            <p:nvPr/>
          </p:nvSpPr>
          <p:spPr bwMode="auto">
            <a:xfrm>
              <a:off x="3984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02" name="Oval 219"/>
            <p:cNvSpPr>
              <a:spLocks noChangeAspect="1" noChangeArrowheads="1"/>
            </p:cNvSpPr>
            <p:nvPr/>
          </p:nvSpPr>
          <p:spPr bwMode="auto">
            <a:xfrm>
              <a:off x="4080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03" name="Oval 220"/>
            <p:cNvSpPr>
              <a:spLocks noChangeAspect="1" noChangeArrowheads="1"/>
            </p:cNvSpPr>
            <p:nvPr/>
          </p:nvSpPr>
          <p:spPr bwMode="auto">
            <a:xfrm>
              <a:off x="4464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04" name="Oval 221"/>
            <p:cNvSpPr>
              <a:spLocks noChangeAspect="1" noChangeArrowheads="1"/>
            </p:cNvSpPr>
            <p:nvPr/>
          </p:nvSpPr>
          <p:spPr bwMode="auto">
            <a:xfrm>
              <a:off x="4464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05" name="Oval 222"/>
            <p:cNvSpPr>
              <a:spLocks noChangeAspect="1" noChangeArrowheads="1"/>
            </p:cNvSpPr>
            <p:nvPr/>
          </p:nvSpPr>
          <p:spPr bwMode="auto">
            <a:xfrm>
              <a:off x="4080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11" name="Group 223"/>
          <p:cNvGrpSpPr>
            <a:grpSpLocks noChangeAspect="1"/>
          </p:cNvGrpSpPr>
          <p:nvPr/>
        </p:nvGrpSpPr>
        <p:grpSpPr bwMode="auto">
          <a:xfrm>
            <a:off x="1828800" y="5715000"/>
            <a:ext cx="430213" cy="430213"/>
            <a:chOff x="3744" y="1200"/>
            <a:chExt cx="672" cy="672"/>
          </a:xfrm>
        </p:grpSpPr>
        <p:sp>
          <p:nvSpPr>
            <p:cNvPr id="58598" name="Rectangle 224"/>
            <p:cNvSpPr>
              <a:spLocks noChangeAspect="1" noChangeArrowheads="1"/>
            </p:cNvSpPr>
            <p:nvPr/>
          </p:nvSpPr>
          <p:spPr bwMode="auto">
            <a:xfrm>
              <a:off x="3744" y="1200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99" name="Oval 225"/>
            <p:cNvSpPr>
              <a:spLocks noChangeAspect="1" noChangeArrowheads="1"/>
            </p:cNvSpPr>
            <p:nvPr/>
          </p:nvSpPr>
          <p:spPr bwMode="auto">
            <a:xfrm>
              <a:off x="3840" y="129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600" name="Oval 226"/>
            <p:cNvSpPr>
              <a:spLocks noChangeAspect="1" noChangeArrowheads="1"/>
            </p:cNvSpPr>
            <p:nvPr/>
          </p:nvSpPr>
          <p:spPr bwMode="auto">
            <a:xfrm>
              <a:off x="4224" y="1680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12" name="Group 227"/>
          <p:cNvGrpSpPr>
            <a:grpSpLocks noChangeAspect="1"/>
          </p:cNvGrpSpPr>
          <p:nvPr/>
        </p:nvGrpSpPr>
        <p:grpSpPr bwMode="auto">
          <a:xfrm>
            <a:off x="7391400" y="5715000"/>
            <a:ext cx="430213" cy="430213"/>
            <a:chOff x="4800" y="1248"/>
            <a:chExt cx="672" cy="672"/>
          </a:xfrm>
        </p:grpSpPr>
        <p:sp>
          <p:nvSpPr>
            <p:cNvPr id="58591" name="Rectangle 228"/>
            <p:cNvSpPr>
              <a:spLocks noChangeAspect="1" noChangeArrowheads="1"/>
            </p:cNvSpPr>
            <p:nvPr/>
          </p:nvSpPr>
          <p:spPr bwMode="auto">
            <a:xfrm>
              <a:off x="4800" y="1248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92" name="Oval 229"/>
            <p:cNvSpPr>
              <a:spLocks noChangeAspect="1" noChangeArrowheads="1"/>
            </p:cNvSpPr>
            <p:nvPr/>
          </p:nvSpPr>
          <p:spPr bwMode="auto">
            <a:xfrm>
              <a:off x="4896" y="134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93" name="Oval 230"/>
            <p:cNvSpPr>
              <a:spLocks noChangeAspect="1" noChangeArrowheads="1"/>
            </p:cNvSpPr>
            <p:nvPr/>
          </p:nvSpPr>
          <p:spPr bwMode="auto">
            <a:xfrm>
              <a:off x="5280" y="172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94" name="Oval 231"/>
            <p:cNvSpPr>
              <a:spLocks noChangeAspect="1" noChangeArrowheads="1"/>
            </p:cNvSpPr>
            <p:nvPr/>
          </p:nvSpPr>
          <p:spPr bwMode="auto">
            <a:xfrm>
              <a:off x="5280" y="134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95" name="Oval 232"/>
            <p:cNvSpPr>
              <a:spLocks noChangeAspect="1" noChangeArrowheads="1"/>
            </p:cNvSpPr>
            <p:nvPr/>
          </p:nvSpPr>
          <p:spPr bwMode="auto">
            <a:xfrm>
              <a:off x="4896" y="172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96" name="Oval 233"/>
            <p:cNvSpPr>
              <a:spLocks noChangeAspect="1" noChangeArrowheads="1"/>
            </p:cNvSpPr>
            <p:nvPr/>
          </p:nvSpPr>
          <p:spPr bwMode="auto">
            <a:xfrm>
              <a:off x="4896" y="153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97" name="Oval 234"/>
            <p:cNvSpPr>
              <a:spLocks noChangeAspect="1" noChangeArrowheads="1"/>
            </p:cNvSpPr>
            <p:nvPr/>
          </p:nvSpPr>
          <p:spPr bwMode="auto">
            <a:xfrm>
              <a:off x="5280" y="153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13" name="Group 235"/>
          <p:cNvGrpSpPr>
            <a:grpSpLocks noChangeAspect="1"/>
          </p:cNvGrpSpPr>
          <p:nvPr/>
        </p:nvGrpSpPr>
        <p:grpSpPr bwMode="auto">
          <a:xfrm>
            <a:off x="2438400" y="1905000"/>
            <a:ext cx="430213" cy="430213"/>
            <a:chOff x="1344" y="336"/>
            <a:chExt cx="672" cy="672"/>
          </a:xfrm>
        </p:grpSpPr>
        <p:sp>
          <p:nvSpPr>
            <p:cNvPr id="58589" name="Rectangle 236"/>
            <p:cNvSpPr>
              <a:spLocks noChangeAspect="1" noChangeArrowheads="1"/>
            </p:cNvSpPr>
            <p:nvPr/>
          </p:nvSpPr>
          <p:spPr bwMode="auto">
            <a:xfrm>
              <a:off x="1344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90" name="Oval 237"/>
            <p:cNvSpPr>
              <a:spLocks noChangeAspect="1" noChangeArrowheads="1"/>
            </p:cNvSpPr>
            <p:nvPr/>
          </p:nvSpPr>
          <p:spPr bwMode="auto">
            <a:xfrm>
              <a:off x="1632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14" name="Group 238"/>
          <p:cNvGrpSpPr>
            <a:grpSpLocks noChangeAspect="1"/>
          </p:cNvGrpSpPr>
          <p:nvPr/>
        </p:nvGrpSpPr>
        <p:grpSpPr bwMode="auto">
          <a:xfrm>
            <a:off x="2438400" y="4953000"/>
            <a:ext cx="430213" cy="430213"/>
            <a:chOff x="2352" y="336"/>
            <a:chExt cx="672" cy="672"/>
          </a:xfrm>
        </p:grpSpPr>
        <p:sp>
          <p:nvSpPr>
            <p:cNvPr id="58583" name="Rectangle 239"/>
            <p:cNvSpPr>
              <a:spLocks noChangeAspect="1" noChangeArrowheads="1"/>
            </p:cNvSpPr>
            <p:nvPr/>
          </p:nvSpPr>
          <p:spPr bwMode="auto">
            <a:xfrm>
              <a:off x="2352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84" name="Oval 240"/>
            <p:cNvSpPr>
              <a:spLocks noChangeAspect="1" noChangeArrowheads="1"/>
            </p:cNvSpPr>
            <p:nvPr/>
          </p:nvSpPr>
          <p:spPr bwMode="auto">
            <a:xfrm>
              <a:off x="2640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85" name="Oval 241"/>
            <p:cNvSpPr>
              <a:spLocks noChangeAspect="1" noChangeArrowheads="1"/>
            </p:cNvSpPr>
            <p:nvPr/>
          </p:nvSpPr>
          <p:spPr bwMode="auto">
            <a:xfrm>
              <a:off x="2448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86" name="Oval 242"/>
            <p:cNvSpPr>
              <a:spLocks noChangeAspect="1" noChangeArrowheads="1"/>
            </p:cNvSpPr>
            <p:nvPr/>
          </p:nvSpPr>
          <p:spPr bwMode="auto">
            <a:xfrm>
              <a:off x="2832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87" name="Oval 243"/>
            <p:cNvSpPr>
              <a:spLocks noChangeAspect="1" noChangeArrowheads="1"/>
            </p:cNvSpPr>
            <p:nvPr/>
          </p:nvSpPr>
          <p:spPr bwMode="auto">
            <a:xfrm>
              <a:off x="2832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88" name="Oval 244"/>
            <p:cNvSpPr>
              <a:spLocks noChangeAspect="1" noChangeArrowheads="1"/>
            </p:cNvSpPr>
            <p:nvPr/>
          </p:nvSpPr>
          <p:spPr bwMode="auto">
            <a:xfrm>
              <a:off x="2448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15" name="Group 245"/>
          <p:cNvGrpSpPr>
            <a:grpSpLocks noChangeAspect="1"/>
          </p:cNvGrpSpPr>
          <p:nvPr/>
        </p:nvGrpSpPr>
        <p:grpSpPr bwMode="auto">
          <a:xfrm>
            <a:off x="2438400" y="3429000"/>
            <a:ext cx="430213" cy="430213"/>
            <a:chOff x="3168" y="336"/>
            <a:chExt cx="672" cy="672"/>
          </a:xfrm>
        </p:grpSpPr>
        <p:sp>
          <p:nvSpPr>
            <p:cNvPr id="58579" name="Rectangle 246"/>
            <p:cNvSpPr>
              <a:spLocks noChangeAspect="1" noChangeArrowheads="1"/>
            </p:cNvSpPr>
            <p:nvPr/>
          </p:nvSpPr>
          <p:spPr bwMode="auto">
            <a:xfrm>
              <a:off x="3168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80" name="Oval 247"/>
            <p:cNvSpPr>
              <a:spLocks noChangeAspect="1" noChangeArrowheads="1"/>
            </p:cNvSpPr>
            <p:nvPr/>
          </p:nvSpPr>
          <p:spPr bwMode="auto">
            <a:xfrm>
              <a:off x="3456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81" name="Oval 248"/>
            <p:cNvSpPr>
              <a:spLocks noChangeAspect="1" noChangeArrowheads="1"/>
            </p:cNvSpPr>
            <p:nvPr/>
          </p:nvSpPr>
          <p:spPr bwMode="auto">
            <a:xfrm>
              <a:off x="3264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82" name="Oval 249"/>
            <p:cNvSpPr>
              <a:spLocks noChangeAspect="1" noChangeArrowheads="1"/>
            </p:cNvSpPr>
            <p:nvPr/>
          </p:nvSpPr>
          <p:spPr bwMode="auto">
            <a:xfrm>
              <a:off x="3648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16" name="Group 250"/>
          <p:cNvGrpSpPr>
            <a:grpSpLocks noChangeAspect="1"/>
          </p:cNvGrpSpPr>
          <p:nvPr/>
        </p:nvGrpSpPr>
        <p:grpSpPr bwMode="auto">
          <a:xfrm>
            <a:off x="2438400" y="4191000"/>
            <a:ext cx="430213" cy="430213"/>
            <a:chOff x="3984" y="336"/>
            <a:chExt cx="672" cy="672"/>
          </a:xfrm>
        </p:grpSpPr>
        <p:sp>
          <p:nvSpPr>
            <p:cNvPr id="58574" name="Rectangle 251"/>
            <p:cNvSpPr>
              <a:spLocks noChangeAspect="1" noChangeArrowheads="1"/>
            </p:cNvSpPr>
            <p:nvPr/>
          </p:nvSpPr>
          <p:spPr bwMode="auto">
            <a:xfrm>
              <a:off x="3984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75" name="Oval 252"/>
            <p:cNvSpPr>
              <a:spLocks noChangeAspect="1" noChangeArrowheads="1"/>
            </p:cNvSpPr>
            <p:nvPr/>
          </p:nvSpPr>
          <p:spPr bwMode="auto">
            <a:xfrm>
              <a:off x="4080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76" name="Oval 253"/>
            <p:cNvSpPr>
              <a:spLocks noChangeAspect="1" noChangeArrowheads="1"/>
            </p:cNvSpPr>
            <p:nvPr/>
          </p:nvSpPr>
          <p:spPr bwMode="auto">
            <a:xfrm>
              <a:off x="4464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77" name="Oval 254"/>
            <p:cNvSpPr>
              <a:spLocks noChangeAspect="1" noChangeArrowheads="1"/>
            </p:cNvSpPr>
            <p:nvPr/>
          </p:nvSpPr>
          <p:spPr bwMode="auto">
            <a:xfrm>
              <a:off x="4464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78" name="Oval 255"/>
            <p:cNvSpPr>
              <a:spLocks noChangeAspect="1" noChangeArrowheads="1"/>
            </p:cNvSpPr>
            <p:nvPr/>
          </p:nvSpPr>
          <p:spPr bwMode="auto">
            <a:xfrm>
              <a:off x="4080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17" name="Group 256"/>
          <p:cNvGrpSpPr>
            <a:grpSpLocks noChangeAspect="1"/>
          </p:cNvGrpSpPr>
          <p:nvPr/>
        </p:nvGrpSpPr>
        <p:grpSpPr bwMode="auto">
          <a:xfrm>
            <a:off x="2438400" y="2667000"/>
            <a:ext cx="430213" cy="430213"/>
            <a:chOff x="3744" y="1200"/>
            <a:chExt cx="672" cy="672"/>
          </a:xfrm>
        </p:grpSpPr>
        <p:sp>
          <p:nvSpPr>
            <p:cNvPr id="58571" name="Rectangle 257"/>
            <p:cNvSpPr>
              <a:spLocks noChangeAspect="1" noChangeArrowheads="1"/>
            </p:cNvSpPr>
            <p:nvPr/>
          </p:nvSpPr>
          <p:spPr bwMode="auto">
            <a:xfrm>
              <a:off x="3744" y="1200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72" name="Oval 258"/>
            <p:cNvSpPr>
              <a:spLocks noChangeAspect="1" noChangeArrowheads="1"/>
            </p:cNvSpPr>
            <p:nvPr/>
          </p:nvSpPr>
          <p:spPr bwMode="auto">
            <a:xfrm>
              <a:off x="3840" y="129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73" name="Oval 259"/>
            <p:cNvSpPr>
              <a:spLocks noChangeAspect="1" noChangeArrowheads="1"/>
            </p:cNvSpPr>
            <p:nvPr/>
          </p:nvSpPr>
          <p:spPr bwMode="auto">
            <a:xfrm>
              <a:off x="4224" y="1680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18" name="Group 260"/>
          <p:cNvGrpSpPr>
            <a:grpSpLocks noChangeAspect="1"/>
          </p:cNvGrpSpPr>
          <p:nvPr/>
        </p:nvGrpSpPr>
        <p:grpSpPr bwMode="auto">
          <a:xfrm>
            <a:off x="2438400" y="5715000"/>
            <a:ext cx="430213" cy="430213"/>
            <a:chOff x="4800" y="1248"/>
            <a:chExt cx="672" cy="672"/>
          </a:xfrm>
        </p:grpSpPr>
        <p:sp>
          <p:nvSpPr>
            <p:cNvPr id="58564" name="Rectangle 261"/>
            <p:cNvSpPr>
              <a:spLocks noChangeAspect="1" noChangeArrowheads="1"/>
            </p:cNvSpPr>
            <p:nvPr/>
          </p:nvSpPr>
          <p:spPr bwMode="auto">
            <a:xfrm>
              <a:off x="4800" y="1248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65" name="Oval 262"/>
            <p:cNvSpPr>
              <a:spLocks noChangeAspect="1" noChangeArrowheads="1"/>
            </p:cNvSpPr>
            <p:nvPr/>
          </p:nvSpPr>
          <p:spPr bwMode="auto">
            <a:xfrm>
              <a:off x="4896" y="134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66" name="Oval 263"/>
            <p:cNvSpPr>
              <a:spLocks noChangeAspect="1" noChangeArrowheads="1"/>
            </p:cNvSpPr>
            <p:nvPr/>
          </p:nvSpPr>
          <p:spPr bwMode="auto">
            <a:xfrm>
              <a:off x="5280" y="172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67" name="Oval 264"/>
            <p:cNvSpPr>
              <a:spLocks noChangeAspect="1" noChangeArrowheads="1"/>
            </p:cNvSpPr>
            <p:nvPr/>
          </p:nvSpPr>
          <p:spPr bwMode="auto">
            <a:xfrm>
              <a:off x="5280" y="134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68" name="Oval 265"/>
            <p:cNvSpPr>
              <a:spLocks noChangeAspect="1" noChangeArrowheads="1"/>
            </p:cNvSpPr>
            <p:nvPr/>
          </p:nvSpPr>
          <p:spPr bwMode="auto">
            <a:xfrm>
              <a:off x="4896" y="172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69" name="Oval 266"/>
            <p:cNvSpPr>
              <a:spLocks noChangeAspect="1" noChangeArrowheads="1"/>
            </p:cNvSpPr>
            <p:nvPr/>
          </p:nvSpPr>
          <p:spPr bwMode="auto">
            <a:xfrm>
              <a:off x="4896" y="153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70" name="Oval 267"/>
            <p:cNvSpPr>
              <a:spLocks noChangeAspect="1" noChangeArrowheads="1"/>
            </p:cNvSpPr>
            <p:nvPr/>
          </p:nvSpPr>
          <p:spPr bwMode="auto">
            <a:xfrm>
              <a:off x="5280" y="153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19" name="Group 268"/>
          <p:cNvGrpSpPr>
            <a:grpSpLocks noChangeAspect="1"/>
          </p:cNvGrpSpPr>
          <p:nvPr/>
        </p:nvGrpSpPr>
        <p:grpSpPr bwMode="auto">
          <a:xfrm>
            <a:off x="3810000" y="1905000"/>
            <a:ext cx="430213" cy="430213"/>
            <a:chOff x="1344" y="336"/>
            <a:chExt cx="672" cy="672"/>
          </a:xfrm>
        </p:grpSpPr>
        <p:sp>
          <p:nvSpPr>
            <p:cNvPr id="58562" name="Rectangle 269"/>
            <p:cNvSpPr>
              <a:spLocks noChangeAspect="1" noChangeArrowheads="1"/>
            </p:cNvSpPr>
            <p:nvPr/>
          </p:nvSpPr>
          <p:spPr bwMode="auto">
            <a:xfrm>
              <a:off x="1344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63" name="Oval 270"/>
            <p:cNvSpPr>
              <a:spLocks noChangeAspect="1" noChangeArrowheads="1"/>
            </p:cNvSpPr>
            <p:nvPr/>
          </p:nvSpPr>
          <p:spPr bwMode="auto">
            <a:xfrm>
              <a:off x="1632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20" name="Group 271"/>
          <p:cNvGrpSpPr>
            <a:grpSpLocks noChangeAspect="1"/>
          </p:cNvGrpSpPr>
          <p:nvPr/>
        </p:nvGrpSpPr>
        <p:grpSpPr bwMode="auto">
          <a:xfrm>
            <a:off x="3810000" y="4953000"/>
            <a:ext cx="430213" cy="430213"/>
            <a:chOff x="2352" y="336"/>
            <a:chExt cx="672" cy="672"/>
          </a:xfrm>
        </p:grpSpPr>
        <p:sp>
          <p:nvSpPr>
            <p:cNvPr id="58556" name="Rectangle 272"/>
            <p:cNvSpPr>
              <a:spLocks noChangeAspect="1" noChangeArrowheads="1"/>
            </p:cNvSpPr>
            <p:nvPr/>
          </p:nvSpPr>
          <p:spPr bwMode="auto">
            <a:xfrm>
              <a:off x="2352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57" name="Oval 273"/>
            <p:cNvSpPr>
              <a:spLocks noChangeAspect="1" noChangeArrowheads="1"/>
            </p:cNvSpPr>
            <p:nvPr/>
          </p:nvSpPr>
          <p:spPr bwMode="auto">
            <a:xfrm>
              <a:off x="2640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58" name="Oval 274"/>
            <p:cNvSpPr>
              <a:spLocks noChangeAspect="1" noChangeArrowheads="1"/>
            </p:cNvSpPr>
            <p:nvPr/>
          </p:nvSpPr>
          <p:spPr bwMode="auto">
            <a:xfrm>
              <a:off x="2448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59" name="Oval 275"/>
            <p:cNvSpPr>
              <a:spLocks noChangeAspect="1" noChangeArrowheads="1"/>
            </p:cNvSpPr>
            <p:nvPr/>
          </p:nvSpPr>
          <p:spPr bwMode="auto">
            <a:xfrm>
              <a:off x="2832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60" name="Oval 276"/>
            <p:cNvSpPr>
              <a:spLocks noChangeAspect="1" noChangeArrowheads="1"/>
            </p:cNvSpPr>
            <p:nvPr/>
          </p:nvSpPr>
          <p:spPr bwMode="auto">
            <a:xfrm>
              <a:off x="2832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61" name="Oval 277"/>
            <p:cNvSpPr>
              <a:spLocks noChangeAspect="1" noChangeArrowheads="1"/>
            </p:cNvSpPr>
            <p:nvPr/>
          </p:nvSpPr>
          <p:spPr bwMode="auto">
            <a:xfrm>
              <a:off x="2448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21" name="Group 278"/>
          <p:cNvGrpSpPr>
            <a:grpSpLocks noChangeAspect="1"/>
          </p:cNvGrpSpPr>
          <p:nvPr/>
        </p:nvGrpSpPr>
        <p:grpSpPr bwMode="auto">
          <a:xfrm>
            <a:off x="3810000" y="3429000"/>
            <a:ext cx="430213" cy="430213"/>
            <a:chOff x="3168" y="336"/>
            <a:chExt cx="672" cy="672"/>
          </a:xfrm>
        </p:grpSpPr>
        <p:sp>
          <p:nvSpPr>
            <p:cNvPr id="58552" name="Rectangle 279"/>
            <p:cNvSpPr>
              <a:spLocks noChangeAspect="1" noChangeArrowheads="1"/>
            </p:cNvSpPr>
            <p:nvPr/>
          </p:nvSpPr>
          <p:spPr bwMode="auto">
            <a:xfrm>
              <a:off x="3168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53" name="Oval 280"/>
            <p:cNvSpPr>
              <a:spLocks noChangeAspect="1" noChangeArrowheads="1"/>
            </p:cNvSpPr>
            <p:nvPr/>
          </p:nvSpPr>
          <p:spPr bwMode="auto">
            <a:xfrm>
              <a:off x="3456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54" name="Oval 281"/>
            <p:cNvSpPr>
              <a:spLocks noChangeAspect="1" noChangeArrowheads="1"/>
            </p:cNvSpPr>
            <p:nvPr/>
          </p:nvSpPr>
          <p:spPr bwMode="auto">
            <a:xfrm>
              <a:off x="3264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55" name="Oval 282"/>
            <p:cNvSpPr>
              <a:spLocks noChangeAspect="1" noChangeArrowheads="1"/>
            </p:cNvSpPr>
            <p:nvPr/>
          </p:nvSpPr>
          <p:spPr bwMode="auto">
            <a:xfrm>
              <a:off x="3648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22" name="Group 283"/>
          <p:cNvGrpSpPr>
            <a:grpSpLocks noChangeAspect="1"/>
          </p:cNvGrpSpPr>
          <p:nvPr/>
        </p:nvGrpSpPr>
        <p:grpSpPr bwMode="auto">
          <a:xfrm>
            <a:off x="3810000" y="4191000"/>
            <a:ext cx="430213" cy="430213"/>
            <a:chOff x="3984" y="336"/>
            <a:chExt cx="672" cy="672"/>
          </a:xfrm>
        </p:grpSpPr>
        <p:sp>
          <p:nvSpPr>
            <p:cNvPr id="58547" name="Rectangle 284"/>
            <p:cNvSpPr>
              <a:spLocks noChangeAspect="1" noChangeArrowheads="1"/>
            </p:cNvSpPr>
            <p:nvPr/>
          </p:nvSpPr>
          <p:spPr bwMode="auto">
            <a:xfrm>
              <a:off x="3984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48" name="Oval 285"/>
            <p:cNvSpPr>
              <a:spLocks noChangeAspect="1" noChangeArrowheads="1"/>
            </p:cNvSpPr>
            <p:nvPr/>
          </p:nvSpPr>
          <p:spPr bwMode="auto">
            <a:xfrm>
              <a:off x="4080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49" name="Oval 286"/>
            <p:cNvSpPr>
              <a:spLocks noChangeAspect="1" noChangeArrowheads="1"/>
            </p:cNvSpPr>
            <p:nvPr/>
          </p:nvSpPr>
          <p:spPr bwMode="auto">
            <a:xfrm>
              <a:off x="4464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50" name="Oval 287"/>
            <p:cNvSpPr>
              <a:spLocks noChangeAspect="1" noChangeArrowheads="1"/>
            </p:cNvSpPr>
            <p:nvPr/>
          </p:nvSpPr>
          <p:spPr bwMode="auto">
            <a:xfrm>
              <a:off x="4464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51" name="Oval 288"/>
            <p:cNvSpPr>
              <a:spLocks noChangeAspect="1" noChangeArrowheads="1"/>
            </p:cNvSpPr>
            <p:nvPr/>
          </p:nvSpPr>
          <p:spPr bwMode="auto">
            <a:xfrm>
              <a:off x="4080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23" name="Group 289"/>
          <p:cNvGrpSpPr>
            <a:grpSpLocks noChangeAspect="1"/>
          </p:cNvGrpSpPr>
          <p:nvPr/>
        </p:nvGrpSpPr>
        <p:grpSpPr bwMode="auto">
          <a:xfrm>
            <a:off x="3810000" y="2667000"/>
            <a:ext cx="430213" cy="430213"/>
            <a:chOff x="3744" y="1200"/>
            <a:chExt cx="672" cy="672"/>
          </a:xfrm>
        </p:grpSpPr>
        <p:sp>
          <p:nvSpPr>
            <p:cNvPr id="58544" name="Rectangle 290"/>
            <p:cNvSpPr>
              <a:spLocks noChangeAspect="1" noChangeArrowheads="1"/>
            </p:cNvSpPr>
            <p:nvPr/>
          </p:nvSpPr>
          <p:spPr bwMode="auto">
            <a:xfrm>
              <a:off x="3744" y="1200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45" name="Oval 291"/>
            <p:cNvSpPr>
              <a:spLocks noChangeAspect="1" noChangeArrowheads="1"/>
            </p:cNvSpPr>
            <p:nvPr/>
          </p:nvSpPr>
          <p:spPr bwMode="auto">
            <a:xfrm>
              <a:off x="3840" y="129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46" name="Oval 292"/>
            <p:cNvSpPr>
              <a:spLocks noChangeAspect="1" noChangeArrowheads="1"/>
            </p:cNvSpPr>
            <p:nvPr/>
          </p:nvSpPr>
          <p:spPr bwMode="auto">
            <a:xfrm>
              <a:off x="4224" y="1680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24" name="Group 293"/>
          <p:cNvGrpSpPr>
            <a:grpSpLocks noChangeAspect="1"/>
          </p:cNvGrpSpPr>
          <p:nvPr/>
        </p:nvGrpSpPr>
        <p:grpSpPr bwMode="auto">
          <a:xfrm>
            <a:off x="3810000" y="5715000"/>
            <a:ext cx="430213" cy="430213"/>
            <a:chOff x="4800" y="1248"/>
            <a:chExt cx="672" cy="672"/>
          </a:xfrm>
        </p:grpSpPr>
        <p:sp>
          <p:nvSpPr>
            <p:cNvPr id="58537" name="Rectangle 294"/>
            <p:cNvSpPr>
              <a:spLocks noChangeAspect="1" noChangeArrowheads="1"/>
            </p:cNvSpPr>
            <p:nvPr/>
          </p:nvSpPr>
          <p:spPr bwMode="auto">
            <a:xfrm>
              <a:off x="4800" y="1248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38" name="Oval 295"/>
            <p:cNvSpPr>
              <a:spLocks noChangeAspect="1" noChangeArrowheads="1"/>
            </p:cNvSpPr>
            <p:nvPr/>
          </p:nvSpPr>
          <p:spPr bwMode="auto">
            <a:xfrm>
              <a:off x="4896" y="134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39" name="Oval 296"/>
            <p:cNvSpPr>
              <a:spLocks noChangeAspect="1" noChangeArrowheads="1"/>
            </p:cNvSpPr>
            <p:nvPr/>
          </p:nvSpPr>
          <p:spPr bwMode="auto">
            <a:xfrm>
              <a:off x="5280" y="172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40" name="Oval 297"/>
            <p:cNvSpPr>
              <a:spLocks noChangeAspect="1" noChangeArrowheads="1"/>
            </p:cNvSpPr>
            <p:nvPr/>
          </p:nvSpPr>
          <p:spPr bwMode="auto">
            <a:xfrm>
              <a:off x="5280" y="134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41" name="Oval 298"/>
            <p:cNvSpPr>
              <a:spLocks noChangeAspect="1" noChangeArrowheads="1"/>
            </p:cNvSpPr>
            <p:nvPr/>
          </p:nvSpPr>
          <p:spPr bwMode="auto">
            <a:xfrm>
              <a:off x="4896" y="172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42" name="Oval 299"/>
            <p:cNvSpPr>
              <a:spLocks noChangeAspect="1" noChangeArrowheads="1"/>
            </p:cNvSpPr>
            <p:nvPr/>
          </p:nvSpPr>
          <p:spPr bwMode="auto">
            <a:xfrm>
              <a:off x="4896" y="153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43" name="Oval 300"/>
            <p:cNvSpPr>
              <a:spLocks noChangeAspect="1" noChangeArrowheads="1"/>
            </p:cNvSpPr>
            <p:nvPr/>
          </p:nvSpPr>
          <p:spPr bwMode="auto">
            <a:xfrm>
              <a:off x="5280" y="153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25" name="Group 301"/>
          <p:cNvGrpSpPr>
            <a:grpSpLocks noChangeAspect="1"/>
          </p:cNvGrpSpPr>
          <p:nvPr/>
        </p:nvGrpSpPr>
        <p:grpSpPr bwMode="auto">
          <a:xfrm>
            <a:off x="5181600" y="1905000"/>
            <a:ext cx="430213" cy="430213"/>
            <a:chOff x="1344" y="336"/>
            <a:chExt cx="672" cy="672"/>
          </a:xfrm>
        </p:grpSpPr>
        <p:sp>
          <p:nvSpPr>
            <p:cNvPr id="58535" name="Rectangle 302"/>
            <p:cNvSpPr>
              <a:spLocks noChangeAspect="1" noChangeArrowheads="1"/>
            </p:cNvSpPr>
            <p:nvPr/>
          </p:nvSpPr>
          <p:spPr bwMode="auto">
            <a:xfrm>
              <a:off x="1344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36" name="Oval 303"/>
            <p:cNvSpPr>
              <a:spLocks noChangeAspect="1" noChangeArrowheads="1"/>
            </p:cNvSpPr>
            <p:nvPr/>
          </p:nvSpPr>
          <p:spPr bwMode="auto">
            <a:xfrm>
              <a:off x="1632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26" name="Group 304"/>
          <p:cNvGrpSpPr>
            <a:grpSpLocks noChangeAspect="1"/>
          </p:cNvGrpSpPr>
          <p:nvPr/>
        </p:nvGrpSpPr>
        <p:grpSpPr bwMode="auto">
          <a:xfrm>
            <a:off x="5181600" y="4953000"/>
            <a:ext cx="430213" cy="430213"/>
            <a:chOff x="2352" y="336"/>
            <a:chExt cx="672" cy="672"/>
          </a:xfrm>
        </p:grpSpPr>
        <p:sp>
          <p:nvSpPr>
            <p:cNvPr id="58529" name="Rectangle 305"/>
            <p:cNvSpPr>
              <a:spLocks noChangeAspect="1" noChangeArrowheads="1"/>
            </p:cNvSpPr>
            <p:nvPr/>
          </p:nvSpPr>
          <p:spPr bwMode="auto">
            <a:xfrm>
              <a:off x="2352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30" name="Oval 306"/>
            <p:cNvSpPr>
              <a:spLocks noChangeAspect="1" noChangeArrowheads="1"/>
            </p:cNvSpPr>
            <p:nvPr/>
          </p:nvSpPr>
          <p:spPr bwMode="auto">
            <a:xfrm>
              <a:off x="2640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31" name="Oval 307"/>
            <p:cNvSpPr>
              <a:spLocks noChangeAspect="1" noChangeArrowheads="1"/>
            </p:cNvSpPr>
            <p:nvPr/>
          </p:nvSpPr>
          <p:spPr bwMode="auto">
            <a:xfrm>
              <a:off x="2448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32" name="Oval 308"/>
            <p:cNvSpPr>
              <a:spLocks noChangeAspect="1" noChangeArrowheads="1"/>
            </p:cNvSpPr>
            <p:nvPr/>
          </p:nvSpPr>
          <p:spPr bwMode="auto">
            <a:xfrm>
              <a:off x="2832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33" name="Oval 309"/>
            <p:cNvSpPr>
              <a:spLocks noChangeAspect="1" noChangeArrowheads="1"/>
            </p:cNvSpPr>
            <p:nvPr/>
          </p:nvSpPr>
          <p:spPr bwMode="auto">
            <a:xfrm>
              <a:off x="2832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34" name="Oval 310"/>
            <p:cNvSpPr>
              <a:spLocks noChangeAspect="1" noChangeArrowheads="1"/>
            </p:cNvSpPr>
            <p:nvPr/>
          </p:nvSpPr>
          <p:spPr bwMode="auto">
            <a:xfrm>
              <a:off x="2448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27" name="Group 311"/>
          <p:cNvGrpSpPr>
            <a:grpSpLocks noChangeAspect="1"/>
          </p:cNvGrpSpPr>
          <p:nvPr/>
        </p:nvGrpSpPr>
        <p:grpSpPr bwMode="auto">
          <a:xfrm>
            <a:off x="5181600" y="3429000"/>
            <a:ext cx="430213" cy="430213"/>
            <a:chOff x="3168" y="336"/>
            <a:chExt cx="672" cy="672"/>
          </a:xfrm>
        </p:grpSpPr>
        <p:sp>
          <p:nvSpPr>
            <p:cNvPr id="58525" name="Rectangle 312"/>
            <p:cNvSpPr>
              <a:spLocks noChangeAspect="1" noChangeArrowheads="1"/>
            </p:cNvSpPr>
            <p:nvPr/>
          </p:nvSpPr>
          <p:spPr bwMode="auto">
            <a:xfrm>
              <a:off x="3168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26" name="Oval 313"/>
            <p:cNvSpPr>
              <a:spLocks noChangeAspect="1" noChangeArrowheads="1"/>
            </p:cNvSpPr>
            <p:nvPr/>
          </p:nvSpPr>
          <p:spPr bwMode="auto">
            <a:xfrm>
              <a:off x="3456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27" name="Oval 314"/>
            <p:cNvSpPr>
              <a:spLocks noChangeAspect="1" noChangeArrowheads="1"/>
            </p:cNvSpPr>
            <p:nvPr/>
          </p:nvSpPr>
          <p:spPr bwMode="auto">
            <a:xfrm>
              <a:off x="3264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28" name="Oval 315"/>
            <p:cNvSpPr>
              <a:spLocks noChangeAspect="1" noChangeArrowheads="1"/>
            </p:cNvSpPr>
            <p:nvPr/>
          </p:nvSpPr>
          <p:spPr bwMode="auto">
            <a:xfrm>
              <a:off x="3648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28" name="Group 316"/>
          <p:cNvGrpSpPr>
            <a:grpSpLocks noChangeAspect="1"/>
          </p:cNvGrpSpPr>
          <p:nvPr/>
        </p:nvGrpSpPr>
        <p:grpSpPr bwMode="auto">
          <a:xfrm>
            <a:off x="5181600" y="4191000"/>
            <a:ext cx="430213" cy="430213"/>
            <a:chOff x="3984" y="336"/>
            <a:chExt cx="672" cy="672"/>
          </a:xfrm>
        </p:grpSpPr>
        <p:sp>
          <p:nvSpPr>
            <p:cNvPr id="58520" name="Rectangle 317"/>
            <p:cNvSpPr>
              <a:spLocks noChangeAspect="1" noChangeArrowheads="1"/>
            </p:cNvSpPr>
            <p:nvPr/>
          </p:nvSpPr>
          <p:spPr bwMode="auto">
            <a:xfrm>
              <a:off x="3984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21" name="Oval 318"/>
            <p:cNvSpPr>
              <a:spLocks noChangeAspect="1" noChangeArrowheads="1"/>
            </p:cNvSpPr>
            <p:nvPr/>
          </p:nvSpPr>
          <p:spPr bwMode="auto">
            <a:xfrm>
              <a:off x="4080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22" name="Oval 319"/>
            <p:cNvSpPr>
              <a:spLocks noChangeAspect="1" noChangeArrowheads="1"/>
            </p:cNvSpPr>
            <p:nvPr/>
          </p:nvSpPr>
          <p:spPr bwMode="auto">
            <a:xfrm>
              <a:off x="4464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23" name="Oval 320"/>
            <p:cNvSpPr>
              <a:spLocks noChangeAspect="1" noChangeArrowheads="1"/>
            </p:cNvSpPr>
            <p:nvPr/>
          </p:nvSpPr>
          <p:spPr bwMode="auto">
            <a:xfrm>
              <a:off x="4464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24" name="Oval 321"/>
            <p:cNvSpPr>
              <a:spLocks noChangeAspect="1" noChangeArrowheads="1"/>
            </p:cNvSpPr>
            <p:nvPr/>
          </p:nvSpPr>
          <p:spPr bwMode="auto">
            <a:xfrm>
              <a:off x="4080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29" name="Group 322"/>
          <p:cNvGrpSpPr>
            <a:grpSpLocks noChangeAspect="1"/>
          </p:cNvGrpSpPr>
          <p:nvPr/>
        </p:nvGrpSpPr>
        <p:grpSpPr bwMode="auto">
          <a:xfrm>
            <a:off x="5181600" y="2667000"/>
            <a:ext cx="430213" cy="430213"/>
            <a:chOff x="3744" y="1200"/>
            <a:chExt cx="672" cy="672"/>
          </a:xfrm>
        </p:grpSpPr>
        <p:sp>
          <p:nvSpPr>
            <p:cNvPr id="58517" name="Rectangle 323"/>
            <p:cNvSpPr>
              <a:spLocks noChangeAspect="1" noChangeArrowheads="1"/>
            </p:cNvSpPr>
            <p:nvPr/>
          </p:nvSpPr>
          <p:spPr bwMode="auto">
            <a:xfrm>
              <a:off x="3744" y="1200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18" name="Oval 324"/>
            <p:cNvSpPr>
              <a:spLocks noChangeAspect="1" noChangeArrowheads="1"/>
            </p:cNvSpPr>
            <p:nvPr/>
          </p:nvSpPr>
          <p:spPr bwMode="auto">
            <a:xfrm>
              <a:off x="3840" y="129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19" name="Oval 325"/>
            <p:cNvSpPr>
              <a:spLocks noChangeAspect="1" noChangeArrowheads="1"/>
            </p:cNvSpPr>
            <p:nvPr/>
          </p:nvSpPr>
          <p:spPr bwMode="auto">
            <a:xfrm>
              <a:off x="4224" y="1680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30" name="Group 326"/>
          <p:cNvGrpSpPr>
            <a:grpSpLocks noChangeAspect="1"/>
          </p:cNvGrpSpPr>
          <p:nvPr/>
        </p:nvGrpSpPr>
        <p:grpSpPr bwMode="auto">
          <a:xfrm>
            <a:off x="5181600" y="5715000"/>
            <a:ext cx="430213" cy="430213"/>
            <a:chOff x="4800" y="1248"/>
            <a:chExt cx="672" cy="672"/>
          </a:xfrm>
        </p:grpSpPr>
        <p:sp>
          <p:nvSpPr>
            <p:cNvPr id="58510" name="Rectangle 327"/>
            <p:cNvSpPr>
              <a:spLocks noChangeAspect="1" noChangeArrowheads="1"/>
            </p:cNvSpPr>
            <p:nvPr/>
          </p:nvSpPr>
          <p:spPr bwMode="auto">
            <a:xfrm>
              <a:off x="4800" y="1248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11" name="Oval 328"/>
            <p:cNvSpPr>
              <a:spLocks noChangeAspect="1" noChangeArrowheads="1"/>
            </p:cNvSpPr>
            <p:nvPr/>
          </p:nvSpPr>
          <p:spPr bwMode="auto">
            <a:xfrm>
              <a:off x="4896" y="134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12" name="Oval 329"/>
            <p:cNvSpPr>
              <a:spLocks noChangeAspect="1" noChangeArrowheads="1"/>
            </p:cNvSpPr>
            <p:nvPr/>
          </p:nvSpPr>
          <p:spPr bwMode="auto">
            <a:xfrm>
              <a:off x="5280" y="172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13" name="Oval 330"/>
            <p:cNvSpPr>
              <a:spLocks noChangeAspect="1" noChangeArrowheads="1"/>
            </p:cNvSpPr>
            <p:nvPr/>
          </p:nvSpPr>
          <p:spPr bwMode="auto">
            <a:xfrm>
              <a:off x="5280" y="134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14" name="Oval 331"/>
            <p:cNvSpPr>
              <a:spLocks noChangeAspect="1" noChangeArrowheads="1"/>
            </p:cNvSpPr>
            <p:nvPr/>
          </p:nvSpPr>
          <p:spPr bwMode="auto">
            <a:xfrm>
              <a:off x="4896" y="172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15" name="Oval 332"/>
            <p:cNvSpPr>
              <a:spLocks noChangeAspect="1" noChangeArrowheads="1"/>
            </p:cNvSpPr>
            <p:nvPr/>
          </p:nvSpPr>
          <p:spPr bwMode="auto">
            <a:xfrm>
              <a:off x="4896" y="153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16" name="Oval 333"/>
            <p:cNvSpPr>
              <a:spLocks noChangeAspect="1" noChangeArrowheads="1"/>
            </p:cNvSpPr>
            <p:nvPr/>
          </p:nvSpPr>
          <p:spPr bwMode="auto">
            <a:xfrm>
              <a:off x="5280" y="153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31" name="Group 334"/>
          <p:cNvGrpSpPr>
            <a:grpSpLocks noChangeAspect="1"/>
          </p:cNvGrpSpPr>
          <p:nvPr/>
        </p:nvGrpSpPr>
        <p:grpSpPr bwMode="auto">
          <a:xfrm>
            <a:off x="6553200" y="1905000"/>
            <a:ext cx="430213" cy="430213"/>
            <a:chOff x="1344" y="336"/>
            <a:chExt cx="672" cy="672"/>
          </a:xfrm>
        </p:grpSpPr>
        <p:sp>
          <p:nvSpPr>
            <p:cNvPr id="58508" name="Rectangle 335"/>
            <p:cNvSpPr>
              <a:spLocks noChangeAspect="1" noChangeArrowheads="1"/>
            </p:cNvSpPr>
            <p:nvPr/>
          </p:nvSpPr>
          <p:spPr bwMode="auto">
            <a:xfrm>
              <a:off x="1344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09" name="Oval 336"/>
            <p:cNvSpPr>
              <a:spLocks noChangeAspect="1" noChangeArrowheads="1"/>
            </p:cNvSpPr>
            <p:nvPr/>
          </p:nvSpPr>
          <p:spPr bwMode="auto">
            <a:xfrm>
              <a:off x="1632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32" name="Group 337"/>
          <p:cNvGrpSpPr>
            <a:grpSpLocks noChangeAspect="1"/>
          </p:cNvGrpSpPr>
          <p:nvPr/>
        </p:nvGrpSpPr>
        <p:grpSpPr bwMode="auto">
          <a:xfrm>
            <a:off x="6553200" y="4953000"/>
            <a:ext cx="430213" cy="430213"/>
            <a:chOff x="2352" y="336"/>
            <a:chExt cx="672" cy="672"/>
          </a:xfrm>
        </p:grpSpPr>
        <p:sp>
          <p:nvSpPr>
            <p:cNvPr id="58502" name="Rectangle 338"/>
            <p:cNvSpPr>
              <a:spLocks noChangeAspect="1" noChangeArrowheads="1"/>
            </p:cNvSpPr>
            <p:nvPr/>
          </p:nvSpPr>
          <p:spPr bwMode="auto">
            <a:xfrm>
              <a:off x="2352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03" name="Oval 339"/>
            <p:cNvSpPr>
              <a:spLocks noChangeAspect="1" noChangeArrowheads="1"/>
            </p:cNvSpPr>
            <p:nvPr/>
          </p:nvSpPr>
          <p:spPr bwMode="auto">
            <a:xfrm>
              <a:off x="2640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04" name="Oval 340"/>
            <p:cNvSpPr>
              <a:spLocks noChangeAspect="1" noChangeArrowheads="1"/>
            </p:cNvSpPr>
            <p:nvPr/>
          </p:nvSpPr>
          <p:spPr bwMode="auto">
            <a:xfrm>
              <a:off x="2448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05" name="Oval 341"/>
            <p:cNvSpPr>
              <a:spLocks noChangeAspect="1" noChangeArrowheads="1"/>
            </p:cNvSpPr>
            <p:nvPr/>
          </p:nvSpPr>
          <p:spPr bwMode="auto">
            <a:xfrm>
              <a:off x="2832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06" name="Oval 342"/>
            <p:cNvSpPr>
              <a:spLocks noChangeAspect="1" noChangeArrowheads="1"/>
            </p:cNvSpPr>
            <p:nvPr/>
          </p:nvSpPr>
          <p:spPr bwMode="auto">
            <a:xfrm>
              <a:off x="2832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07" name="Oval 343"/>
            <p:cNvSpPr>
              <a:spLocks noChangeAspect="1" noChangeArrowheads="1"/>
            </p:cNvSpPr>
            <p:nvPr/>
          </p:nvSpPr>
          <p:spPr bwMode="auto">
            <a:xfrm>
              <a:off x="2448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33" name="Group 344"/>
          <p:cNvGrpSpPr>
            <a:grpSpLocks noChangeAspect="1"/>
          </p:cNvGrpSpPr>
          <p:nvPr/>
        </p:nvGrpSpPr>
        <p:grpSpPr bwMode="auto">
          <a:xfrm>
            <a:off x="6553200" y="3429000"/>
            <a:ext cx="430213" cy="430213"/>
            <a:chOff x="3168" y="336"/>
            <a:chExt cx="672" cy="672"/>
          </a:xfrm>
        </p:grpSpPr>
        <p:sp>
          <p:nvSpPr>
            <p:cNvPr id="58498" name="Rectangle 345"/>
            <p:cNvSpPr>
              <a:spLocks noChangeAspect="1" noChangeArrowheads="1"/>
            </p:cNvSpPr>
            <p:nvPr/>
          </p:nvSpPr>
          <p:spPr bwMode="auto">
            <a:xfrm>
              <a:off x="3168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99" name="Oval 346"/>
            <p:cNvSpPr>
              <a:spLocks noChangeAspect="1" noChangeArrowheads="1"/>
            </p:cNvSpPr>
            <p:nvPr/>
          </p:nvSpPr>
          <p:spPr bwMode="auto">
            <a:xfrm>
              <a:off x="3456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00" name="Oval 347"/>
            <p:cNvSpPr>
              <a:spLocks noChangeAspect="1" noChangeArrowheads="1"/>
            </p:cNvSpPr>
            <p:nvPr/>
          </p:nvSpPr>
          <p:spPr bwMode="auto">
            <a:xfrm>
              <a:off x="3264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501" name="Oval 348"/>
            <p:cNvSpPr>
              <a:spLocks noChangeAspect="1" noChangeArrowheads="1"/>
            </p:cNvSpPr>
            <p:nvPr/>
          </p:nvSpPr>
          <p:spPr bwMode="auto">
            <a:xfrm>
              <a:off x="3648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34" name="Group 349"/>
          <p:cNvGrpSpPr>
            <a:grpSpLocks noChangeAspect="1"/>
          </p:cNvGrpSpPr>
          <p:nvPr/>
        </p:nvGrpSpPr>
        <p:grpSpPr bwMode="auto">
          <a:xfrm>
            <a:off x="6553200" y="4191000"/>
            <a:ext cx="430213" cy="430213"/>
            <a:chOff x="3984" y="336"/>
            <a:chExt cx="672" cy="672"/>
          </a:xfrm>
        </p:grpSpPr>
        <p:sp>
          <p:nvSpPr>
            <p:cNvPr id="58493" name="Rectangle 350"/>
            <p:cNvSpPr>
              <a:spLocks noChangeAspect="1" noChangeArrowheads="1"/>
            </p:cNvSpPr>
            <p:nvPr/>
          </p:nvSpPr>
          <p:spPr bwMode="auto">
            <a:xfrm>
              <a:off x="3984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94" name="Oval 351"/>
            <p:cNvSpPr>
              <a:spLocks noChangeAspect="1" noChangeArrowheads="1"/>
            </p:cNvSpPr>
            <p:nvPr/>
          </p:nvSpPr>
          <p:spPr bwMode="auto">
            <a:xfrm>
              <a:off x="4080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95" name="Oval 352"/>
            <p:cNvSpPr>
              <a:spLocks noChangeAspect="1" noChangeArrowheads="1"/>
            </p:cNvSpPr>
            <p:nvPr/>
          </p:nvSpPr>
          <p:spPr bwMode="auto">
            <a:xfrm>
              <a:off x="4464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96" name="Oval 353"/>
            <p:cNvSpPr>
              <a:spLocks noChangeAspect="1" noChangeArrowheads="1"/>
            </p:cNvSpPr>
            <p:nvPr/>
          </p:nvSpPr>
          <p:spPr bwMode="auto">
            <a:xfrm>
              <a:off x="4464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97" name="Oval 354"/>
            <p:cNvSpPr>
              <a:spLocks noChangeAspect="1" noChangeArrowheads="1"/>
            </p:cNvSpPr>
            <p:nvPr/>
          </p:nvSpPr>
          <p:spPr bwMode="auto">
            <a:xfrm>
              <a:off x="4080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35" name="Group 355"/>
          <p:cNvGrpSpPr>
            <a:grpSpLocks noChangeAspect="1"/>
          </p:cNvGrpSpPr>
          <p:nvPr/>
        </p:nvGrpSpPr>
        <p:grpSpPr bwMode="auto">
          <a:xfrm>
            <a:off x="6553200" y="2667000"/>
            <a:ext cx="430213" cy="430213"/>
            <a:chOff x="3744" y="1200"/>
            <a:chExt cx="672" cy="672"/>
          </a:xfrm>
        </p:grpSpPr>
        <p:sp>
          <p:nvSpPr>
            <p:cNvPr id="58490" name="Rectangle 356"/>
            <p:cNvSpPr>
              <a:spLocks noChangeAspect="1" noChangeArrowheads="1"/>
            </p:cNvSpPr>
            <p:nvPr/>
          </p:nvSpPr>
          <p:spPr bwMode="auto">
            <a:xfrm>
              <a:off x="3744" y="1200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91" name="Oval 357"/>
            <p:cNvSpPr>
              <a:spLocks noChangeAspect="1" noChangeArrowheads="1"/>
            </p:cNvSpPr>
            <p:nvPr/>
          </p:nvSpPr>
          <p:spPr bwMode="auto">
            <a:xfrm>
              <a:off x="3840" y="129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92" name="Oval 358"/>
            <p:cNvSpPr>
              <a:spLocks noChangeAspect="1" noChangeArrowheads="1"/>
            </p:cNvSpPr>
            <p:nvPr/>
          </p:nvSpPr>
          <p:spPr bwMode="auto">
            <a:xfrm>
              <a:off x="4224" y="1680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36" name="Group 359"/>
          <p:cNvGrpSpPr>
            <a:grpSpLocks noChangeAspect="1"/>
          </p:cNvGrpSpPr>
          <p:nvPr/>
        </p:nvGrpSpPr>
        <p:grpSpPr bwMode="auto">
          <a:xfrm>
            <a:off x="6553200" y="5715000"/>
            <a:ext cx="430213" cy="430213"/>
            <a:chOff x="4800" y="1248"/>
            <a:chExt cx="672" cy="672"/>
          </a:xfrm>
        </p:grpSpPr>
        <p:sp>
          <p:nvSpPr>
            <p:cNvPr id="58483" name="Rectangle 360"/>
            <p:cNvSpPr>
              <a:spLocks noChangeAspect="1" noChangeArrowheads="1"/>
            </p:cNvSpPr>
            <p:nvPr/>
          </p:nvSpPr>
          <p:spPr bwMode="auto">
            <a:xfrm>
              <a:off x="4800" y="1248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84" name="Oval 361"/>
            <p:cNvSpPr>
              <a:spLocks noChangeAspect="1" noChangeArrowheads="1"/>
            </p:cNvSpPr>
            <p:nvPr/>
          </p:nvSpPr>
          <p:spPr bwMode="auto">
            <a:xfrm>
              <a:off x="4896" y="134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85" name="Oval 362"/>
            <p:cNvSpPr>
              <a:spLocks noChangeAspect="1" noChangeArrowheads="1"/>
            </p:cNvSpPr>
            <p:nvPr/>
          </p:nvSpPr>
          <p:spPr bwMode="auto">
            <a:xfrm>
              <a:off x="5280" y="172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86" name="Oval 363"/>
            <p:cNvSpPr>
              <a:spLocks noChangeAspect="1" noChangeArrowheads="1"/>
            </p:cNvSpPr>
            <p:nvPr/>
          </p:nvSpPr>
          <p:spPr bwMode="auto">
            <a:xfrm>
              <a:off x="5280" y="134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87" name="Oval 364"/>
            <p:cNvSpPr>
              <a:spLocks noChangeAspect="1" noChangeArrowheads="1"/>
            </p:cNvSpPr>
            <p:nvPr/>
          </p:nvSpPr>
          <p:spPr bwMode="auto">
            <a:xfrm>
              <a:off x="4896" y="172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88" name="Oval 365"/>
            <p:cNvSpPr>
              <a:spLocks noChangeAspect="1" noChangeArrowheads="1"/>
            </p:cNvSpPr>
            <p:nvPr/>
          </p:nvSpPr>
          <p:spPr bwMode="auto">
            <a:xfrm>
              <a:off x="4896" y="153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89" name="Oval 366"/>
            <p:cNvSpPr>
              <a:spLocks noChangeAspect="1" noChangeArrowheads="1"/>
            </p:cNvSpPr>
            <p:nvPr/>
          </p:nvSpPr>
          <p:spPr bwMode="auto">
            <a:xfrm>
              <a:off x="5280" y="153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37" name="Group 367"/>
          <p:cNvGrpSpPr>
            <a:grpSpLocks noChangeAspect="1"/>
          </p:cNvGrpSpPr>
          <p:nvPr/>
        </p:nvGrpSpPr>
        <p:grpSpPr bwMode="auto">
          <a:xfrm>
            <a:off x="7924800" y="1905000"/>
            <a:ext cx="430213" cy="430213"/>
            <a:chOff x="1344" y="336"/>
            <a:chExt cx="672" cy="672"/>
          </a:xfrm>
        </p:grpSpPr>
        <p:sp>
          <p:nvSpPr>
            <p:cNvPr id="58481" name="Rectangle 368"/>
            <p:cNvSpPr>
              <a:spLocks noChangeAspect="1" noChangeArrowheads="1"/>
            </p:cNvSpPr>
            <p:nvPr/>
          </p:nvSpPr>
          <p:spPr bwMode="auto">
            <a:xfrm>
              <a:off x="1344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82" name="Oval 369"/>
            <p:cNvSpPr>
              <a:spLocks noChangeAspect="1" noChangeArrowheads="1"/>
            </p:cNvSpPr>
            <p:nvPr/>
          </p:nvSpPr>
          <p:spPr bwMode="auto">
            <a:xfrm>
              <a:off x="1632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38" name="Group 370"/>
          <p:cNvGrpSpPr>
            <a:grpSpLocks noChangeAspect="1"/>
          </p:cNvGrpSpPr>
          <p:nvPr/>
        </p:nvGrpSpPr>
        <p:grpSpPr bwMode="auto">
          <a:xfrm>
            <a:off x="7924800" y="4953000"/>
            <a:ext cx="430213" cy="430213"/>
            <a:chOff x="2352" y="336"/>
            <a:chExt cx="672" cy="672"/>
          </a:xfrm>
        </p:grpSpPr>
        <p:sp>
          <p:nvSpPr>
            <p:cNvPr id="58475" name="Rectangle 371"/>
            <p:cNvSpPr>
              <a:spLocks noChangeAspect="1" noChangeArrowheads="1"/>
            </p:cNvSpPr>
            <p:nvPr/>
          </p:nvSpPr>
          <p:spPr bwMode="auto">
            <a:xfrm>
              <a:off x="2352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76" name="Oval 372"/>
            <p:cNvSpPr>
              <a:spLocks noChangeAspect="1" noChangeArrowheads="1"/>
            </p:cNvSpPr>
            <p:nvPr/>
          </p:nvSpPr>
          <p:spPr bwMode="auto">
            <a:xfrm>
              <a:off x="2640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77" name="Oval 373"/>
            <p:cNvSpPr>
              <a:spLocks noChangeAspect="1" noChangeArrowheads="1"/>
            </p:cNvSpPr>
            <p:nvPr/>
          </p:nvSpPr>
          <p:spPr bwMode="auto">
            <a:xfrm>
              <a:off x="2448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78" name="Oval 374"/>
            <p:cNvSpPr>
              <a:spLocks noChangeAspect="1" noChangeArrowheads="1"/>
            </p:cNvSpPr>
            <p:nvPr/>
          </p:nvSpPr>
          <p:spPr bwMode="auto">
            <a:xfrm>
              <a:off x="2832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79" name="Oval 375"/>
            <p:cNvSpPr>
              <a:spLocks noChangeAspect="1" noChangeArrowheads="1"/>
            </p:cNvSpPr>
            <p:nvPr/>
          </p:nvSpPr>
          <p:spPr bwMode="auto">
            <a:xfrm>
              <a:off x="2832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80" name="Oval 376"/>
            <p:cNvSpPr>
              <a:spLocks noChangeAspect="1" noChangeArrowheads="1"/>
            </p:cNvSpPr>
            <p:nvPr/>
          </p:nvSpPr>
          <p:spPr bwMode="auto">
            <a:xfrm>
              <a:off x="2448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39" name="Group 377"/>
          <p:cNvGrpSpPr>
            <a:grpSpLocks noChangeAspect="1"/>
          </p:cNvGrpSpPr>
          <p:nvPr/>
        </p:nvGrpSpPr>
        <p:grpSpPr bwMode="auto">
          <a:xfrm>
            <a:off x="7924800" y="3429000"/>
            <a:ext cx="430213" cy="430213"/>
            <a:chOff x="3168" y="336"/>
            <a:chExt cx="672" cy="672"/>
          </a:xfrm>
        </p:grpSpPr>
        <p:sp>
          <p:nvSpPr>
            <p:cNvPr id="58471" name="Rectangle 378"/>
            <p:cNvSpPr>
              <a:spLocks noChangeAspect="1" noChangeArrowheads="1"/>
            </p:cNvSpPr>
            <p:nvPr/>
          </p:nvSpPr>
          <p:spPr bwMode="auto">
            <a:xfrm>
              <a:off x="3168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72" name="Oval 379"/>
            <p:cNvSpPr>
              <a:spLocks noChangeAspect="1" noChangeArrowheads="1"/>
            </p:cNvSpPr>
            <p:nvPr/>
          </p:nvSpPr>
          <p:spPr bwMode="auto">
            <a:xfrm>
              <a:off x="3456" y="6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73" name="Oval 380"/>
            <p:cNvSpPr>
              <a:spLocks noChangeAspect="1" noChangeArrowheads="1"/>
            </p:cNvSpPr>
            <p:nvPr/>
          </p:nvSpPr>
          <p:spPr bwMode="auto">
            <a:xfrm>
              <a:off x="3264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74" name="Oval 381"/>
            <p:cNvSpPr>
              <a:spLocks noChangeAspect="1" noChangeArrowheads="1"/>
            </p:cNvSpPr>
            <p:nvPr/>
          </p:nvSpPr>
          <p:spPr bwMode="auto">
            <a:xfrm>
              <a:off x="3648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40" name="Group 382"/>
          <p:cNvGrpSpPr>
            <a:grpSpLocks noChangeAspect="1"/>
          </p:cNvGrpSpPr>
          <p:nvPr/>
        </p:nvGrpSpPr>
        <p:grpSpPr bwMode="auto">
          <a:xfrm>
            <a:off x="7924800" y="4191000"/>
            <a:ext cx="430213" cy="430213"/>
            <a:chOff x="3984" y="336"/>
            <a:chExt cx="672" cy="672"/>
          </a:xfrm>
        </p:grpSpPr>
        <p:sp>
          <p:nvSpPr>
            <p:cNvPr id="58466" name="Rectangle 383"/>
            <p:cNvSpPr>
              <a:spLocks noChangeAspect="1" noChangeArrowheads="1"/>
            </p:cNvSpPr>
            <p:nvPr/>
          </p:nvSpPr>
          <p:spPr bwMode="auto">
            <a:xfrm>
              <a:off x="3984" y="336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67" name="Oval 384"/>
            <p:cNvSpPr>
              <a:spLocks noChangeAspect="1" noChangeArrowheads="1"/>
            </p:cNvSpPr>
            <p:nvPr/>
          </p:nvSpPr>
          <p:spPr bwMode="auto">
            <a:xfrm>
              <a:off x="4080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68" name="Oval 385"/>
            <p:cNvSpPr>
              <a:spLocks noChangeAspect="1" noChangeArrowheads="1"/>
            </p:cNvSpPr>
            <p:nvPr/>
          </p:nvSpPr>
          <p:spPr bwMode="auto">
            <a:xfrm>
              <a:off x="4464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69" name="Oval 386"/>
            <p:cNvSpPr>
              <a:spLocks noChangeAspect="1" noChangeArrowheads="1"/>
            </p:cNvSpPr>
            <p:nvPr/>
          </p:nvSpPr>
          <p:spPr bwMode="auto">
            <a:xfrm>
              <a:off x="4464" y="432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70" name="Oval 387"/>
            <p:cNvSpPr>
              <a:spLocks noChangeAspect="1" noChangeArrowheads="1"/>
            </p:cNvSpPr>
            <p:nvPr/>
          </p:nvSpPr>
          <p:spPr bwMode="auto">
            <a:xfrm>
              <a:off x="4080" y="81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41" name="Group 388"/>
          <p:cNvGrpSpPr>
            <a:grpSpLocks noChangeAspect="1"/>
          </p:cNvGrpSpPr>
          <p:nvPr/>
        </p:nvGrpSpPr>
        <p:grpSpPr bwMode="auto">
          <a:xfrm>
            <a:off x="7924800" y="2667000"/>
            <a:ext cx="430213" cy="430213"/>
            <a:chOff x="3744" y="1200"/>
            <a:chExt cx="672" cy="672"/>
          </a:xfrm>
        </p:grpSpPr>
        <p:sp>
          <p:nvSpPr>
            <p:cNvPr id="58463" name="Rectangle 389"/>
            <p:cNvSpPr>
              <a:spLocks noChangeAspect="1" noChangeArrowheads="1"/>
            </p:cNvSpPr>
            <p:nvPr/>
          </p:nvSpPr>
          <p:spPr bwMode="auto">
            <a:xfrm>
              <a:off x="3744" y="1200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64" name="Oval 390"/>
            <p:cNvSpPr>
              <a:spLocks noChangeAspect="1" noChangeArrowheads="1"/>
            </p:cNvSpPr>
            <p:nvPr/>
          </p:nvSpPr>
          <p:spPr bwMode="auto">
            <a:xfrm>
              <a:off x="3840" y="129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65" name="Oval 391"/>
            <p:cNvSpPr>
              <a:spLocks noChangeAspect="1" noChangeArrowheads="1"/>
            </p:cNvSpPr>
            <p:nvPr/>
          </p:nvSpPr>
          <p:spPr bwMode="auto">
            <a:xfrm>
              <a:off x="4224" y="1680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grpSp>
        <p:nvGrpSpPr>
          <p:cNvPr id="58442" name="Group 392"/>
          <p:cNvGrpSpPr>
            <a:grpSpLocks noChangeAspect="1"/>
          </p:cNvGrpSpPr>
          <p:nvPr/>
        </p:nvGrpSpPr>
        <p:grpSpPr bwMode="auto">
          <a:xfrm>
            <a:off x="7924800" y="5715000"/>
            <a:ext cx="430213" cy="430213"/>
            <a:chOff x="4800" y="1248"/>
            <a:chExt cx="672" cy="672"/>
          </a:xfrm>
        </p:grpSpPr>
        <p:sp>
          <p:nvSpPr>
            <p:cNvPr id="58456" name="Rectangle 393"/>
            <p:cNvSpPr>
              <a:spLocks noChangeAspect="1" noChangeArrowheads="1"/>
            </p:cNvSpPr>
            <p:nvPr/>
          </p:nvSpPr>
          <p:spPr bwMode="auto">
            <a:xfrm>
              <a:off x="4800" y="1248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57" name="Oval 394"/>
            <p:cNvSpPr>
              <a:spLocks noChangeAspect="1" noChangeArrowheads="1"/>
            </p:cNvSpPr>
            <p:nvPr/>
          </p:nvSpPr>
          <p:spPr bwMode="auto">
            <a:xfrm>
              <a:off x="4896" y="134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58" name="Oval 395"/>
            <p:cNvSpPr>
              <a:spLocks noChangeAspect="1" noChangeArrowheads="1"/>
            </p:cNvSpPr>
            <p:nvPr/>
          </p:nvSpPr>
          <p:spPr bwMode="auto">
            <a:xfrm>
              <a:off x="5280" y="172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59" name="Oval 396"/>
            <p:cNvSpPr>
              <a:spLocks noChangeAspect="1" noChangeArrowheads="1"/>
            </p:cNvSpPr>
            <p:nvPr/>
          </p:nvSpPr>
          <p:spPr bwMode="auto">
            <a:xfrm>
              <a:off x="5280" y="134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60" name="Oval 397"/>
            <p:cNvSpPr>
              <a:spLocks noChangeAspect="1" noChangeArrowheads="1"/>
            </p:cNvSpPr>
            <p:nvPr/>
          </p:nvSpPr>
          <p:spPr bwMode="auto">
            <a:xfrm>
              <a:off x="4896" y="172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61" name="Oval 398"/>
            <p:cNvSpPr>
              <a:spLocks noChangeAspect="1" noChangeArrowheads="1"/>
            </p:cNvSpPr>
            <p:nvPr/>
          </p:nvSpPr>
          <p:spPr bwMode="auto">
            <a:xfrm>
              <a:off x="4896" y="153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58462" name="Oval 399"/>
            <p:cNvSpPr>
              <a:spLocks noChangeAspect="1" noChangeArrowheads="1"/>
            </p:cNvSpPr>
            <p:nvPr/>
          </p:nvSpPr>
          <p:spPr bwMode="auto">
            <a:xfrm>
              <a:off x="5280" y="1536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</p:grpSp>
      <p:sp>
        <p:nvSpPr>
          <p:cNvPr id="58443" name="Rectangle 400"/>
          <p:cNvSpPr>
            <a:spLocks noChangeArrowheads="1"/>
          </p:cNvSpPr>
          <p:nvPr/>
        </p:nvSpPr>
        <p:spPr bwMode="auto">
          <a:xfrm>
            <a:off x="228600" y="1600200"/>
            <a:ext cx="8534400" cy="4876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>
              <a:solidFill>
                <a:srgbClr val="000000"/>
              </a:solidFill>
            </a:endParaRPr>
          </a:p>
        </p:txBody>
      </p:sp>
      <p:sp>
        <p:nvSpPr>
          <p:cNvPr id="58444" name="Rectangle 401"/>
          <p:cNvSpPr>
            <a:spLocks noChangeArrowheads="1"/>
          </p:cNvSpPr>
          <p:nvPr/>
        </p:nvSpPr>
        <p:spPr bwMode="auto">
          <a:xfrm>
            <a:off x="1676400" y="1600200"/>
            <a:ext cx="5562600" cy="4876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>
              <a:solidFill>
                <a:srgbClr val="000000"/>
              </a:solidFill>
            </a:endParaRPr>
          </a:p>
        </p:txBody>
      </p:sp>
      <p:sp>
        <p:nvSpPr>
          <p:cNvPr id="58445" name="Rectangle 402"/>
          <p:cNvSpPr>
            <a:spLocks noChangeArrowheads="1"/>
          </p:cNvSpPr>
          <p:nvPr/>
        </p:nvSpPr>
        <p:spPr bwMode="auto">
          <a:xfrm>
            <a:off x="3124200" y="1600200"/>
            <a:ext cx="2590800" cy="4876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>
              <a:solidFill>
                <a:srgbClr val="000000"/>
              </a:solidFill>
            </a:endParaRPr>
          </a:p>
        </p:txBody>
      </p:sp>
      <p:sp>
        <p:nvSpPr>
          <p:cNvPr id="58446" name="Line 403"/>
          <p:cNvSpPr>
            <a:spLocks noChangeShapeType="1"/>
          </p:cNvSpPr>
          <p:nvPr/>
        </p:nvSpPr>
        <p:spPr bwMode="auto">
          <a:xfrm>
            <a:off x="228600" y="2514600"/>
            <a:ext cx="8534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47" name="Line 404"/>
          <p:cNvSpPr>
            <a:spLocks noChangeShapeType="1"/>
          </p:cNvSpPr>
          <p:nvPr/>
        </p:nvSpPr>
        <p:spPr bwMode="auto">
          <a:xfrm>
            <a:off x="228600" y="3276600"/>
            <a:ext cx="8534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48" name="Line 405"/>
          <p:cNvSpPr>
            <a:spLocks noChangeShapeType="1"/>
          </p:cNvSpPr>
          <p:nvPr/>
        </p:nvSpPr>
        <p:spPr bwMode="auto">
          <a:xfrm>
            <a:off x="228600" y="4038600"/>
            <a:ext cx="8534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49" name="Line 406"/>
          <p:cNvSpPr>
            <a:spLocks noChangeShapeType="1"/>
          </p:cNvSpPr>
          <p:nvPr/>
        </p:nvSpPr>
        <p:spPr bwMode="auto">
          <a:xfrm>
            <a:off x="228600" y="4800600"/>
            <a:ext cx="8534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50" name="Line 407"/>
          <p:cNvSpPr>
            <a:spLocks noChangeShapeType="1"/>
          </p:cNvSpPr>
          <p:nvPr/>
        </p:nvSpPr>
        <p:spPr bwMode="auto">
          <a:xfrm>
            <a:off x="228600" y="5562600"/>
            <a:ext cx="8534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51" name="Line 408"/>
          <p:cNvSpPr>
            <a:spLocks noChangeShapeType="1"/>
          </p:cNvSpPr>
          <p:nvPr/>
        </p:nvSpPr>
        <p:spPr bwMode="auto">
          <a:xfrm flipV="1">
            <a:off x="4419600" y="1600200"/>
            <a:ext cx="0" cy="4876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6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8396288" cy="623888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dirty="0" smtClean="0">
                <a:solidFill>
                  <a:srgbClr val="FF0000"/>
                </a:solidFill>
                <a:effectLst/>
              </a:rPr>
              <a:t>Properties of Probability</a:t>
            </a:r>
            <a:endParaRPr lang="en-US" sz="4800" b="1" i="1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838200"/>
            <a:ext cx="8153400" cy="581977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 smtClean="0"/>
              <a:t>For the null event </a:t>
            </a:r>
            <a:r>
              <a:rPr lang="en-US" sz="2000" dirty="0" smtClean="0">
                <a:sym typeface="Symbol" pitchFamily="18" charset="2"/>
              </a:rPr>
              <a:t></a:t>
            </a:r>
            <a:r>
              <a:rPr lang="en-US" sz="2000" dirty="0" smtClean="0"/>
              <a:t>, P(</a:t>
            </a:r>
            <a:r>
              <a:rPr lang="en-US" sz="2000" dirty="0" smtClean="0">
                <a:sym typeface="Symbol" pitchFamily="18" charset="2"/>
              </a:rPr>
              <a:t>) = 0.</a:t>
            </a:r>
          </a:p>
          <a:p>
            <a:pPr marL="310896" indent="-228600">
              <a:buFont typeface="+mj-lt"/>
              <a:buAutoNum type="arabicPeriod"/>
              <a:defRPr/>
            </a:pPr>
            <a:endParaRPr lang="en-US" sz="4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 smtClean="0"/>
              <a:t>For any event </a:t>
            </a:r>
            <a:r>
              <a:rPr lang="en-US" sz="2000" i="1" dirty="0" smtClean="0"/>
              <a:t>A</a:t>
            </a:r>
            <a:r>
              <a:rPr lang="en-US" sz="2000" dirty="0" smtClean="0"/>
              <a:t>, 0 </a:t>
            </a:r>
            <a:r>
              <a:rPr lang="en-US" sz="2000" dirty="0" smtClean="0">
                <a:sym typeface="Symbol" pitchFamily="18" charset="2"/>
              </a:rPr>
              <a:t> P(</a:t>
            </a:r>
            <a:r>
              <a:rPr lang="en-US" sz="2000" i="1" dirty="0" smtClean="0">
                <a:sym typeface="Symbol" pitchFamily="18" charset="2"/>
              </a:rPr>
              <a:t>A</a:t>
            </a:r>
            <a:r>
              <a:rPr lang="en-US" sz="2000" dirty="0" smtClean="0">
                <a:sym typeface="Symbol" pitchFamily="18" charset="2"/>
              </a:rPr>
              <a:t>)  1.</a:t>
            </a:r>
          </a:p>
          <a:p>
            <a:pPr marL="310896" indent="-228600">
              <a:buFont typeface="+mj-lt"/>
              <a:buAutoNum type="arabicPeriod"/>
              <a:defRPr/>
            </a:pPr>
            <a:endParaRPr lang="en-US" sz="4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 smtClean="0"/>
              <a:t>For </a:t>
            </a:r>
            <a:r>
              <a:rPr lang="en-US" sz="2000" dirty="0"/>
              <a:t>any event </a:t>
            </a:r>
            <a:r>
              <a:rPr lang="en-US" sz="2000" i="1" dirty="0"/>
              <a:t>A</a:t>
            </a:r>
            <a:r>
              <a:rPr lang="en-US" sz="2000" dirty="0"/>
              <a:t>, P(</a:t>
            </a:r>
            <a:r>
              <a:rPr lang="en-US" sz="2000" i="1" dirty="0"/>
              <a:t>A</a:t>
            </a:r>
            <a:r>
              <a:rPr lang="en-US" sz="2000" i="1" baseline="30000" dirty="0"/>
              <a:t>c</a:t>
            </a:r>
            <a:r>
              <a:rPr lang="en-US" sz="2000" dirty="0"/>
              <a:t>) = 1 - P(</a:t>
            </a:r>
            <a:r>
              <a:rPr lang="en-US" sz="2000" i="1" dirty="0"/>
              <a:t>A</a:t>
            </a:r>
            <a:r>
              <a:rPr lang="en-US" sz="2000" dirty="0"/>
              <a:t>).</a:t>
            </a:r>
          </a:p>
          <a:p>
            <a:pPr marL="228600" indent="-228600">
              <a:buFont typeface="+mj-lt"/>
              <a:buAutoNum type="arabicPeriod"/>
              <a:defRPr/>
            </a:pPr>
            <a:endParaRPr lang="en-US" sz="4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/>
              <a:t>If 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</a:t>
            </a:r>
            <a:r>
              <a:rPr lang="en-US" sz="2000" dirty="0"/>
              <a:t> </a:t>
            </a:r>
            <a:r>
              <a:rPr lang="en-US" sz="2000" i="1" dirty="0"/>
              <a:t>B</a:t>
            </a:r>
            <a:r>
              <a:rPr lang="en-US" sz="2000" dirty="0"/>
              <a:t>, then P(</a:t>
            </a:r>
            <a:r>
              <a:rPr lang="en-US" sz="2000" i="1" dirty="0"/>
              <a:t>A</a:t>
            </a:r>
            <a:r>
              <a:rPr lang="en-US" sz="2000" dirty="0"/>
              <a:t>) </a:t>
            </a:r>
            <a:r>
              <a:rPr lang="en-US" sz="2000" dirty="0">
                <a:sym typeface="Symbol" pitchFamily="18" charset="2"/>
              </a:rPr>
              <a:t> </a:t>
            </a:r>
            <a:r>
              <a:rPr lang="en-US" sz="2000" dirty="0"/>
              <a:t>P(</a:t>
            </a:r>
            <a:r>
              <a:rPr lang="en-US" sz="2000" i="1" dirty="0"/>
              <a:t>B</a:t>
            </a:r>
            <a:r>
              <a:rPr lang="en-US" sz="2000" dirty="0" smtClean="0"/>
              <a:t>).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 smtClean="0"/>
              <a:t>Addition Rule for Mutually Exclusive Events</a:t>
            </a:r>
          </a:p>
          <a:p>
            <a:pPr marL="82296" indent="0" eaLnBrk="0" hangingPunct="0">
              <a:spcBef>
                <a:spcPct val="50000"/>
              </a:spcBef>
              <a:buNone/>
            </a:pPr>
            <a:r>
              <a:rPr lang="en-US" sz="2000" dirty="0" smtClean="0"/>
              <a:t>	P(A or B) = P(A) + P(B)</a:t>
            </a:r>
          </a:p>
          <a:p>
            <a:pPr marL="82296" indent="0" eaLnBrk="0" hangingPunct="0">
              <a:spcBef>
                <a:spcPct val="50000"/>
              </a:spcBef>
              <a:buNone/>
            </a:pPr>
            <a:r>
              <a:rPr lang="en-US" sz="2000" dirty="0" smtClean="0"/>
              <a:t>       when </a:t>
            </a:r>
            <a:r>
              <a:rPr lang="en-US" sz="2000" dirty="0"/>
              <a:t>events are not mutually exclusive.</a:t>
            </a:r>
          </a:p>
          <a:p>
            <a:pPr marL="82296" indent="0" eaLnBrk="0" hangingPunct="0">
              <a:spcBef>
                <a:spcPct val="50000"/>
              </a:spcBef>
              <a:buNone/>
            </a:pPr>
            <a:r>
              <a:rPr lang="en-US" sz="2000" dirty="0"/>
              <a:t>	P(A or B) = P(A) + P(B) – P(A and B</a:t>
            </a:r>
            <a:r>
              <a:rPr lang="en-US" sz="2000" dirty="0" smtClean="0"/>
              <a:t>)</a:t>
            </a:r>
          </a:p>
          <a:p>
            <a:pPr marL="596646" indent="-514350">
              <a:buFont typeface="+mj-lt"/>
              <a:buAutoNum type="arabicPeriod" startAt="6"/>
              <a:defRPr/>
            </a:pPr>
            <a:r>
              <a:rPr lang="en-US" sz="2000" dirty="0" smtClean="0"/>
              <a:t>Multiplication </a:t>
            </a:r>
            <a:r>
              <a:rPr lang="en-US" sz="2000" dirty="0"/>
              <a:t>Rule for Independent Events</a:t>
            </a:r>
          </a:p>
          <a:p>
            <a:pPr marL="82296" indent="0">
              <a:buNone/>
              <a:defRPr/>
            </a:pPr>
            <a:r>
              <a:rPr lang="en-US" sz="2000" dirty="0"/>
              <a:t>	P(A and B) = P(A)*P(B)</a:t>
            </a:r>
          </a:p>
          <a:p>
            <a:pPr marL="596646" indent="-514350">
              <a:buFont typeface="+mj-lt"/>
              <a:buAutoNum type="arabicPeriod" startAt="7"/>
              <a:defRPr/>
            </a:pPr>
            <a:r>
              <a:rPr lang="en-US" sz="2000" dirty="0" smtClean="0"/>
              <a:t>“At </a:t>
            </a:r>
            <a:r>
              <a:rPr lang="en-US" sz="2000" dirty="0"/>
              <a:t>Least One” Rule</a:t>
            </a:r>
          </a:p>
          <a:p>
            <a:pPr marL="82296" indent="0">
              <a:buNone/>
              <a:defRPr/>
            </a:pPr>
            <a:r>
              <a:rPr lang="en-US" sz="2000" dirty="0"/>
              <a:t>	P(At least one) = 1 – P(none)</a:t>
            </a:r>
          </a:p>
          <a:p>
            <a:pPr marL="365760" indent="-365760">
              <a:buFont typeface="+mj-lt"/>
              <a:buAutoNum type="arabicPeriod" startAt="4"/>
              <a:defRPr/>
            </a:pPr>
            <a:endParaRPr lang="en-US" sz="2000" dirty="0"/>
          </a:p>
          <a:p>
            <a:pPr marL="365760" indent="-365760">
              <a:buFontTx/>
              <a:buNone/>
              <a:defRPr/>
            </a:pPr>
            <a:endParaRPr lang="en-US" sz="400" dirty="0"/>
          </a:p>
        </p:txBody>
      </p:sp>
    </p:spTree>
    <p:extLst>
      <p:ext uri="{BB962C8B-B14F-4D97-AF65-F5344CB8AC3E}">
        <p14:creationId xmlns:p14="http://schemas.microsoft.com/office/powerpoint/2010/main" val="3283139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solidFill>
                  <a:srgbClr val="FF0000"/>
                </a:solidFill>
              </a:rPr>
              <a:t>An Event , </a:t>
            </a:r>
            <a:r>
              <a:rPr lang="en-US" b="1" i="1" dirty="0" smtClean="0">
                <a:solidFill>
                  <a:srgbClr val="FF0000"/>
                </a:solidFill>
              </a:rPr>
              <a:t>E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8700" y="1600200"/>
            <a:ext cx="8229600" cy="990600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FF0000"/>
                </a:solidFill>
              </a:rPr>
              <a:t>event</a:t>
            </a:r>
            <a:r>
              <a:rPr lang="en-US" sz="2400" dirty="0" smtClean="0">
                <a:solidFill>
                  <a:srgbClr val="FF0000"/>
                </a:solidFill>
              </a:rPr>
              <a:t>,</a:t>
            </a:r>
            <a:r>
              <a:rPr lang="en-US" sz="2400" dirty="0" smtClean="0"/>
              <a:t> </a:t>
            </a:r>
            <a:r>
              <a:rPr lang="en-US" sz="2400" i="1" dirty="0" smtClean="0"/>
              <a:t>E</a:t>
            </a:r>
            <a:r>
              <a:rPr lang="en-US" sz="2400" dirty="0" smtClean="0"/>
              <a:t>, is any subset of the </a:t>
            </a:r>
            <a:r>
              <a:rPr lang="en-US" sz="2400" b="1" dirty="0" smtClean="0"/>
              <a:t>sample space</a:t>
            </a:r>
            <a:r>
              <a:rPr lang="en-US" sz="2400" dirty="0" smtClean="0"/>
              <a:t>, </a:t>
            </a:r>
            <a:r>
              <a:rPr lang="en-US" sz="2400" i="1" dirty="0" smtClean="0"/>
              <a:t>S</a:t>
            </a:r>
            <a:r>
              <a:rPr lang="en-US" sz="2400" dirty="0" smtClean="0"/>
              <a:t>. i.e. any set of outcomes (not necessarily all outcomes).</a:t>
            </a:r>
          </a:p>
        </p:txBody>
      </p:sp>
      <p:sp>
        <p:nvSpPr>
          <p:cNvPr id="71684" name="Rectangle 5"/>
          <p:cNvSpPr>
            <a:spLocks noChangeArrowheads="1"/>
          </p:cNvSpPr>
          <p:nvPr/>
        </p:nvSpPr>
        <p:spPr bwMode="auto">
          <a:xfrm>
            <a:off x="3619500" y="2667000"/>
            <a:ext cx="4229100" cy="289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>
              <a:solidFill>
                <a:srgbClr val="000000"/>
              </a:solidFill>
            </a:endParaRPr>
          </a:p>
        </p:txBody>
      </p:sp>
      <p:sp>
        <p:nvSpPr>
          <p:cNvPr id="71685" name="Oval 6"/>
          <p:cNvSpPr>
            <a:spLocks noChangeArrowheads="1"/>
          </p:cNvSpPr>
          <p:nvPr/>
        </p:nvSpPr>
        <p:spPr bwMode="auto">
          <a:xfrm rot="-1853828">
            <a:off x="4457700" y="3294849"/>
            <a:ext cx="2209800" cy="1295400"/>
          </a:xfrm>
          <a:prstGeom prst="ellipse">
            <a:avLst/>
          </a:prstGeom>
          <a:solidFill>
            <a:srgbClr val="80808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rgbClr val="000000"/>
              </a:solidFill>
            </a:endParaRPr>
          </a:p>
        </p:txBody>
      </p:sp>
      <p:sp>
        <p:nvSpPr>
          <p:cNvPr id="71686" name="Rectangle 7"/>
          <p:cNvSpPr>
            <a:spLocks noChangeArrowheads="1"/>
          </p:cNvSpPr>
          <p:nvPr/>
        </p:nvSpPr>
        <p:spPr bwMode="auto">
          <a:xfrm>
            <a:off x="2514600" y="3210791"/>
            <a:ext cx="83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i="1" dirty="0">
                <a:solidFill>
                  <a:srgbClr val="000000"/>
                </a:solidFill>
                <a:latin typeface="Times New Roman" pitchFamily="18" charset="0"/>
              </a:rPr>
              <a:t>S</a:t>
            </a:r>
            <a:endParaRPr lang="en-US" sz="3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687" name="Rectangle 8"/>
          <p:cNvSpPr>
            <a:spLocks noChangeArrowheads="1"/>
          </p:cNvSpPr>
          <p:nvPr/>
        </p:nvSpPr>
        <p:spPr bwMode="auto">
          <a:xfrm>
            <a:off x="6553200" y="3744191"/>
            <a:ext cx="83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i="1" dirty="0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 sz="32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87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304800" y="533400"/>
            <a:ext cx="845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       Examples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: Event</a:t>
            </a:r>
            <a:endParaRPr lang="en-US" sz="32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grpSp>
        <p:nvGrpSpPr>
          <p:cNvPr id="72707" name="Group 3"/>
          <p:cNvGrpSpPr>
            <a:grpSpLocks/>
          </p:cNvGrpSpPr>
          <p:nvPr/>
        </p:nvGrpSpPr>
        <p:grpSpPr bwMode="auto">
          <a:xfrm>
            <a:off x="1080655" y="1489364"/>
            <a:ext cx="8458200" cy="1295400"/>
            <a:chOff x="192" y="240"/>
            <a:chExt cx="5328" cy="816"/>
          </a:xfrm>
        </p:grpSpPr>
        <p:sp>
          <p:nvSpPr>
            <p:cNvPr id="72735" name="Rectangle 4"/>
            <p:cNvSpPr>
              <a:spLocks noChangeArrowheads="1"/>
            </p:cNvSpPr>
            <p:nvPr/>
          </p:nvSpPr>
          <p:spPr bwMode="auto">
            <a:xfrm>
              <a:off x="192" y="240"/>
              <a:ext cx="532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3200" dirty="0">
                  <a:solidFill>
                    <a:srgbClr val="000000"/>
                  </a:solidFill>
                  <a:latin typeface="Times New Roman" pitchFamily="18" charset="0"/>
                </a:rPr>
                <a:t>Rolling a die – outcomes </a:t>
              </a:r>
            </a:p>
            <a:p>
              <a:pPr marL="609600" indent="-609600">
                <a:spcBef>
                  <a:spcPct val="20000"/>
                </a:spcBef>
              </a:pPr>
              <a:r>
                <a:rPr lang="en-US" sz="3200" i="1" dirty="0">
                  <a:solidFill>
                    <a:srgbClr val="000000"/>
                  </a:solidFill>
                  <a:latin typeface="Times New Roman" pitchFamily="18" charset="0"/>
                </a:rPr>
                <a:t>		S </a:t>
              </a:r>
              <a:r>
                <a:rPr lang="en-US" sz="3200" dirty="0">
                  <a:solidFill>
                    <a:srgbClr val="000000"/>
                  </a:solidFill>
                  <a:latin typeface="Times New Roman" pitchFamily="18" charset="0"/>
                </a:rPr>
                <a:t>={</a:t>
              </a:r>
              <a:r>
                <a:rPr lang="en-US" sz="3200" b="1" dirty="0">
                  <a:solidFill>
                    <a:srgbClr val="000000"/>
                  </a:solidFill>
                  <a:latin typeface="Times New Roman" pitchFamily="18" charset="0"/>
                </a:rPr>
                <a:t>     ,     ,     ,     ,     ,     </a:t>
              </a:r>
              <a:r>
                <a:rPr lang="en-US" sz="3200" dirty="0">
                  <a:solidFill>
                    <a:srgbClr val="000000"/>
                  </a:solidFill>
                  <a:latin typeface="Times New Roman" pitchFamily="18" charset="0"/>
                </a:rPr>
                <a:t>}</a:t>
              </a:r>
            </a:p>
          </p:txBody>
        </p:sp>
        <p:grpSp>
          <p:nvGrpSpPr>
            <p:cNvPr id="72736" name="Group 5"/>
            <p:cNvGrpSpPr>
              <a:grpSpLocks noChangeAspect="1"/>
            </p:cNvGrpSpPr>
            <p:nvPr/>
          </p:nvGrpSpPr>
          <p:grpSpPr bwMode="auto">
            <a:xfrm>
              <a:off x="1296" y="672"/>
              <a:ext cx="271" cy="271"/>
              <a:chOff x="1344" y="336"/>
              <a:chExt cx="672" cy="672"/>
            </a:xfrm>
          </p:grpSpPr>
          <p:sp>
            <p:nvSpPr>
              <p:cNvPr id="72767" name="Rectangle 6"/>
              <p:cNvSpPr>
                <a:spLocks noChangeAspect="1" noChangeArrowheads="1"/>
              </p:cNvSpPr>
              <p:nvPr/>
            </p:nvSpPr>
            <p:spPr bwMode="auto">
              <a:xfrm>
                <a:off x="1344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2768" name="Oval 7"/>
              <p:cNvSpPr>
                <a:spLocks noChangeAspect="1" noChangeArrowheads="1"/>
              </p:cNvSpPr>
              <p:nvPr/>
            </p:nvSpPr>
            <p:spPr bwMode="auto">
              <a:xfrm>
                <a:off x="1632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2737" name="Group 8"/>
            <p:cNvGrpSpPr>
              <a:grpSpLocks noChangeAspect="1"/>
            </p:cNvGrpSpPr>
            <p:nvPr/>
          </p:nvGrpSpPr>
          <p:grpSpPr bwMode="auto">
            <a:xfrm>
              <a:off x="2832" y="672"/>
              <a:ext cx="271" cy="271"/>
              <a:chOff x="2352" y="336"/>
              <a:chExt cx="672" cy="672"/>
            </a:xfrm>
          </p:grpSpPr>
          <p:sp>
            <p:nvSpPr>
              <p:cNvPr id="72761" name="Rectangle 9"/>
              <p:cNvSpPr>
                <a:spLocks noChangeAspect="1" noChangeArrowheads="1"/>
              </p:cNvSpPr>
              <p:nvPr/>
            </p:nvSpPr>
            <p:spPr bwMode="auto">
              <a:xfrm>
                <a:off x="2352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2762" name="Oval 10"/>
              <p:cNvSpPr>
                <a:spLocks noChangeAspect="1" noChangeArrowheads="1"/>
              </p:cNvSpPr>
              <p:nvPr/>
            </p:nvSpPr>
            <p:spPr bwMode="auto">
              <a:xfrm>
                <a:off x="2640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2763" name="Oval 11"/>
              <p:cNvSpPr>
                <a:spLocks noChangeAspect="1" noChangeArrowheads="1"/>
              </p:cNvSpPr>
              <p:nvPr/>
            </p:nvSpPr>
            <p:spPr bwMode="auto">
              <a:xfrm>
                <a:off x="2448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2764" name="Oval 12"/>
              <p:cNvSpPr>
                <a:spLocks noChangeAspect="1" noChangeArrowheads="1"/>
              </p:cNvSpPr>
              <p:nvPr/>
            </p:nvSpPr>
            <p:spPr bwMode="auto">
              <a:xfrm>
                <a:off x="2832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2765" name="Oval 13"/>
              <p:cNvSpPr>
                <a:spLocks noChangeAspect="1" noChangeArrowheads="1"/>
              </p:cNvSpPr>
              <p:nvPr/>
            </p:nvSpPr>
            <p:spPr bwMode="auto">
              <a:xfrm>
                <a:off x="2832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2766" name="Oval 14"/>
              <p:cNvSpPr>
                <a:spLocks noChangeAspect="1" noChangeArrowheads="1"/>
              </p:cNvSpPr>
              <p:nvPr/>
            </p:nvSpPr>
            <p:spPr bwMode="auto">
              <a:xfrm>
                <a:off x="2448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2738" name="Group 15"/>
            <p:cNvGrpSpPr>
              <a:grpSpLocks noChangeAspect="1"/>
            </p:cNvGrpSpPr>
            <p:nvPr/>
          </p:nvGrpSpPr>
          <p:grpSpPr bwMode="auto">
            <a:xfrm>
              <a:off x="2064" y="672"/>
              <a:ext cx="271" cy="271"/>
              <a:chOff x="3168" y="336"/>
              <a:chExt cx="672" cy="672"/>
            </a:xfrm>
          </p:grpSpPr>
          <p:sp>
            <p:nvSpPr>
              <p:cNvPr id="72757" name="Rectangle 16"/>
              <p:cNvSpPr>
                <a:spLocks noChangeAspect="1" noChangeArrowheads="1"/>
              </p:cNvSpPr>
              <p:nvPr/>
            </p:nvSpPr>
            <p:spPr bwMode="auto">
              <a:xfrm>
                <a:off x="3168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2758" name="Oval 17"/>
              <p:cNvSpPr>
                <a:spLocks noChangeAspect="1" noChangeArrowheads="1"/>
              </p:cNvSpPr>
              <p:nvPr/>
            </p:nvSpPr>
            <p:spPr bwMode="auto">
              <a:xfrm>
                <a:off x="3456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2759" name="Oval 18"/>
              <p:cNvSpPr>
                <a:spLocks noChangeAspect="1" noChangeArrowheads="1"/>
              </p:cNvSpPr>
              <p:nvPr/>
            </p:nvSpPr>
            <p:spPr bwMode="auto">
              <a:xfrm>
                <a:off x="3264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2760" name="Oval 19"/>
              <p:cNvSpPr>
                <a:spLocks noChangeAspect="1" noChangeArrowheads="1"/>
              </p:cNvSpPr>
              <p:nvPr/>
            </p:nvSpPr>
            <p:spPr bwMode="auto">
              <a:xfrm>
                <a:off x="3648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2739" name="Group 20"/>
            <p:cNvGrpSpPr>
              <a:grpSpLocks noChangeAspect="1"/>
            </p:cNvGrpSpPr>
            <p:nvPr/>
          </p:nvGrpSpPr>
          <p:grpSpPr bwMode="auto">
            <a:xfrm>
              <a:off x="2448" y="672"/>
              <a:ext cx="271" cy="271"/>
              <a:chOff x="3984" y="336"/>
              <a:chExt cx="672" cy="672"/>
            </a:xfrm>
          </p:grpSpPr>
          <p:sp>
            <p:nvSpPr>
              <p:cNvPr id="72752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3984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2753" name="Oval 22"/>
              <p:cNvSpPr>
                <a:spLocks noChangeAspect="1" noChangeArrowheads="1"/>
              </p:cNvSpPr>
              <p:nvPr/>
            </p:nvSpPr>
            <p:spPr bwMode="auto">
              <a:xfrm>
                <a:off x="4080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2754" name="Oval 23"/>
              <p:cNvSpPr>
                <a:spLocks noChangeAspect="1" noChangeArrowheads="1"/>
              </p:cNvSpPr>
              <p:nvPr/>
            </p:nvSpPr>
            <p:spPr bwMode="auto">
              <a:xfrm>
                <a:off x="4464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2755" name="Oval 24"/>
              <p:cNvSpPr>
                <a:spLocks noChangeAspect="1" noChangeArrowheads="1"/>
              </p:cNvSpPr>
              <p:nvPr/>
            </p:nvSpPr>
            <p:spPr bwMode="auto">
              <a:xfrm>
                <a:off x="4464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2756" name="Oval 25"/>
              <p:cNvSpPr>
                <a:spLocks noChangeAspect="1" noChangeArrowheads="1"/>
              </p:cNvSpPr>
              <p:nvPr/>
            </p:nvSpPr>
            <p:spPr bwMode="auto">
              <a:xfrm>
                <a:off x="4080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2740" name="Group 26"/>
            <p:cNvGrpSpPr>
              <a:grpSpLocks noChangeAspect="1"/>
            </p:cNvGrpSpPr>
            <p:nvPr/>
          </p:nvGrpSpPr>
          <p:grpSpPr bwMode="auto">
            <a:xfrm>
              <a:off x="1680" y="672"/>
              <a:ext cx="271" cy="271"/>
              <a:chOff x="3744" y="1200"/>
              <a:chExt cx="672" cy="672"/>
            </a:xfrm>
          </p:grpSpPr>
          <p:sp>
            <p:nvSpPr>
              <p:cNvPr id="72749" name="Rectangle 27"/>
              <p:cNvSpPr>
                <a:spLocks noChangeAspect="1" noChangeArrowheads="1"/>
              </p:cNvSpPr>
              <p:nvPr/>
            </p:nvSpPr>
            <p:spPr bwMode="auto">
              <a:xfrm>
                <a:off x="3744" y="1200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2750" name="Oval 28"/>
              <p:cNvSpPr>
                <a:spLocks noChangeAspect="1" noChangeArrowheads="1"/>
              </p:cNvSpPr>
              <p:nvPr/>
            </p:nvSpPr>
            <p:spPr bwMode="auto">
              <a:xfrm>
                <a:off x="3840" y="129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2751" name="Oval 29"/>
              <p:cNvSpPr>
                <a:spLocks noChangeAspect="1" noChangeArrowheads="1"/>
              </p:cNvSpPr>
              <p:nvPr/>
            </p:nvSpPr>
            <p:spPr bwMode="auto">
              <a:xfrm>
                <a:off x="4224" y="1680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2741" name="Group 30"/>
            <p:cNvGrpSpPr>
              <a:grpSpLocks noChangeAspect="1"/>
            </p:cNvGrpSpPr>
            <p:nvPr/>
          </p:nvGrpSpPr>
          <p:grpSpPr bwMode="auto">
            <a:xfrm>
              <a:off x="3216" y="672"/>
              <a:ext cx="271" cy="271"/>
              <a:chOff x="4800" y="1248"/>
              <a:chExt cx="672" cy="672"/>
            </a:xfrm>
          </p:grpSpPr>
          <p:sp>
            <p:nvSpPr>
              <p:cNvPr id="72742" name="Rectangle 31"/>
              <p:cNvSpPr>
                <a:spLocks noChangeAspect="1" noChangeArrowheads="1"/>
              </p:cNvSpPr>
              <p:nvPr/>
            </p:nvSpPr>
            <p:spPr bwMode="auto">
              <a:xfrm>
                <a:off x="4800" y="1248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2743" name="Oval 32"/>
              <p:cNvSpPr>
                <a:spLocks noChangeAspect="1" noChangeArrowheads="1"/>
              </p:cNvSpPr>
              <p:nvPr/>
            </p:nvSpPr>
            <p:spPr bwMode="auto">
              <a:xfrm>
                <a:off x="4896" y="134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2744" name="Oval 33"/>
              <p:cNvSpPr>
                <a:spLocks noChangeAspect="1" noChangeArrowheads="1"/>
              </p:cNvSpPr>
              <p:nvPr/>
            </p:nvSpPr>
            <p:spPr bwMode="auto">
              <a:xfrm>
                <a:off x="5280" y="1728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2745" name="Oval 34"/>
              <p:cNvSpPr>
                <a:spLocks noChangeAspect="1" noChangeArrowheads="1"/>
              </p:cNvSpPr>
              <p:nvPr/>
            </p:nvSpPr>
            <p:spPr bwMode="auto">
              <a:xfrm>
                <a:off x="5280" y="134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2746" name="Oval 35"/>
              <p:cNvSpPr>
                <a:spLocks noChangeAspect="1" noChangeArrowheads="1"/>
              </p:cNvSpPr>
              <p:nvPr/>
            </p:nvSpPr>
            <p:spPr bwMode="auto">
              <a:xfrm>
                <a:off x="4896" y="1728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2747" name="Oval 36"/>
              <p:cNvSpPr>
                <a:spLocks noChangeAspect="1" noChangeArrowheads="1"/>
              </p:cNvSpPr>
              <p:nvPr/>
            </p:nvSpPr>
            <p:spPr bwMode="auto">
              <a:xfrm>
                <a:off x="4896" y="153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2748" name="Oval 37"/>
              <p:cNvSpPr>
                <a:spLocks noChangeAspect="1" noChangeArrowheads="1"/>
              </p:cNvSpPr>
              <p:nvPr/>
            </p:nvSpPr>
            <p:spPr bwMode="auto">
              <a:xfrm>
                <a:off x="5280" y="153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72708" name="Rectangle 38"/>
          <p:cNvSpPr>
            <a:spLocks noChangeArrowheads="1"/>
          </p:cNvSpPr>
          <p:nvPr/>
        </p:nvSpPr>
        <p:spPr bwMode="auto">
          <a:xfrm>
            <a:off x="2226150" y="2791691"/>
            <a:ext cx="3352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={1, 2, 3, 4, 5, 6}</a:t>
            </a:r>
          </a:p>
        </p:txBody>
      </p:sp>
      <p:sp>
        <p:nvSpPr>
          <p:cNvPr id="72709" name="Rectangle 74"/>
          <p:cNvSpPr>
            <a:spLocks noChangeArrowheads="1"/>
          </p:cNvSpPr>
          <p:nvPr/>
        </p:nvSpPr>
        <p:spPr bwMode="auto">
          <a:xfrm>
            <a:off x="1066800" y="3733800"/>
            <a:ext cx="6629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3200" i="1">
                <a:solidFill>
                  <a:srgbClr val="000000"/>
                </a:solidFill>
                <a:latin typeface="Times New Roman" pitchFamily="18" charset="0"/>
              </a:rPr>
              <a:t>E 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= the event that an even number is rolled</a:t>
            </a:r>
          </a:p>
          <a:p>
            <a:pPr marL="609600" indent="-609600">
              <a:spcBef>
                <a:spcPct val="20000"/>
              </a:spcBef>
            </a:pP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	= {2, 4, 6}</a:t>
            </a:r>
          </a:p>
        </p:txBody>
      </p:sp>
      <p:grpSp>
        <p:nvGrpSpPr>
          <p:cNvPr id="72710" name="Group 111"/>
          <p:cNvGrpSpPr>
            <a:grpSpLocks/>
          </p:cNvGrpSpPr>
          <p:nvPr/>
        </p:nvGrpSpPr>
        <p:grpSpPr bwMode="auto">
          <a:xfrm>
            <a:off x="1676400" y="5486400"/>
            <a:ext cx="2743200" cy="685800"/>
            <a:chOff x="672" y="3504"/>
            <a:chExt cx="1728" cy="432"/>
          </a:xfrm>
        </p:grpSpPr>
        <p:sp>
          <p:nvSpPr>
            <p:cNvPr id="72715" name="Rectangle 76"/>
            <p:cNvSpPr>
              <a:spLocks noChangeArrowheads="1"/>
            </p:cNvSpPr>
            <p:nvPr/>
          </p:nvSpPr>
          <p:spPr bwMode="auto">
            <a:xfrm>
              <a:off x="672" y="3504"/>
              <a:ext cx="172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609600" indent="-609600">
                <a:spcBef>
                  <a:spcPct val="20000"/>
                </a:spcBef>
              </a:pP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={</a:t>
              </a:r>
              <a:r>
                <a:rPr lang="en-US" sz="3200" b="1">
                  <a:solidFill>
                    <a:srgbClr val="000000"/>
                  </a:solidFill>
                  <a:latin typeface="Times New Roman" pitchFamily="18" charset="0"/>
                </a:rPr>
                <a:t>     ,     ,     </a:t>
              </a:r>
              <a:r>
                <a:rPr lang="en-US" sz="3200">
                  <a:solidFill>
                    <a:srgbClr val="000000"/>
                  </a:solidFill>
                  <a:latin typeface="Times New Roman" pitchFamily="18" charset="0"/>
                </a:rPr>
                <a:t>}</a:t>
              </a:r>
            </a:p>
          </p:txBody>
        </p:sp>
        <p:grpSp>
          <p:nvGrpSpPr>
            <p:cNvPr id="72716" name="Group 110"/>
            <p:cNvGrpSpPr>
              <a:grpSpLocks/>
            </p:cNvGrpSpPr>
            <p:nvPr/>
          </p:nvGrpSpPr>
          <p:grpSpPr bwMode="auto">
            <a:xfrm>
              <a:off x="1008" y="3552"/>
              <a:ext cx="1087" cy="271"/>
              <a:chOff x="1008" y="3552"/>
              <a:chExt cx="1087" cy="271"/>
            </a:xfrm>
          </p:grpSpPr>
          <p:grpSp>
            <p:nvGrpSpPr>
              <p:cNvPr id="72717" name="Group 92"/>
              <p:cNvGrpSpPr>
                <a:grpSpLocks noChangeAspect="1"/>
              </p:cNvGrpSpPr>
              <p:nvPr/>
            </p:nvGrpSpPr>
            <p:grpSpPr bwMode="auto">
              <a:xfrm>
                <a:off x="1440" y="3552"/>
                <a:ext cx="271" cy="271"/>
                <a:chOff x="3984" y="336"/>
                <a:chExt cx="672" cy="672"/>
              </a:xfrm>
            </p:grpSpPr>
            <p:sp>
              <p:nvSpPr>
                <p:cNvPr id="72730" name="Rectangle 93"/>
                <p:cNvSpPr>
                  <a:spLocks noChangeAspect="1" noChangeArrowheads="1"/>
                </p:cNvSpPr>
                <p:nvPr/>
              </p:nvSpPr>
              <p:spPr bwMode="auto">
                <a:xfrm>
                  <a:off x="3984" y="336"/>
                  <a:ext cx="672" cy="67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731" name="Oval 94"/>
                <p:cNvSpPr>
                  <a:spLocks noChangeAspect="1" noChangeArrowheads="1"/>
                </p:cNvSpPr>
                <p:nvPr/>
              </p:nvSpPr>
              <p:spPr bwMode="auto">
                <a:xfrm>
                  <a:off x="4080" y="432"/>
                  <a:ext cx="144" cy="14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732" name="Oval 95"/>
                <p:cNvSpPr>
                  <a:spLocks noChangeAspect="1" noChangeArrowheads="1"/>
                </p:cNvSpPr>
                <p:nvPr/>
              </p:nvSpPr>
              <p:spPr bwMode="auto">
                <a:xfrm>
                  <a:off x="4464" y="816"/>
                  <a:ext cx="144" cy="14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733" name="Oval 96"/>
                <p:cNvSpPr>
                  <a:spLocks noChangeAspect="1" noChangeArrowheads="1"/>
                </p:cNvSpPr>
                <p:nvPr/>
              </p:nvSpPr>
              <p:spPr bwMode="auto">
                <a:xfrm>
                  <a:off x="4464" y="432"/>
                  <a:ext cx="144" cy="14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734" name="Oval 97"/>
                <p:cNvSpPr>
                  <a:spLocks noChangeAspect="1" noChangeArrowheads="1"/>
                </p:cNvSpPr>
                <p:nvPr/>
              </p:nvSpPr>
              <p:spPr bwMode="auto">
                <a:xfrm>
                  <a:off x="4080" y="816"/>
                  <a:ext cx="144" cy="14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72718" name="Group 98"/>
              <p:cNvGrpSpPr>
                <a:grpSpLocks noChangeAspect="1"/>
              </p:cNvGrpSpPr>
              <p:nvPr/>
            </p:nvGrpSpPr>
            <p:grpSpPr bwMode="auto">
              <a:xfrm>
                <a:off x="1008" y="3552"/>
                <a:ext cx="271" cy="271"/>
                <a:chOff x="3744" y="1200"/>
                <a:chExt cx="672" cy="672"/>
              </a:xfrm>
            </p:grpSpPr>
            <p:sp>
              <p:nvSpPr>
                <p:cNvPr id="72727" name="Rectangle 99"/>
                <p:cNvSpPr>
                  <a:spLocks noChangeAspect="1" noChangeArrowheads="1"/>
                </p:cNvSpPr>
                <p:nvPr/>
              </p:nvSpPr>
              <p:spPr bwMode="auto">
                <a:xfrm>
                  <a:off x="3744" y="1200"/>
                  <a:ext cx="672" cy="67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728" name="Oval 100"/>
                <p:cNvSpPr>
                  <a:spLocks noChangeAspect="1" noChangeArrowheads="1"/>
                </p:cNvSpPr>
                <p:nvPr/>
              </p:nvSpPr>
              <p:spPr bwMode="auto">
                <a:xfrm>
                  <a:off x="3840" y="1296"/>
                  <a:ext cx="144" cy="14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729" name="Oval 101"/>
                <p:cNvSpPr>
                  <a:spLocks noChangeAspect="1" noChangeArrowheads="1"/>
                </p:cNvSpPr>
                <p:nvPr/>
              </p:nvSpPr>
              <p:spPr bwMode="auto">
                <a:xfrm>
                  <a:off x="4224" y="1680"/>
                  <a:ext cx="144" cy="14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72719" name="Group 102"/>
              <p:cNvGrpSpPr>
                <a:grpSpLocks noChangeAspect="1"/>
              </p:cNvGrpSpPr>
              <p:nvPr/>
            </p:nvGrpSpPr>
            <p:grpSpPr bwMode="auto">
              <a:xfrm>
                <a:off x="1824" y="3552"/>
                <a:ext cx="271" cy="271"/>
                <a:chOff x="4800" y="1248"/>
                <a:chExt cx="672" cy="672"/>
              </a:xfrm>
            </p:grpSpPr>
            <p:sp>
              <p:nvSpPr>
                <p:cNvPr id="72720" name="Rectangle 103"/>
                <p:cNvSpPr>
                  <a:spLocks noChangeAspect="1" noChangeArrowheads="1"/>
                </p:cNvSpPr>
                <p:nvPr/>
              </p:nvSpPr>
              <p:spPr bwMode="auto">
                <a:xfrm>
                  <a:off x="4800" y="1248"/>
                  <a:ext cx="672" cy="67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721" name="Oval 104"/>
                <p:cNvSpPr>
                  <a:spLocks noChangeAspect="1" noChangeArrowheads="1"/>
                </p:cNvSpPr>
                <p:nvPr/>
              </p:nvSpPr>
              <p:spPr bwMode="auto">
                <a:xfrm>
                  <a:off x="4896" y="1344"/>
                  <a:ext cx="144" cy="14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722" name="Oval 105"/>
                <p:cNvSpPr>
                  <a:spLocks noChangeAspect="1" noChangeArrowheads="1"/>
                </p:cNvSpPr>
                <p:nvPr/>
              </p:nvSpPr>
              <p:spPr bwMode="auto">
                <a:xfrm>
                  <a:off x="5280" y="1728"/>
                  <a:ext cx="144" cy="14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723" name="Oval 106"/>
                <p:cNvSpPr>
                  <a:spLocks noChangeAspect="1" noChangeArrowheads="1"/>
                </p:cNvSpPr>
                <p:nvPr/>
              </p:nvSpPr>
              <p:spPr bwMode="auto">
                <a:xfrm>
                  <a:off x="5280" y="1344"/>
                  <a:ext cx="144" cy="14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724" name="Oval 107"/>
                <p:cNvSpPr>
                  <a:spLocks noChangeAspect="1" noChangeArrowheads="1"/>
                </p:cNvSpPr>
                <p:nvPr/>
              </p:nvSpPr>
              <p:spPr bwMode="auto">
                <a:xfrm>
                  <a:off x="4896" y="1728"/>
                  <a:ext cx="144" cy="14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725" name="Oval 108"/>
                <p:cNvSpPr>
                  <a:spLocks noChangeAspect="1" noChangeArrowheads="1"/>
                </p:cNvSpPr>
                <p:nvPr/>
              </p:nvSpPr>
              <p:spPr bwMode="auto">
                <a:xfrm>
                  <a:off x="4896" y="1536"/>
                  <a:ext cx="144" cy="14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726" name="Oval 109"/>
                <p:cNvSpPr>
                  <a:spLocks noChangeAspect="1" noChangeArrowheads="1"/>
                </p:cNvSpPr>
                <p:nvPr/>
              </p:nvSpPr>
              <p:spPr bwMode="auto">
                <a:xfrm>
                  <a:off x="5280" y="1536"/>
                  <a:ext cx="144" cy="144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60289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17"/>
          <p:cNvSpPr>
            <a:spLocks noChangeArrowheads="1"/>
          </p:cNvSpPr>
          <p:nvPr/>
        </p:nvSpPr>
        <p:spPr bwMode="auto">
          <a:xfrm>
            <a:off x="4489450" y="3429000"/>
            <a:ext cx="1295400" cy="762000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>
              <a:solidFill>
                <a:srgbClr val="000000"/>
              </a:solidFill>
            </a:endParaRPr>
          </a:p>
        </p:txBody>
      </p:sp>
      <p:sp>
        <p:nvSpPr>
          <p:cNvPr id="73731" name="Rectangle 418"/>
          <p:cNvSpPr>
            <a:spLocks noChangeArrowheads="1"/>
          </p:cNvSpPr>
          <p:nvPr/>
        </p:nvSpPr>
        <p:spPr bwMode="auto">
          <a:xfrm>
            <a:off x="3194050" y="4191000"/>
            <a:ext cx="1295400" cy="762000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>
              <a:solidFill>
                <a:srgbClr val="000000"/>
              </a:solidFill>
            </a:endParaRPr>
          </a:p>
        </p:txBody>
      </p:sp>
      <p:sp>
        <p:nvSpPr>
          <p:cNvPr id="73732" name="Rectangle 419"/>
          <p:cNvSpPr>
            <a:spLocks noChangeArrowheads="1"/>
          </p:cNvSpPr>
          <p:nvPr/>
        </p:nvSpPr>
        <p:spPr bwMode="auto">
          <a:xfrm>
            <a:off x="7308850" y="1752600"/>
            <a:ext cx="1524000" cy="914400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>
              <a:solidFill>
                <a:srgbClr val="000000"/>
              </a:solidFill>
            </a:endParaRPr>
          </a:p>
        </p:txBody>
      </p:sp>
      <p:sp>
        <p:nvSpPr>
          <p:cNvPr id="73733" name="Rectangle 420"/>
          <p:cNvSpPr>
            <a:spLocks noChangeArrowheads="1"/>
          </p:cNvSpPr>
          <p:nvPr/>
        </p:nvSpPr>
        <p:spPr bwMode="auto">
          <a:xfrm>
            <a:off x="5784850" y="2667000"/>
            <a:ext cx="1524000" cy="762000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>
              <a:solidFill>
                <a:srgbClr val="000000"/>
              </a:solidFill>
            </a:endParaRPr>
          </a:p>
        </p:txBody>
      </p:sp>
      <p:sp>
        <p:nvSpPr>
          <p:cNvPr id="73734" name="Rectangle 416"/>
          <p:cNvSpPr>
            <a:spLocks noChangeArrowheads="1"/>
          </p:cNvSpPr>
          <p:nvPr/>
        </p:nvSpPr>
        <p:spPr bwMode="auto">
          <a:xfrm>
            <a:off x="1746250" y="4953000"/>
            <a:ext cx="1447800" cy="762000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>
              <a:solidFill>
                <a:srgbClr val="000000"/>
              </a:solidFill>
            </a:endParaRPr>
          </a:p>
        </p:txBody>
      </p:sp>
      <p:sp>
        <p:nvSpPr>
          <p:cNvPr id="73735" name="Rectangle 415"/>
          <p:cNvSpPr>
            <a:spLocks noChangeArrowheads="1"/>
          </p:cNvSpPr>
          <p:nvPr/>
        </p:nvSpPr>
        <p:spPr bwMode="auto">
          <a:xfrm>
            <a:off x="298450" y="5715000"/>
            <a:ext cx="1447800" cy="914400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>
              <a:solidFill>
                <a:srgbClr val="000000"/>
              </a:solidFill>
            </a:endParaRPr>
          </a:p>
        </p:txBody>
      </p:sp>
      <p:sp>
        <p:nvSpPr>
          <p:cNvPr id="73736" name="Rectangle 2"/>
          <p:cNvSpPr>
            <a:spLocks noChangeArrowheads="1"/>
          </p:cNvSpPr>
          <p:nvPr/>
        </p:nvSpPr>
        <p:spPr bwMode="auto">
          <a:xfrm>
            <a:off x="366713" y="547688"/>
            <a:ext cx="7851775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/>
            <a:r>
              <a:rPr lang="en-US" sz="3200" i="1" dirty="0">
                <a:solidFill>
                  <a:srgbClr val="000000"/>
                </a:solidFill>
                <a:latin typeface="Times New Roman" pitchFamily="18" charset="0"/>
              </a:rPr>
              <a:t>E 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= the event that “sum of rolled point is 7” </a:t>
            </a:r>
          </a:p>
          <a:p>
            <a:pPr marL="609600" indent="-609600" algn="ctr"/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 ={ (6, 1), (5, 2), (4, 3), (3, 4), 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(2, 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5), (1, 6)}</a:t>
            </a:r>
          </a:p>
        </p:txBody>
      </p:sp>
      <p:grpSp>
        <p:nvGrpSpPr>
          <p:cNvPr id="73737" name="Group 9"/>
          <p:cNvGrpSpPr>
            <a:grpSpLocks/>
          </p:cNvGrpSpPr>
          <p:nvPr/>
        </p:nvGrpSpPr>
        <p:grpSpPr bwMode="auto">
          <a:xfrm>
            <a:off x="311150" y="1766888"/>
            <a:ext cx="8534400" cy="4876800"/>
            <a:chOff x="144" y="1008"/>
            <a:chExt cx="5376" cy="3072"/>
          </a:xfrm>
        </p:grpSpPr>
        <p:grpSp>
          <p:nvGrpSpPr>
            <p:cNvPr id="73743" name="Group 10"/>
            <p:cNvGrpSpPr>
              <a:grpSpLocks noChangeAspect="1"/>
            </p:cNvGrpSpPr>
            <p:nvPr/>
          </p:nvGrpSpPr>
          <p:grpSpPr bwMode="auto">
            <a:xfrm>
              <a:off x="288" y="1200"/>
              <a:ext cx="271" cy="271"/>
              <a:chOff x="1344" y="336"/>
              <a:chExt cx="672" cy="672"/>
            </a:xfrm>
          </p:grpSpPr>
          <p:sp>
            <p:nvSpPr>
              <p:cNvPr id="74146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1344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47" name="Oval 12"/>
              <p:cNvSpPr>
                <a:spLocks noChangeAspect="1" noChangeArrowheads="1"/>
              </p:cNvSpPr>
              <p:nvPr/>
            </p:nvSpPr>
            <p:spPr bwMode="auto">
              <a:xfrm>
                <a:off x="1632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44" name="Group 13"/>
            <p:cNvGrpSpPr>
              <a:grpSpLocks noChangeAspect="1"/>
            </p:cNvGrpSpPr>
            <p:nvPr/>
          </p:nvGrpSpPr>
          <p:grpSpPr bwMode="auto">
            <a:xfrm>
              <a:off x="3696" y="1200"/>
              <a:ext cx="271" cy="271"/>
              <a:chOff x="2352" y="336"/>
              <a:chExt cx="672" cy="672"/>
            </a:xfrm>
          </p:grpSpPr>
          <p:sp>
            <p:nvSpPr>
              <p:cNvPr id="74140" name="Rectangle 14"/>
              <p:cNvSpPr>
                <a:spLocks noChangeAspect="1" noChangeArrowheads="1"/>
              </p:cNvSpPr>
              <p:nvPr/>
            </p:nvSpPr>
            <p:spPr bwMode="auto">
              <a:xfrm>
                <a:off x="2352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41" name="Oval 15"/>
              <p:cNvSpPr>
                <a:spLocks noChangeAspect="1" noChangeArrowheads="1"/>
              </p:cNvSpPr>
              <p:nvPr/>
            </p:nvSpPr>
            <p:spPr bwMode="auto">
              <a:xfrm>
                <a:off x="2640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42" name="Oval 16"/>
              <p:cNvSpPr>
                <a:spLocks noChangeAspect="1" noChangeArrowheads="1"/>
              </p:cNvSpPr>
              <p:nvPr/>
            </p:nvSpPr>
            <p:spPr bwMode="auto">
              <a:xfrm>
                <a:off x="2448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43" name="Oval 17"/>
              <p:cNvSpPr>
                <a:spLocks noChangeAspect="1" noChangeArrowheads="1"/>
              </p:cNvSpPr>
              <p:nvPr/>
            </p:nvSpPr>
            <p:spPr bwMode="auto">
              <a:xfrm>
                <a:off x="2832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44" name="Oval 18"/>
              <p:cNvSpPr>
                <a:spLocks noChangeAspect="1" noChangeArrowheads="1"/>
              </p:cNvSpPr>
              <p:nvPr/>
            </p:nvSpPr>
            <p:spPr bwMode="auto">
              <a:xfrm>
                <a:off x="2832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45" name="Oval 19"/>
              <p:cNvSpPr>
                <a:spLocks noChangeAspect="1" noChangeArrowheads="1"/>
              </p:cNvSpPr>
              <p:nvPr/>
            </p:nvSpPr>
            <p:spPr bwMode="auto">
              <a:xfrm>
                <a:off x="2448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45" name="Group 20"/>
            <p:cNvGrpSpPr>
              <a:grpSpLocks noChangeAspect="1"/>
            </p:cNvGrpSpPr>
            <p:nvPr/>
          </p:nvGrpSpPr>
          <p:grpSpPr bwMode="auto">
            <a:xfrm>
              <a:off x="2112" y="1200"/>
              <a:ext cx="271" cy="271"/>
              <a:chOff x="3168" y="336"/>
              <a:chExt cx="672" cy="672"/>
            </a:xfrm>
          </p:grpSpPr>
          <p:sp>
            <p:nvSpPr>
              <p:cNvPr id="74136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3168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37" name="Oval 22"/>
              <p:cNvSpPr>
                <a:spLocks noChangeAspect="1" noChangeArrowheads="1"/>
              </p:cNvSpPr>
              <p:nvPr/>
            </p:nvSpPr>
            <p:spPr bwMode="auto">
              <a:xfrm>
                <a:off x="3456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38" name="Oval 23"/>
              <p:cNvSpPr>
                <a:spLocks noChangeAspect="1" noChangeArrowheads="1"/>
              </p:cNvSpPr>
              <p:nvPr/>
            </p:nvSpPr>
            <p:spPr bwMode="auto">
              <a:xfrm>
                <a:off x="3264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39" name="Oval 24"/>
              <p:cNvSpPr>
                <a:spLocks noChangeAspect="1" noChangeArrowheads="1"/>
              </p:cNvSpPr>
              <p:nvPr/>
            </p:nvSpPr>
            <p:spPr bwMode="auto">
              <a:xfrm>
                <a:off x="3648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46" name="Group 25"/>
            <p:cNvGrpSpPr>
              <a:grpSpLocks noChangeAspect="1"/>
            </p:cNvGrpSpPr>
            <p:nvPr/>
          </p:nvGrpSpPr>
          <p:grpSpPr bwMode="auto">
            <a:xfrm>
              <a:off x="2928" y="1200"/>
              <a:ext cx="271" cy="271"/>
              <a:chOff x="3984" y="336"/>
              <a:chExt cx="672" cy="672"/>
            </a:xfrm>
          </p:grpSpPr>
          <p:sp>
            <p:nvSpPr>
              <p:cNvPr id="74131" name="Rectangle 26"/>
              <p:cNvSpPr>
                <a:spLocks noChangeAspect="1" noChangeArrowheads="1"/>
              </p:cNvSpPr>
              <p:nvPr/>
            </p:nvSpPr>
            <p:spPr bwMode="auto">
              <a:xfrm>
                <a:off x="3984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32" name="Oval 27"/>
              <p:cNvSpPr>
                <a:spLocks noChangeAspect="1" noChangeArrowheads="1"/>
              </p:cNvSpPr>
              <p:nvPr/>
            </p:nvSpPr>
            <p:spPr bwMode="auto">
              <a:xfrm>
                <a:off x="4080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33" name="Oval 28"/>
              <p:cNvSpPr>
                <a:spLocks noChangeAspect="1" noChangeArrowheads="1"/>
              </p:cNvSpPr>
              <p:nvPr/>
            </p:nvSpPr>
            <p:spPr bwMode="auto">
              <a:xfrm>
                <a:off x="4464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34" name="Oval 29"/>
              <p:cNvSpPr>
                <a:spLocks noChangeAspect="1" noChangeArrowheads="1"/>
              </p:cNvSpPr>
              <p:nvPr/>
            </p:nvSpPr>
            <p:spPr bwMode="auto">
              <a:xfrm>
                <a:off x="4464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35" name="Oval 30"/>
              <p:cNvSpPr>
                <a:spLocks noChangeAspect="1" noChangeArrowheads="1"/>
              </p:cNvSpPr>
              <p:nvPr/>
            </p:nvSpPr>
            <p:spPr bwMode="auto">
              <a:xfrm>
                <a:off x="4080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47" name="Group 31"/>
            <p:cNvGrpSpPr>
              <a:grpSpLocks noChangeAspect="1"/>
            </p:cNvGrpSpPr>
            <p:nvPr/>
          </p:nvGrpSpPr>
          <p:grpSpPr bwMode="auto">
            <a:xfrm>
              <a:off x="1152" y="1200"/>
              <a:ext cx="271" cy="271"/>
              <a:chOff x="3744" y="1200"/>
              <a:chExt cx="672" cy="672"/>
            </a:xfrm>
          </p:grpSpPr>
          <p:sp>
            <p:nvSpPr>
              <p:cNvPr id="74128" name="Rectangle 32"/>
              <p:cNvSpPr>
                <a:spLocks noChangeAspect="1" noChangeArrowheads="1"/>
              </p:cNvSpPr>
              <p:nvPr/>
            </p:nvSpPr>
            <p:spPr bwMode="auto">
              <a:xfrm>
                <a:off x="3744" y="1200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29" name="Oval 33"/>
              <p:cNvSpPr>
                <a:spLocks noChangeAspect="1" noChangeArrowheads="1"/>
              </p:cNvSpPr>
              <p:nvPr/>
            </p:nvSpPr>
            <p:spPr bwMode="auto">
              <a:xfrm>
                <a:off x="3840" y="129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30" name="Oval 34"/>
              <p:cNvSpPr>
                <a:spLocks noChangeAspect="1" noChangeArrowheads="1"/>
              </p:cNvSpPr>
              <p:nvPr/>
            </p:nvSpPr>
            <p:spPr bwMode="auto">
              <a:xfrm>
                <a:off x="4224" y="1680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48" name="Group 35"/>
            <p:cNvGrpSpPr>
              <a:grpSpLocks noChangeAspect="1"/>
            </p:cNvGrpSpPr>
            <p:nvPr/>
          </p:nvGrpSpPr>
          <p:grpSpPr bwMode="auto">
            <a:xfrm>
              <a:off x="4656" y="1200"/>
              <a:ext cx="271" cy="271"/>
              <a:chOff x="4800" y="1248"/>
              <a:chExt cx="672" cy="672"/>
            </a:xfrm>
          </p:grpSpPr>
          <p:sp>
            <p:nvSpPr>
              <p:cNvPr id="74121" name="Rectangle 36"/>
              <p:cNvSpPr>
                <a:spLocks noChangeAspect="1" noChangeArrowheads="1"/>
              </p:cNvSpPr>
              <p:nvPr/>
            </p:nvSpPr>
            <p:spPr bwMode="auto">
              <a:xfrm>
                <a:off x="4800" y="1248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22" name="Oval 37"/>
              <p:cNvSpPr>
                <a:spLocks noChangeAspect="1" noChangeArrowheads="1"/>
              </p:cNvSpPr>
              <p:nvPr/>
            </p:nvSpPr>
            <p:spPr bwMode="auto">
              <a:xfrm>
                <a:off x="4896" y="134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23" name="Oval 38"/>
              <p:cNvSpPr>
                <a:spLocks noChangeAspect="1" noChangeArrowheads="1"/>
              </p:cNvSpPr>
              <p:nvPr/>
            </p:nvSpPr>
            <p:spPr bwMode="auto">
              <a:xfrm>
                <a:off x="5280" y="1728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24" name="Oval 39"/>
              <p:cNvSpPr>
                <a:spLocks noChangeAspect="1" noChangeArrowheads="1"/>
              </p:cNvSpPr>
              <p:nvPr/>
            </p:nvSpPr>
            <p:spPr bwMode="auto">
              <a:xfrm>
                <a:off x="5280" y="134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25" name="Oval 40"/>
              <p:cNvSpPr>
                <a:spLocks noChangeAspect="1" noChangeArrowheads="1"/>
              </p:cNvSpPr>
              <p:nvPr/>
            </p:nvSpPr>
            <p:spPr bwMode="auto">
              <a:xfrm>
                <a:off x="4896" y="1728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26" name="Oval 41"/>
              <p:cNvSpPr>
                <a:spLocks noChangeAspect="1" noChangeArrowheads="1"/>
              </p:cNvSpPr>
              <p:nvPr/>
            </p:nvSpPr>
            <p:spPr bwMode="auto">
              <a:xfrm>
                <a:off x="4896" y="153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27" name="Oval 42"/>
              <p:cNvSpPr>
                <a:spLocks noChangeAspect="1" noChangeArrowheads="1"/>
              </p:cNvSpPr>
              <p:nvPr/>
            </p:nvSpPr>
            <p:spPr bwMode="auto">
              <a:xfrm>
                <a:off x="5280" y="153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49" name="Group 43"/>
            <p:cNvGrpSpPr>
              <a:grpSpLocks noChangeAspect="1"/>
            </p:cNvGrpSpPr>
            <p:nvPr/>
          </p:nvGrpSpPr>
          <p:grpSpPr bwMode="auto">
            <a:xfrm>
              <a:off x="672" y="1200"/>
              <a:ext cx="271" cy="271"/>
              <a:chOff x="1344" y="336"/>
              <a:chExt cx="672" cy="672"/>
            </a:xfrm>
          </p:grpSpPr>
          <p:sp>
            <p:nvSpPr>
              <p:cNvPr id="74119" name="Rectangle 44"/>
              <p:cNvSpPr>
                <a:spLocks noChangeAspect="1" noChangeArrowheads="1"/>
              </p:cNvSpPr>
              <p:nvPr/>
            </p:nvSpPr>
            <p:spPr bwMode="auto">
              <a:xfrm>
                <a:off x="1344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20" name="Oval 45"/>
              <p:cNvSpPr>
                <a:spLocks noChangeAspect="1" noChangeArrowheads="1"/>
              </p:cNvSpPr>
              <p:nvPr/>
            </p:nvSpPr>
            <p:spPr bwMode="auto">
              <a:xfrm>
                <a:off x="1632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50" name="Group 46"/>
            <p:cNvGrpSpPr>
              <a:grpSpLocks noChangeAspect="1"/>
            </p:cNvGrpSpPr>
            <p:nvPr/>
          </p:nvGrpSpPr>
          <p:grpSpPr bwMode="auto">
            <a:xfrm>
              <a:off x="672" y="3120"/>
              <a:ext cx="271" cy="271"/>
              <a:chOff x="2352" y="336"/>
              <a:chExt cx="672" cy="672"/>
            </a:xfrm>
          </p:grpSpPr>
          <p:sp>
            <p:nvSpPr>
              <p:cNvPr id="74113" name="Rectangle 47"/>
              <p:cNvSpPr>
                <a:spLocks noChangeAspect="1" noChangeArrowheads="1"/>
              </p:cNvSpPr>
              <p:nvPr/>
            </p:nvSpPr>
            <p:spPr bwMode="auto">
              <a:xfrm>
                <a:off x="2352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14" name="Oval 48"/>
              <p:cNvSpPr>
                <a:spLocks noChangeAspect="1" noChangeArrowheads="1"/>
              </p:cNvSpPr>
              <p:nvPr/>
            </p:nvSpPr>
            <p:spPr bwMode="auto">
              <a:xfrm>
                <a:off x="2640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15" name="Oval 49"/>
              <p:cNvSpPr>
                <a:spLocks noChangeAspect="1" noChangeArrowheads="1"/>
              </p:cNvSpPr>
              <p:nvPr/>
            </p:nvSpPr>
            <p:spPr bwMode="auto">
              <a:xfrm>
                <a:off x="2448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16" name="Oval 50"/>
              <p:cNvSpPr>
                <a:spLocks noChangeAspect="1" noChangeArrowheads="1"/>
              </p:cNvSpPr>
              <p:nvPr/>
            </p:nvSpPr>
            <p:spPr bwMode="auto">
              <a:xfrm>
                <a:off x="2832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17" name="Oval 51"/>
              <p:cNvSpPr>
                <a:spLocks noChangeAspect="1" noChangeArrowheads="1"/>
              </p:cNvSpPr>
              <p:nvPr/>
            </p:nvSpPr>
            <p:spPr bwMode="auto">
              <a:xfrm>
                <a:off x="2832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18" name="Oval 52"/>
              <p:cNvSpPr>
                <a:spLocks noChangeAspect="1" noChangeArrowheads="1"/>
              </p:cNvSpPr>
              <p:nvPr/>
            </p:nvSpPr>
            <p:spPr bwMode="auto">
              <a:xfrm>
                <a:off x="2448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51" name="Group 53"/>
            <p:cNvGrpSpPr>
              <a:grpSpLocks noChangeAspect="1"/>
            </p:cNvGrpSpPr>
            <p:nvPr/>
          </p:nvGrpSpPr>
          <p:grpSpPr bwMode="auto">
            <a:xfrm>
              <a:off x="672" y="2160"/>
              <a:ext cx="271" cy="271"/>
              <a:chOff x="3168" y="336"/>
              <a:chExt cx="672" cy="672"/>
            </a:xfrm>
          </p:grpSpPr>
          <p:sp>
            <p:nvSpPr>
              <p:cNvPr id="74109" name="Rectangle 54"/>
              <p:cNvSpPr>
                <a:spLocks noChangeAspect="1" noChangeArrowheads="1"/>
              </p:cNvSpPr>
              <p:nvPr/>
            </p:nvSpPr>
            <p:spPr bwMode="auto">
              <a:xfrm>
                <a:off x="3168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10" name="Oval 55"/>
              <p:cNvSpPr>
                <a:spLocks noChangeAspect="1" noChangeArrowheads="1"/>
              </p:cNvSpPr>
              <p:nvPr/>
            </p:nvSpPr>
            <p:spPr bwMode="auto">
              <a:xfrm>
                <a:off x="3456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11" name="Oval 56"/>
              <p:cNvSpPr>
                <a:spLocks noChangeAspect="1" noChangeArrowheads="1"/>
              </p:cNvSpPr>
              <p:nvPr/>
            </p:nvSpPr>
            <p:spPr bwMode="auto">
              <a:xfrm>
                <a:off x="3264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12" name="Oval 57"/>
              <p:cNvSpPr>
                <a:spLocks noChangeAspect="1" noChangeArrowheads="1"/>
              </p:cNvSpPr>
              <p:nvPr/>
            </p:nvSpPr>
            <p:spPr bwMode="auto">
              <a:xfrm>
                <a:off x="3648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52" name="Group 58"/>
            <p:cNvGrpSpPr>
              <a:grpSpLocks noChangeAspect="1"/>
            </p:cNvGrpSpPr>
            <p:nvPr/>
          </p:nvGrpSpPr>
          <p:grpSpPr bwMode="auto">
            <a:xfrm>
              <a:off x="672" y="2640"/>
              <a:ext cx="271" cy="271"/>
              <a:chOff x="3984" y="336"/>
              <a:chExt cx="672" cy="672"/>
            </a:xfrm>
          </p:grpSpPr>
          <p:sp>
            <p:nvSpPr>
              <p:cNvPr id="74104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3984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05" name="Oval 60"/>
              <p:cNvSpPr>
                <a:spLocks noChangeAspect="1" noChangeArrowheads="1"/>
              </p:cNvSpPr>
              <p:nvPr/>
            </p:nvSpPr>
            <p:spPr bwMode="auto">
              <a:xfrm>
                <a:off x="4080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06" name="Oval 61"/>
              <p:cNvSpPr>
                <a:spLocks noChangeAspect="1" noChangeArrowheads="1"/>
              </p:cNvSpPr>
              <p:nvPr/>
            </p:nvSpPr>
            <p:spPr bwMode="auto">
              <a:xfrm>
                <a:off x="4464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07" name="Oval 62"/>
              <p:cNvSpPr>
                <a:spLocks noChangeAspect="1" noChangeArrowheads="1"/>
              </p:cNvSpPr>
              <p:nvPr/>
            </p:nvSpPr>
            <p:spPr bwMode="auto">
              <a:xfrm>
                <a:off x="4464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08" name="Oval 63"/>
              <p:cNvSpPr>
                <a:spLocks noChangeAspect="1" noChangeArrowheads="1"/>
              </p:cNvSpPr>
              <p:nvPr/>
            </p:nvSpPr>
            <p:spPr bwMode="auto">
              <a:xfrm>
                <a:off x="4080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53" name="Group 64"/>
            <p:cNvGrpSpPr>
              <a:grpSpLocks noChangeAspect="1"/>
            </p:cNvGrpSpPr>
            <p:nvPr/>
          </p:nvGrpSpPr>
          <p:grpSpPr bwMode="auto">
            <a:xfrm>
              <a:off x="672" y="1680"/>
              <a:ext cx="271" cy="271"/>
              <a:chOff x="3744" y="1200"/>
              <a:chExt cx="672" cy="672"/>
            </a:xfrm>
          </p:grpSpPr>
          <p:sp>
            <p:nvSpPr>
              <p:cNvPr id="74101" name="Rectangle 65"/>
              <p:cNvSpPr>
                <a:spLocks noChangeAspect="1" noChangeArrowheads="1"/>
              </p:cNvSpPr>
              <p:nvPr/>
            </p:nvSpPr>
            <p:spPr bwMode="auto">
              <a:xfrm>
                <a:off x="3744" y="1200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02" name="Oval 66"/>
              <p:cNvSpPr>
                <a:spLocks noChangeAspect="1" noChangeArrowheads="1"/>
              </p:cNvSpPr>
              <p:nvPr/>
            </p:nvSpPr>
            <p:spPr bwMode="auto">
              <a:xfrm>
                <a:off x="3840" y="129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03" name="Oval 67"/>
              <p:cNvSpPr>
                <a:spLocks noChangeAspect="1" noChangeArrowheads="1"/>
              </p:cNvSpPr>
              <p:nvPr/>
            </p:nvSpPr>
            <p:spPr bwMode="auto">
              <a:xfrm>
                <a:off x="4224" y="1680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54" name="Group 68"/>
            <p:cNvGrpSpPr>
              <a:grpSpLocks noChangeAspect="1"/>
            </p:cNvGrpSpPr>
            <p:nvPr/>
          </p:nvGrpSpPr>
          <p:grpSpPr bwMode="auto">
            <a:xfrm>
              <a:off x="672" y="3600"/>
              <a:ext cx="271" cy="271"/>
              <a:chOff x="4800" y="1248"/>
              <a:chExt cx="672" cy="672"/>
            </a:xfrm>
          </p:grpSpPr>
          <p:sp>
            <p:nvSpPr>
              <p:cNvPr id="74094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4800" y="1248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95" name="Oval 70"/>
              <p:cNvSpPr>
                <a:spLocks noChangeAspect="1" noChangeArrowheads="1"/>
              </p:cNvSpPr>
              <p:nvPr/>
            </p:nvSpPr>
            <p:spPr bwMode="auto">
              <a:xfrm>
                <a:off x="4896" y="134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96" name="Oval 71"/>
              <p:cNvSpPr>
                <a:spLocks noChangeAspect="1" noChangeArrowheads="1"/>
              </p:cNvSpPr>
              <p:nvPr/>
            </p:nvSpPr>
            <p:spPr bwMode="auto">
              <a:xfrm>
                <a:off x="5280" y="1728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97" name="Oval 72"/>
              <p:cNvSpPr>
                <a:spLocks noChangeAspect="1" noChangeArrowheads="1"/>
              </p:cNvSpPr>
              <p:nvPr/>
            </p:nvSpPr>
            <p:spPr bwMode="auto">
              <a:xfrm>
                <a:off x="5280" y="134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98" name="Oval 73"/>
              <p:cNvSpPr>
                <a:spLocks noChangeAspect="1" noChangeArrowheads="1"/>
              </p:cNvSpPr>
              <p:nvPr/>
            </p:nvSpPr>
            <p:spPr bwMode="auto">
              <a:xfrm>
                <a:off x="4896" y="1728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99" name="Oval 74"/>
              <p:cNvSpPr>
                <a:spLocks noChangeAspect="1" noChangeArrowheads="1"/>
              </p:cNvSpPr>
              <p:nvPr/>
            </p:nvSpPr>
            <p:spPr bwMode="auto">
              <a:xfrm>
                <a:off x="4896" y="153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100" name="Oval 75"/>
              <p:cNvSpPr>
                <a:spLocks noChangeAspect="1" noChangeArrowheads="1"/>
              </p:cNvSpPr>
              <p:nvPr/>
            </p:nvSpPr>
            <p:spPr bwMode="auto">
              <a:xfrm>
                <a:off x="5280" y="153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55" name="Group 76"/>
            <p:cNvGrpSpPr>
              <a:grpSpLocks noChangeAspect="1"/>
            </p:cNvGrpSpPr>
            <p:nvPr/>
          </p:nvGrpSpPr>
          <p:grpSpPr bwMode="auto">
            <a:xfrm>
              <a:off x="288" y="1680"/>
              <a:ext cx="271" cy="271"/>
              <a:chOff x="1344" y="336"/>
              <a:chExt cx="672" cy="672"/>
            </a:xfrm>
          </p:grpSpPr>
          <p:sp>
            <p:nvSpPr>
              <p:cNvPr id="74092" name="Rectangle 77"/>
              <p:cNvSpPr>
                <a:spLocks noChangeAspect="1" noChangeArrowheads="1"/>
              </p:cNvSpPr>
              <p:nvPr/>
            </p:nvSpPr>
            <p:spPr bwMode="auto">
              <a:xfrm>
                <a:off x="1344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93" name="Oval 78"/>
              <p:cNvSpPr>
                <a:spLocks noChangeAspect="1" noChangeArrowheads="1"/>
              </p:cNvSpPr>
              <p:nvPr/>
            </p:nvSpPr>
            <p:spPr bwMode="auto">
              <a:xfrm>
                <a:off x="1632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56" name="Group 79"/>
            <p:cNvGrpSpPr>
              <a:grpSpLocks noChangeAspect="1"/>
            </p:cNvGrpSpPr>
            <p:nvPr/>
          </p:nvGrpSpPr>
          <p:grpSpPr bwMode="auto">
            <a:xfrm>
              <a:off x="3696" y="1680"/>
              <a:ext cx="271" cy="271"/>
              <a:chOff x="2352" y="336"/>
              <a:chExt cx="672" cy="672"/>
            </a:xfrm>
          </p:grpSpPr>
          <p:sp>
            <p:nvSpPr>
              <p:cNvPr id="74086" name="Rectangle 80"/>
              <p:cNvSpPr>
                <a:spLocks noChangeAspect="1" noChangeArrowheads="1"/>
              </p:cNvSpPr>
              <p:nvPr/>
            </p:nvSpPr>
            <p:spPr bwMode="auto">
              <a:xfrm>
                <a:off x="2352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87" name="Oval 81"/>
              <p:cNvSpPr>
                <a:spLocks noChangeAspect="1" noChangeArrowheads="1"/>
              </p:cNvSpPr>
              <p:nvPr/>
            </p:nvSpPr>
            <p:spPr bwMode="auto">
              <a:xfrm>
                <a:off x="2640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88" name="Oval 82"/>
              <p:cNvSpPr>
                <a:spLocks noChangeAspect="1" noChangeArrowheads="1"/>
              </p:cNvSpPr>
              <p:nvPr/>
            </p:nvSpPr>
            <p:spPr bwMode="auto">
              <a:xfrm>
                <a:off x="2448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89" name="Oval 83"/>
              <p:cNvSpPr>
                <a:spLocks noChangeAspect="1" noChangeArrowheads="1"/>
              </p:cNvSpPr>
              <p:nvPr/>
            </p:nvSpPr>
            <p:spPr bwMode="auto">
              <a:xfrm>
                <a:off x="2832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90" name="Oval 84"/>
              <p:cNvSpPr>
                <a:spLocks noChangeAspect="1" noChangeArrowheads="1"/>
              </p:cNvSpPr>
              <p:nvPr/>
            </p:nvSpPr>
            <p:spPr bwMode="auto">
              <a:xfrm>
                <a:off x="2832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91" name="Oval 85"/>
              <p:cNvSpPr>
                <a:spLocks noChangeAspect="1" noChangeArrowheads="1"/>
              </p:cNvSpPr>
              <p:nvPr/>
            </p:nvSpPr>
            <p:spPr bwMode="auto">
              <a:xfrm>
                <a:off x="2448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57" name="Group 86"/>
            <p:cNvGrpSpPr>
              <a:grpSpLocks noChangeAspect="1"/>
            </p:cNvGrpSpPr>
            <p:nvPr/>
          </p:nvGrpSpPr>
          <p:grpSpPr bwMode="auto">
            <a:xfrm>
              <a:off x="2112" y="1680"/>
              <a:ext cx="271" cy="271"/>
              <a:chOff x="3168" y="336"/>
              <a:chExt cx="672" cy="672"/>
            </a:xfrm>
          </p:grpSpPr>
          <p:sp>
            <p:nvSpPr>
              <p:cNvPr id="74082" name="Rectangle 87"/>
              <p:cNvSpPr>
                <a:spLocks noChangeAspect="1" noChangeArrowheads="1"/>
              </p:cNvSpPr>
              <p:nvPr/>
            </p:nvSpPr>
            <p:spPr bwMode="auto">
              <a:xfrm>
                <a:off x="3168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83" name="Oval 88"/>
              <p:cNvSpPr>
                <a:spLocks noChangeAspect="1" noChangeArrowheads="1"/>
              </p:cNvSpPr>
              <p:nvPr/>
            </p:nvSpPr>
            <p:spPr bwMode="auto">
              <a:xfrm>
                <a:off x="3456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84" name="Oval 89"/>
              <p:cNvSpPr>
                <a:spLocks noChangeAspect="1" noChangeArrowheads="1"/>
              </p:cNvSpPr>
              <p:nvPr/>
            </p:nvSpPr>
            <p:spPr bwMode="auto">
              <a:xfrm>
                <a:off x="3264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85" name="Oval 90"/>
              <p:cNvSpPr>
                <a:spLocks noChangeAspect="1" noChangeArrowheads="1"/>
              </p:cNvSpPr>
              <p:nvPr/>
            </p:nvSpPr>
            <p:spPr bwMode="auto">
              <a:xfrm>
                <a:off x="3648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58" name="Group 91"/>
            <p:cNvGrpSpPr>
              <a:grpSpLocks noChangeAspect="1"/>
            </p:cNvGrpSpPr>
            <p:nvPr/>
          </p:nvGrpSpPr>
          <p:grpSpPr bwMode="auto">
            <a:xfrm>
              <a:off x="2928" y="1680"/>
              <a:ext cx="271" cy="271"/>
              <a:chOff x="3984" y="336"/>
              <a:chExt cx="672" cy="672"/>
            </a:xfrm>
          </p:grpSpPr>
          <p:sp>
            <p:nvSpPr>
              <p:cNvPr id="74077" name="Rectangle 92"/>
              <p:cNvSpPr>
                <a:spLocks noChangeAspect="1" noChangeArrowheads="1"/>
              </p:cNvSpPr>
              <p:nvPr/>
            </p:nvSpPr>
            <p:spPr bwMode="auto">
              <a:xfrm>
                <a:off x="3984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78" name="Oval 93"/>
              <p:cNvSpPr>
                <a:spLocks noChangeAspect="1" noChangeArrowheads="1"/>
              </p:cNvSpPr>
              <p:nvPr/>
            </p:nvSpPr>
            <p:spPr bwMode="auto">
              <a:xfrm>
                <a:off x="4080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79" name="Oval 94"/>
              <p:cNvSpPr>
                <a:spLocks noChangeAspect="1" noChangeArrowheads="1"/>
              </p:cNvSpPr>
              <p:nvPr/>
            </p:nvSpPr>
            <p:spPr bwMode="auto">
              <a:xfrm>
                <a:off x="4464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80" name="Oval 95"/>
              <p:cNvSpPr>
                <a:spLocks noChangeAspect="1" noChangeArrowheads="1"/>
              </p:cNvSpPr>
              <p:nvPr/>
            </p:nvSpPr>
            <p:spPr bwMode="auto">
              <a:xfrm>
                <a:off x="4464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81" name="Oval 96"/>
              <p:cNvSpPr>
                <a:spLocks noChangeAspect="1" noChangeArrowheads="1"/>
              </p:cNvSpPr>
              <p:nvPr/>
            </p:nvSpPr>
            <p:spPr bwMode="auto">
              <a:xfrm>
                <a:off x="4080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59" name="Group 97"/>
            <p:cNvGrpSpPr>
              <a:grpSpLocks noChangeAspect="1"/>
            </p:cNvGrpSpPr>
            <p:nvPr/>
          </p:nvGrpSpPr>
          <p:grpSpPr bwMode="auto">
            <a:xfrm>
              <a:off x="1152" y="1680"/>
              <a:ext cx="271" cy="271"/>
              <a:chOff x="3744" y="1200"/>
              <a:chExt cx="672" cy="672"/>
            </a:xfrm>
          </p:grpSpPr>
          <p:sp>
            <p:nvSpPr>
              <p:cNvPr id="74074" name="Rectangle 98"/>
              <p:cNvSpPr>
                <a:spLocks noChangeAspect="1" noChangeArrowheads="1"/>
              </p:cNvSpPr>
              <p:nvPr/>
            </p:nvSpPr>
            <p:spPr bwMode="auto">
              <a:xfrm>
                <a:off x="3744" y="1200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75" name="Oval 99"/>
              <p:cNvSpPr>
                <a:spLocks noChangeAspect="1" noChangeArrowheads="1"/>
              </p:cNvSpPr>
              <p:nvPr/>
            </p:nvSpPr>
            <p:spPr bwMode="auto">
              <a:xfrm>
                <a:off x="3840" y="129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76" name="Oval 100"/>
              <p:cNvSpPr>
                <a:spLocks noChangeAspect="1" noChangeArrowheads="1"/>
              </p:cNvSpPr>
              <p:nvPr/>
            </p:nvSpPr>
            <p:spPr bwMode="auto">
              <a:xfrm>
                <a:off x="4224" y="1680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60" name="Group 101"/>
            <p:cNvGrpSpPr>
              <a:grpSpLocks noChangeAspect="1"/>
            </p:cNvGrpSpPr>
            <p:nvPr/>
          </p:nvGrpSpPr>
          <p:grpSpPr bwMode="auto">
            <a:xfrm>
              <a:off x="4656" y="1680"/>
              <a:ext cx="271" cy="271"/>
              <a:chOff x="4800" y="1248"/>
              <a:chExt cx="672" cy="672"/>
            </a:xfrm>
          </p:grpSpPr>
          <p:sp>
            <p:nvSpPr>
              <p:cNvPr id="74067" name="Rectangle 102"/>
              <p:cNvSpPr>
                <a:spLocks noChangeAspect="1" noChangeArrowheads="1"/>
              </p:cNvSpPr>
              <p:nvPr/>
            </p:nvSpPr>
            <p:spPr bwMode="auto">
              <a:xfrm>
                <a:off x="4800" y="1248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68" name="Oval 103"/>
              <p:cNvSpPr>
                <a:spLocks noChangeAspect="1" noChangeArrowheads="1"/>
              </p:cNvSpPr>
              <p:nvPr/>
            </p:nvSpPr>
            <p:spPr bwMode="auto">
              <a:xfrm>
                <a:off x="4896" y="134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69" name="Oval 104"/>
              <p:cNvSpPr>
                <a:spLocks noChangeAspect="1" noChangeArrowheads="1"/>
              </p:cNvSpPr>
              <p:nvPr/>
            </p:nvSpPr>
            <p:spPr bwMode="auto">
              <a:xfrm>
                <a:off x="5280" y="1728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70" name="Oval 105"/>
              <p:cNvSpPr>
                <a:spLocks noChangeAspect="1" noChangeArrowheads="1"/>
              </p:cNvSpPr>
              <p:nvPr/>
            </p:nvSpPr>
            <p:spPr bwMode="auto">
              <a:xfrm>
                <a:off x="5280" y="134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71" name="Oval 106"/>
              <p:cNvSpPr>
                <a:spLocks noChangeAspect="1" noChangeArrowheads="1"/>
              </p:cNvSpPr>
              <p:nvPr/>
            </p:nvSpPr>
            <p:spPr bwMode="auto">
              <a:xfrm>
                <a:off x="4896" y="1728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72" name="Oval 107"/>
              <p:cNvSpPr>
                <a:spLocks noChangeAspect="1" noChangeArrowheads="1"/>
              </p:cNvSpPr>
              <p:nvPr/>
            </p:nvSpPr>
            <p:spPr bwMode="auto">
              <a:xfrm>
                <a:off x="4896" y="153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73" name="Oval 108"/>
              <p:cNvSpPr>
                <a:spLocks noChangeAspect="1" noChangeArrowheads="1"/>
              </p:cNvSpPr>
              <p:nvPr/>
            </p:nvSpPr>
            <p:spPr bwMode="auto">
              <a:xfrm>
                <a:off x="5280" y="153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61" name="Group 109"/>
            <p:cNvGrpSpPr>
              <a:grpSpLocks noChangeAspect="1"/>
            </p:cNvGrpSpPr>
            <p:nvPr/>
          </p:nvGrpSpPr>
          <p:grpSpPr bwMode="auto">
            <a:xfrm>
              <a:off x="288" y="2160"/>
              <a:ext cx="271" cy="271"/>
              <a:chOff x="1344" y="336"/>
              <a:chExt cx="672" cy="672"/>
            </a:xfrm>
          </p:grpSpPr>
          <p:sp>
            <p:nvSpPr>
              <p:cNvPr id="74065" name="Rectangle 110"/>
              <p:cNvSpPr>
                <a:spLocks noChangeAspect="1" noChangeArrowheads="1"/>
              </p:cNvSpPr>
              <p:nvPr/>
            </p:nvSpPr>
            <p:spPr bwMode="auto">
              <a:xfrm>
                <a:off x="1344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66" name="Oval 111"/>
              <p:cNvSpPr>
                <a:spLocks noChangeAspect="1" noChangeArrowheads="1"/>
              </p:cNvSpPr>
              <p:nvPr/>
            </p:nvSpPr>
            <p:spPr bwMode="auto">
              <a:xfrm>
                <a:off x="1632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62" name="Group 112"/>
            <p:cNvGrpSpPr>
              <a:grpSpLocks noChangeAspect="1"/>
            </p:cNvGrpSpPr>
            <p:nvPr/>
          </p:nvGrpSpPr>
          <p:grpSpPr bwMode="auto">
            <a:xfrm>
              <a:off x="3696" y="2160"/>
              <a:ext cx="271" cy="271"/>
              <a:chOff x="2352" y="336"/>
              <a:chExt cx="672" cy="672"/>
            </a:xfrm>
          </p:grpSpPr>
          <p:sp>
            <p:nvSpPr>
              <p:cNvPr id="74059" name="Rectangle 113"/>
              <p:cNvSpPr>
                <a:spLocks noChangeAspect="1" noChangeArrowheads="1"/>
              </p:cNvSpPr>
              <p:nvPr/>
            </p:nvSpPr>
            <p:spPr bwMode="auto">
              <a:xfrm>
                <a:off x="2352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60" name="Oval 114"/>
              <p:cNvSpPr>
                <a:spLocks noChangeAspect="1" noChangeArrowheads="1"/>
              </p:cNvSpPr>
              <p:nvPr/>
            </p:nvSpPr>
            <p:spPr bwMode="auto">
              <a:xfrm>
                <a:off x="2640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61" name="Oval 115"/>
              <p:cNvSpPr>
                <a:spLocks noChangeAspect="1" noChangeArrowheads="1"/>
              </p:cNvSpPr>
              <p:nvPr/>
            </p:nvSpPr>
            <p:spPr bwMode="auto">
              <a:xfrm>
                <a:off x="2448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62" name="Oval 116"/>
              <p:cNvSpPr>
                <a:spLocks noChangeAspect="1" noChangeArrowheads="1"/>
              </p:cNvSpPr>
              <p:nvPr/>
            </p:nvSpPr>
            <p:spPr bwMode="auto">
              <a:xfrm>
                <a:off x="2832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63" name="Oval 117"/>
              <p:cNvSpPr>
                <a:spLocks noChangeAspect="1" noChangeArrowheads="1"/>
              </p:cNvSpPr>
              <p:nvPr/>
            </p:nvSpPr>
            <p:spPr bwMode="auto">
              <a:xfrm>
                <a:off x="2832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64" name="Oval 118"/>
              <p:cNvSpPr>
                <a:spLocks noChangeAspect="1" noChangeArrowheads="1"/>
              </p:cNvSpPr>
              <p:nvPr/>
            </p:nvSpPr>
            <p:spPr bwMode="auto">
              <a:xfrm>
                <a:off x="2448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63" name="Group 119"/>
            <p:cNvGrpSpPr>
              <a:grpSpLocks noChangeAspect="1"/>
            </p:cNvGrpSpPr>
            <p:nvPr/>
          </p:nvGrpSpPr>
          <p:grpSpPr bwMode="auto">
            <a:xfrm>
              <a:off x="2112" y="2160"/>
              <a:ext cx="271" cy="271"/>
              <a:chOff x="3168" y="336"/>
              <a:chExt cx="672" cy="672"/>
            </a:xfrm>
          </p:grpSpPr>
          <p:sp>
            <p:nvSpPr>
              <p:cNvPr id="74055" name="Rectangle 120"/>
              <p:cNvSpPr>
                <a:spLocks noChangeAspect="1" noChangeArrowheads="1"/>
              </p:cNvSpPr>
              <p:nvPr/>
            </p:nvSpPr>
            <p:spPr bwMode="auto">
              <a:xfrm>
                <a:off x="3168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56" name="Oval 121"/>
              <p:cNvSpPr>
                <a:spLocks noChangeAspect="1" noChangeArrowheads="1"/>
              </p:cNvSpPr>
              <p:nvPr/>
            </p:nvSpPr>
            <p:spPr bwMode="auto">
              <a:xfrm>
                <a:off x="3456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57" name="Oval 122"/>
              <p:cNvSpPr>
                <a:spLocks noChangeAspect="1" noChangeArrowheads="1"/>
              </p:cNvSpPr>
              <p:nvPr/>
            </p:nvSpPr>
            <p:spPr bwMode="auto">
              <a:xfrm>
                <a:off x="3264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58" name="Oval 123"/>
              <p:cNvSpPr>
                <a:spLocks noChangeAspect="1" noChangeArrowheads="1"/>
              </p:cNvSpPr>
              <p:nvPr/>
            </p:nvSpPr>
            <p:spPr bwMode="auto">
              <a:xfrm>
                <a:off x="3648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64" name="Group 124"/>
            <p:cNvGrpSpPr>
              <a:grpSpLocks noChangeAspect="1"/>
            </p:cNvGrpSpPr>
            <p:nvPr/>
          </p:nvGrpSpPr>
          <p:grpSpPr bwMode="auto">
            <a:xfrm>
              <a:off x="2928" y="2160"/>
              <a:ext cx="271" cy="271"/>
              <a:chOff x="3984" y="336"/>
              <a:chExt cx="672" cy="672"/>
            </a:xfrm>
          </p:grpSpPr>
          <p:sp>
            <p:nvSpPr>
              <p:cNvPr id="74050" name="Rectangle 125"/>
              <p:cNvSpPr>
                <a:spLocks noChangeAspect="1" noChangeArrowheads="1"/>
              </p:cNvSpPr>
              <p:nvPr/>
            </p:nvSpPr>
            <p:spPr bwMode="auto">
              <a:xfrm>
                <a:off x="3984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51" name="Oval 126"/>
              <p:cNvSpPr>
                <a:spLocks noChangeAspect="1" noChangeArrowheads="1"/>
              </p:cNvSpPr>
              <p:nvPr/>
            </p:nvSpPr>
            <p:spPr bwMode="auto">
              <a:xfrm>
                <a:off x="4080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52" name="Oval 127"/>
              <p:cNvSpPr>
                <a:spLocks noChangeAspect="1" noChangeArrowheads="1"/>
              </p:cNvSpPr>
              <p:nvPr/>
            </p:nvSpPr>
            <p:spPr bwMode="auto">
              <a:xfrm>
                <a:off x="4464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53" name="Oval 128"/>
              <p:cNvSpPr>
                <a:spLocks noChangeAspect="1" noChangeArrowheads="1"/>
              </p:cNvSpPr>
              <p:nvPr/>
            </p:nvSpPr>
            <p:spPr bwMode="auto">
              <a:xfrm>
                <a:off x="4464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54" name="Oval 129"/>
              <p:cNvSpPr>
                <a:spLocks noChangeAspect="1" noChangeArrowheads="1"/>
              </p:cNvSpPr>
              <p:nvPr/>
            </p:nvSpPr>
            <p:spPr bwMode="auto">
              <a:xfrm>
                <a:off x="4080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65" name="Group 130"/>
            <p:cNvGrpSpPr>
              <a:grpSpLocks noChangeAspect="1"/>
            </p:cNvGrpSpPr>
            <p:nvPr/>
          </p:nvGrpSpPr>
          <p:grpSpPr bwMode="auto">
            <a:xfrm>
              <a:off x="1152" y="2160"/>
              <a:ext cx="271" cy="271"/>
              <a:chOff x="3744" y="1200"/>
              <a:chExt cx="672" cy="672"/>
            </a:xfrm>
          </p:grpSpPr>
          <p:sp>
            <p:nvSpPr>
              <p:cNvPr id="74047" name="Rectangle 131"/>
              <p:cNvSpPr>
                <a:spLocks noChangeAspect="1" noChangeArrowheads="1"/>
              </p:cNvSpPr>
              <p:nvPr/>
            </p:nvSpPr>
            <p:spPr bwMode="auto">
              <a:xfrm>
                <a:off x="3744" y="1200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48" name="Oval 132"/>
              <p:cNvSpPr>
                <a:spLocks noChangeAspect="1" noChangeArrowheads="1"/>
              </p:cNvSpPr>
              <p:nvPr/>
            </p:nvSpPr>
            <p:spPr bwMode="auto">
              <a:xfrm>
                <a:off x="3840" y="129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49" name="Oval 133"/>
              <p:cNvSpPr>
                <a:spLocks noChangeAspect="1" noChangeArrowheads="1"/>
              </p:cNvSpPr>
              <p:nvPr/>
            </p:nvSpPr>
            <p:spPr bwMode="auto">
              <a:xfrm>
                <a:off x="4224" y="1680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66" name="Group 134"/>
            <p:cNvGrpSpPr>
              <a:grpSpLocks noChangeAspect="1"/>
            </p:cNvGrpSpPr>
            <p:nvPr/>
          </p:nvGrpSpPr>
          <p:grpSpPr bwMode="auto">
            <a:xfrm>
              <a:off x="4656" y="2160"/>
              <a:ext cx="271" cy="271"/>
              <a:chOff x="4800" y="1248"/>
              <a:chExt cx="672" cy="672"/>
            </a:xfrm>
          </p:grpSpPr>
          <p:sp>
            <p:nvSpPr>
              <p:cNvPr id="74040" name="Rectangle 135"/>
              <p:cNvSpPr>
                <a:spLocks noChangeAspect="1" noChangeArrowheads="1"/>
              </p:cNvSpPr>
              <p:nvPr/>
            </p:nvSpPr>
            <p:spPr bwMode="auto">
              <a:xfrm>
                <a:off x="4800" y="1248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41" name="Oval 136"/>
              <p:cNvSpPr>
                <a:spLocks noChangeAspect="1" noChangeArrowheads="1"/>
              </p:cNvSpPr>
              <p:nvPr/>
            </p:nvSpPr>
            <p:spPr bwMode="auto">
              <a:xfrm>
                <a:off x="4896" y="134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42" name="Oval 137"/>
              <p:cNvSpPr>
                <a:spLocks noChangeAspect="1" noChangeArrowheads="1"/>
              </p:cNvSpPr>
              <p:nvPr/>
            </p:nvSpPr>
            <p:spPr bwMode="auto">
              <a:xfrm>
                <a:off x="5280" y="1728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43" name="Oval 138"/>
              <p:cNvSpPr>
                <a:spLocks noChangeAspect="1" noChangeArrowheads="1"/>
              </p:cNvSpPr>
              <p:nvPr/>
            </p:nvSpPr>
            <p:spPr bwMode="auto">
              <a:xfrm>
                <a:off x="5280" y="134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44" name="Oval 139"/>
              <p:cNvSpPr>
                <a:spLocks noChangeAspect="1" noChangeArrowheads="1"/>
              </p:cNvSpPr>
              <p:nvPr/>
            </p:nvSpPr>
            <p:spPr bwMode="auto">
              <a:xfrm>
                <a:off x="4896" y="1728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45" name="Oval 140"/>
              <p:cNvSpPr>
                <a:spLocks noChangeAspect="1" noChangeArrowheads="1"/>
              </p:cNvSpPr>
              <p:nvPr/>
            </p:nvSpPr>
            <p:spPr bwMode="auto">
              <a:xfrm>
                <a:off x="4896" y="153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46" name="Oval 141"/>
              <p:cNvSpPr>
                <a:spLocks noChangeAspect="1" noChangeArrowheads="1"/>
              </p:cNvSpPr>
              <p:nvPr/>
            </p:nvSpPr>
            <p:spPr bwMode="auto">
              <a:xfrm>
                <a:off x="5280" y="153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67" name="Group 142"/>
            <p:cNvGrpSpPr>
              <a:grpSpLocks noChangeAspect="1"/>
            </p:cNvGrpSpPr>
            <p:nvPr/>
          </p:nvGrpSpPr>
          <p:grpSpPr bwMode="auto">
            <a:xfrm>
              <a:off x="288" y="2640"/>
              <a:ext cx="271" cy="271"/>
              <a:chOff x="1344" y="336"/>
              <a:chExt cx="672" cy="672"/>
            </a:xfrm>
          </p:grpSpPr>
          <p:sp>
            <p:nvSpPr>
              <p:cNvPr id="74038" name="Rectangle 143"/>
              <p:cNvSpPr>
                <a:spLocks noChangeAspect="1" noChangeArrowheads="1"/>
              </p:cNvSpPr>
              <p:nvPr/>
            </p:nvSpPr>
            <p:spPr bwMode="auto">
              <a:xfrm>
                <a:off x="1344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39" name="Oval 144"/>
              <p:cNvSpPr>
                <a:spLocks noChangeAspect="1" noChangeArrowheads="1"/>
              </p:cNvSpPr>
              <p:nvPr/>
            </p:nvSpPr>
            <p:spPr bwMode="auto">
              <a:xfrm>
                <a:off x="1632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68" name="Group 145"/>
            <p:cNvGrpSpPr>
              <a:grpSpLocks noChangeAspect="1"/>
            </p:cNvGrpSpPr>
            <p:nvPr/>
          </p:nvGrpSpPr>
          <p:grpSpPr bwMode="auto">
            <a:xfrm>
              <a:off x="3696" y="2640"/>
              <a:ext cx="271" cy="271"/>
              <a:chOff x="2352" y="336"/>
              <a:chExt cx="672" cy="672"/>
            </a:xfrm>
          </p:grpSpPr>
          <p:sp>
            <p:nvSpPr>
              <p:cNvPr id="74032" name="Rectangle 146"/>
              <p:cNvSpPr>
                <a:spLocks noChangeAspect="1" noChangeArrowheads="1"/>
              </p:cNvSpPr>
              <p:nvPr/>
            </p:nvSpPr>
            <p:spPr bwMode="auto">
              <a:xfrm>
                <a:off x="2352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33" name="Oval 147"/>
              <p:cNvSpPr>
                <a:spLocks noChangeAspect="1" noChangeArrowheads="1"/>
              </p:cNvSpPr>
              <p:nvPr/>
            </p:nvSpPr>
            <p:spPr bwMode="auto">
              <a:xfrm>
                <a:off x="2640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34" name="Oval 148"/>
              <p:cNvSpPr>
                <a:spLocks noChangeAspect="1" noChangeArrowheads="1"/>
              </p:cNvSpPr>
              <p:nvPr/>
            </p:nvSpPr>
            <p:spPr bwMode="auto">
              <a:xfrm>
                <a:off x="2448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35" name="Oval 149"/>
              <p:cNvSpPr>
                <a:spLocks noChangeAspect="1" noChangeArrowheads="1"/>
              </p:cNvSpPr>
              <p:nvPr/>
            </p:nvSpPr>
            <p:spPr bwMode="auto">
              <a:xfrm>
                <a:off x="2832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36" name="Oval 150"/>
              <p:cNvSpPr>
                <a:spLocks noChangeAspect="1" noChangeArrowheads="1"/>
              </p:cNvSpPr>
              <p:nvPr/>
            </p:nvSpPr>
            <p:spPr bwMode="auto">
              <a:xfrm>
                <a:off x="2832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37" name="Oval 151"/>
              <p:cNvSpPr>
                <a:spLocks noChangeAspect="1" noChangeArrowheads="1"/>
              </p:cNvSpPr>
              <p:nvPr/>
            </p:nvSpPr>
            <p:spPr bwMode="auto">
              <a:xfrm>
                <a:off x="2448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69" name="Group 152"/>
            <p:cNvGrpSpPr>
              <a:grpSpLocks noChangeAspect="1"/>
            </p:cNvGrpSpPr>
            <p:nvPr/>
          </p:nvGrpSpPr>
          <p:grpSpPr bwMode="auto">
            <a:xfrm>
              <a:off x="2112" y="2640"/>
              <a:ext cx="271" cy="271"/>
              <a:chOff x="3168" y="336"/>
              <a:chExt cx="672" cy="672"/>
            </a:xfrm>
          </p:grpSpPr>
          <p:sp>
            <p:nvSpPr>
              <p:cNvPr id="74028" name="Rectangle 153"/>
              <p:cNvSpPr>
                <a:spLocks noChangeAspect="1" noChangeArrowheads="1"/>
              </p:cNvSpPr>
              <p:nvPr/>
            </p:nvSpPr>
            <p:spPr bwMode="auto">
              <a:xfrm>
                <a:off x="3168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29" name="Oval 154"/>
              <p:cNvSpPr>
                <a:spLocks noChangeAspect="1" noChangeArrowheads="1"/>
              </p:cNvSpPr>
              <p:nvPr/>
            </p:nvSpPr>
            <p:spPr bwMode="auto">
              <a:xfrm>
                <a:off x="3456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30" name="Oval 155"/>
              <p:cNvSpPr>
                <a:spLocks noChangeAspect="1" noChangeArrowheads="1"/>
              </p:cNvSpPr>
              <p:nvPr/>
            </p:nvSpPr>
            <p:spPr bwMode="auto">
              <a:xfrm>
                <a:off x="3264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31" name="Oval 156"/>
              <p:cNvSpPr>
                <a:spLocks noChangeAspect="1" noChangeArrowheads="1"/>
              </p:cNvSpPr>
              <p:nvPr/>
            </p:nvSpPr>
            <p:spPr bwMode="auto">
              <a:xfrm>
                <a:off x="3648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70" name="Group 157"/>
            <p:cNvGrpSpPr>
              <a:grpSpLocks noChangeAspect="1"/>
            </p:cNvGrpSpPr>
            <p:nvPr/>
          </p:nvGrpSpPr>
          <p:grpSpPr bwMode="auto">
            <a:xfrm>
              <a:off x="2928" y="2640"/>
              <a:ext cx="271" cy="271"/>
              <a:chOff x="3984" y="336"/>
              <a:chExt cx="672" cy="672"/>
            </a:xfrm>
          </p:grpSpPr>
          <p:sp>
            <p:nvSpPr>
              <p:cNvPr id="74023" name="Rectangle 158"/>
              <p:cNvSpPr>
                <a:spLocks noChangeAspect="1" noChangeArrowheads="1"/>
              </p:cNvSpPr>
              <p:nvPr/>
            </p:nvSpPr>
            <p:spPr bwMode="auto">
              <a:xfrm>
                <a:off x="3984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24" name="Oval 159"/>
              <p:cNvSpPr>
                <a:spLocks noChangeAspect="1" noChangeArrowheads="1"/>
              </p:cNvSpPr>
              <p:nvPr/>
            </p:nvSpPr>
            <p:spPr bwMode="auto">
              <a:xfrm>
                <a:off x="4080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25" name="Oval 160"/>
              <p:cNvSpPr>
                <a:spLocks noChangeAspect="1" noChangeArrowheads="1"/>
              </p:cNvSpPr>
              <p:nvPr/>
            </p:nvSpPr>
            <p:spPr bwMode="auto">
              <a:xfrm>
                <a:off x="4464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26" name="Oval 161"/>
              <p:cNvSpPr>
                <a:spLocks noChangeAspect="1" noChangeArrowheads="1"/>
              </p:cNvSpPr>
              <p:nvPr/>
            </p:nvSpPr>
            <p:spPr bwMode="auto">
              <a:xfrm>
                <a:off x="4464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27" name="Oval 162"/>
              <p:cNvSpPr>
                <a:spLocks noChangeAspect="1" noChangeArrowheads="1"/>
              </p:cNvSpPr>
              <p:nvPr/>
            </p:nvSpPr>
            <p:spPr bwMode="auto">
              <a:xfrm>
                <a:off x="4080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71" name="Group 163"/>
            <p:cNvGrpSpPr>
              <a:grpSpLocks noChangeAspect="1"/>
            </p:cNvGrpSpPr>
            <p:nvPr/>
          </p:nvGrpSpPr>
          <p:grpSpPr bwMode="auto">
            <a:xfrm>
              <a:off x="1152" y="2640"/>
              <a:ext cx="271" cy="271"/>
              <a:chOff x="3744" y="1200"/>
              <a:chExt cx="672" cy="672"/>
            </a:xfrm>
          </p:grpSpPr>
          <p:sp>
            <p:nvSpPr>
              <p:cNvPr id="74020" name="Rectangle 164"/>
              <p:cNvSpPr>
                <a:spLocks noChangeAspect="1" noChangeArrowheads="1"/>
              </p:cNvSpPr>
              <p:nvPr/>
            </p:nvSpPr>
            <p:spPr bwMode="auto">
              <a:xfrm>
                <a:off x="3744" y="1200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21" name="Oval 165"/>
              <p:cNvSpPr>
                <a:spLocks noChangeAspect="1" noChangeArrowheads="1"/>
              </p:cNvSpPr>
              <p:nvPr/>
            </p:nvSpPr>
            <p:spPr bwMode="auto">
              <a:xfrm>
                <a:off x="3840" y="129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22" name="Oval 166"/>
              <p:cNvSpPr>
                <a:spLocks noChangeAspect="1" noChangeArrowheads="1"/>
              </p:cNvSpPr>
              <p:nvPr/>
            </p:nvSpPr>
            <p:spPr bwMode="auto">
              <a:xfrm>
                <a:off x="4224" y="1680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72" name="Group 167"/>
            <p:cNvGrpSpPr>
              <a:grpSpLocks noChangeAspect="1"/>
            </p:cNvGrpSpPr>
            <p:nvPr/>
          </p:nvGrpSpPr>
          <p:grpSpPr bwMode="auto">
            <a:xfrm>
              <a:off x="4656" y="2640"/>
              <a:ext cx="271" cy="271"/>
              <a:chOff x="4800" y="1248"/>
              <a:chExt cx="672" cy="672"/>
            </a:xfrm>
          </p:grpSpPr>
          <p:sp>
            <p:nvSpPr>
              <p:cNvPr id="74013" name="Rectangle 168"/>
              <p:cNvSpPr>
                <a:spLocks noChangeAspect="1" noChangeArrowheads="1"/>
              </p:cNvSpPr>
              <p:nvPr/>
            </p:nvSpPr>
            <p:spPr bwMode="auto">
              <a:xfrm>
                <a:off x="4800" y="1248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14" name="Oval 169"/>
              <p:cNvSpPr>
                <a:spLocks noChangeAspect="1" noChangeArrowheads="1"/>
              </p:cNvSpPr>
              <p:nvPr/>
            </p:nvSpPr>
            <p:spPr bwMode="auto">
              <a:xfrm>
                <a:off x="4896" y="134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15" name="Oval 170"/>
              <p:cNvSpPr>
                <a:spLocks noChangeAspect="1" noChangeArrowheads="1"/>
              </p:cNvSpPr>
              <p:nvPr/>
            </p:nvSpPr>
            <p:spPr bwMode="auto">
              <a:xfrm>
                <a:off x="5280" y="1728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16" name="Oval 171"/>
              <p:cNvSpPr>
                <a:spLocks noChangeAspect="1" noChangeArrowheads="1"/>
              </p:cNvSpPr>
              <p:nvPr/>
            </p:nvSpPr>
            <p:spPr bwMode="auto">
              <a:xfrm>
                <a:off x="5280" y="134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17" name="Oval 172"/>
              <p:cNvSpPr>
                <a:spLocks noChangeAspect="1" noChangeArrowheads="1"/>
              </p:cNvSpPr>
              <p:nvPr/>
            </p:nvSpPr>
            <p:spPr bwMode="auto">
              <a:xfrm>
                <a:off x="4896" y="1728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18" name="Oval 173"/>
              <p:cNvSpPr>
                <a:spLocks noChangeAspect="1" noChangeArrowheads="1"/>
              </p:cNvSpPr>
              <p:nvPr/>
            </p:nvSpPr>
            <p:spPr bwMode="auto">
              <a:xfrm>
                <a:off x="4896" y="153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19" name="Oval 174"/>
              <p:cNvSpPr>
                <a:spLocks noChangeAspect="1" noChangeArrowheads="1"/>
              </p:cNvSpPr>
              <p:nvPr/>
            </p:nvSpPr>
            <p:spPr bwMode="auto">
              <a:xfrm>
                <a:off x="5280" y="153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73" name="Group 175"/>
            <p:cNvGrpSpPr>
              <a:grpSpLocks noChangeAspect="1"/>
            </p:cNvGrpSpPr>
            <p:nvPr/>
          </p:nvGrpSpPr>
          <p:grpSpPr bwMode="auto">
            <a:xfrm>
              <a:off x="288" y="3120"/>
              <a:ext cx="271" cy="271"/>
              <a:chOff x="1344" y="336"/>
              <a:chExt cx="672" cy="672"/>
            </a:xfrm>
          </p:grpSpPr>
          <p:sp>
            <p:nvSpPr>
              <p:cNvPr id="74011" name="Rectangle 176"/>
              <p:cNvSpPr>
                <a:spLocks noChangeAspect="1" noChangeArrowheads="1"/>
              </p:cNvSpPr>
              <p:nvPr/>
            </p:nvSpPr>
            <p:spPr bwMode="auto">
              <a:xfrm>
                <a:off x="1344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12" name="Oval 177"/>
              <p:cNvSpPr>
                <a:spLocks noChangeAspect="1" noChangeArrowheads="1"/>
              </p:cNvSpPr>
              <p:nvPr/>
            </p:nvSpPr>
            <p:spPr bwMode="auto">
              <a:xfrm>
                <a:off x="1632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74" name="Group 178"/>
            <p:cNvGrpSpPr>
              <a:grpSpLocks noChangeAspect="1"/>
            </p:cNvGrpSpPr>
            <p:nvPr/>
          </p:nvGrpSpPr>
          <p:grpSpPr bwMode="auto">
            <a:xfrm>
              <a:off x="3696" y="3120"/>
              <a:ext cx="271" cy="271"/>
              <a:chOff x="2352" y="336"/>
              <a:chExt cx="672" cy="672"/>
            </a:xfrm>
          </p:grpSpPr>
          <p:sp>
            <p:nvSpPr>
              <p:cNvPr id="74005" name="Rectangle 179"/>
              <p:cNvSpPr>
                <a:spLocks noChangeAspect="1" noChangeArrowheads="1"/>
              </p:cNvSpPr>
              <p:nvPr/>
            </p:nvSpPr>
            <p:spPr bwMode="auto">
              <a:xfrm>
                <a:off x="2352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06" name="Oval 180"/>
              <p:cNvSpPr>
                <a:spLocks noChangeAspect="1" noChangeArrowheads="1"/>
              </p:cNvSpPr>
              <p:nvPr/>
            </p:nvSpPr>
            <p:spPr bwMode="auto">
              <a:xfrm>
                <a:off x="2640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07" name="Oval 181"/>
              <p:cNvSpPr>
                <a:spLocks noChangeAspect="1" noChangeArrowheads="1"/>
              </p:cNvSpPr>
              <p:nvPr/>
            </p:nvSpPr>
            <p:spPr bwMode="auto">
              <a:xfrm>
                <a:off x="2448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08" name="Oval 182"/>
              <p:cNvSpPr>
                <a:spLocks noChangeAspect="1" noChangeArrowheads="1"/>
              </p:cNvSpPr>
              <p:nvPr/>
            </p:nvSpPr>
            <p:spPr bwMode="auto">
              <a:xfrm>
                <a:off x="2832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09" name="Oval 183"/>
              <p:cNvSpPr>
                <a:spLocks noChangeAspect="1" noChangeArrowheads="1"/>
              </p:cNvSpPr>
              <p:nvPr/>
            </p:nvSpPr>
            <p:spPr bwMode="auto">
              <a:xfrm>
                <a:off x="2832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10" name="Oval 184"/>
              <p:cNvSpPr>
                <a:spLocks noChangeAspect="1" noChangeArrowheads="1"/>
              </p:cNvSpPr>
              <p:nvPr/>
            </p:nvSpPr>
            <p:spPr bwMode="auto">
              <a:xfrm>
                <a:off x="2448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75" name="Group 185"/>
            <p:cNvGrpSpPr>
              <a:grpSpLocks noChangeAspect="1"/>
            </p:cNvGrpSpPr>
            <p:nvPr/>
          </p:nvGrpSpPr>
          <p:grpSpPr bwMode="auto">
            <a:xfrm>
              <a:off x="2112" y="3120"/>
              <a:ext cx="271" cy="271"/>
              <a:chOff x="3168" y="336"/>
              <a:chExt cx="672" cy="672"/>
            </a:xfrm>
          </p:grpSpPr>
          <p:sp>
            <p:nvSpPr>
              <p:cNvPr id="74001" name="Rectangle 186"/>
              <p:cNvSpPr>
                <a:spLocks noChangeAspect="1" noChangeArrowheads="1"/>
              </p:cNvSpPr>
              <p:nvPr/>
            </p:nvSpPr>
            <p:spPr bwMode="auto">
              <a:xfrm>
                <a:off x="3168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02" name="Oval 187"/>
              <p:cNvSpPr>
                <a:spLocks noChangeAspect="1" noChangeArrowheads="1"/>
              </p:cNvSpPr>
              <p:nvPr/>
            </p:nvSpPr>
            <p:spPr bwMode="auto">
              <a:xfrm>
                <a:off x="3456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03" name="Oval 188"/>
              <p:cNvSpPr>
                <a:spLocks noChangeAspect="1" noChangeArrowheads="1"/>
              </p:cNvSpPr>
              <p:nvPr/>
            </p:nvSpPr>
            <p:spPr bwMode="auto">
              <a:xfrm>
                <a:off x="3264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04" name="Oval 189"/>
              <p:cNvSpPr>
                <a:spLocks noChangeAspect="1" noChangeArrowheads="1"/>
              </p:cNvSpPr>
              <p:nvPr/>
            </p:nvSpPr>
            <p:spPr bwMode="auto">
              <a:xfrm>
                <a:off x="3648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76" name="Group 190"/>
            <p:cNvGrpSpPr>
              <a:grpSpLocks noChangeAspect="1"/>
            </p:cNvGrpSpPr>
            <p:nvPr/>
          </p:nvGrpSpPr>
          <p:grpSpPr bwMode="auto">
            <a:xfrm>
              <a:off x="2928" y="3120"/>
              <a:ext cx="271" cy="271"/>
              <a:chOff x="3984" y="336"/>
              <a:chExt cx="672" cy="672"/>
            </a:xfrm>
          </p:grpSpPr>
          <p:sp>
            <p:nvSpPr>
              <p:cNvPr id="73996" name="Rectangle 191"/>
              <p:cNvSpPr>
                <a:spLocks noChangeAspect="1" noChangeArrowheads="1"/>
              </p:cNvSpPr>
              <p:nvPr/>
            </p:nvSpPr>
            <p:spPr bwMode="auto">
              <a:xfrm>
                <a:off x="3984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97" name="Oval 192"/>
              <p:cNvSpPr>
                <a:spLocks noChangeAspect="1" noChangeArrowheads="1"/>
              </p:cNvSpPr>
              <p:nvPr/>
            </p:nvSpPr>
            <p:spPr bwMode="auto">
              <a:xfrm>
                <a:off x="4080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98" name="Oval 193"/>
              <p:cNvSpPr>
                <a:spLocks noChangeAspect="1" noChangeArrowheads="1"/>
              </p:cNvSpPr>
              <p:nvPr/>
            </p:nvSpPr>
            <p:spPr bwMode="auto">
              <a:xfrm>
                <a:off x="4464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99" name="Oval 194"/>
              <p:cNvSpPr>
                <a:spLocks noChangeAspect="1" noChangeArrowheads="1"/>
              </p:cNvSpPr>
              <p:nvPr/>
            </p:nvSpPr>
            <p:spPr bwMode="auto">
              <a:xfrm>
                <a:off x="4464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4000" name="Oval 195"/>
              <p:cNvSpPr>
                <a:spLocks noChangeAspect="1" noChangeArrowheads="1"/>
              </p:cNvSpPr>
              <p:nvPr/>
            </p:nvSpPr>
            <p:spPr bwMode="auto">
              <a:xfrm>
                <a:off x="4080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77" name="Group 196"/>
            <p:cNvGrpSpPr>
              <a:grpSpLocks noChangeAspect="1"/>
            </p:cNvGrpSpPr>
            <p:nvPr/>
          </p:nvGrpSpPr>
          <p:grpSpPr bwMode="auto">
            <a:xfrm>
              <a:off x="1152" y="3120"/>
              <a:ext cx="271" cy="271"/>
              <a:chOff x="3744" y="1200"/>
              <a:chExt cx="672" cy="672"/>
            </a:xfrm>
          </p:grpSpPr>
          <p:sp>
            <p:nvSpPr>
              <p:cNvPr id="73993" name="Rectangle 197"/>
              <p:cNvSpPr>
                <a:spLocks noChangeAspect="1" noChangeArrowheads="1"/>
              </p:cNvSpPr>
              <p:nvPr/>
            </p:nvSpPr>
            <p:spPr bwMode="auto">
              <a:xfrm>
                <a:off x="3744" y="1200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94" name="Oval 198"/>
              <p:cNvSpPr>
                <a:spLocks noChangeAspect="1" noChangeArrowheads="1"/>
              </p:cNvSpPr>
              <p:nvPr/>
            </p:nvSpPr>
            <p:spPr bwMode="auto">
              <a:xfrm>
                <a:off x="3840" y="129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95" name="Oval 199"/>
              <p:cNvSpPr>
                <a:spLocks noChangeAspect="1" noChangeArrowheads="1"/>
              </p:cNvSpPr>
              <p:nvPr/>
            </p:nvSpPr>
            <p:spPr bwMode="auto">
              <a:xfrm>
                <a:off x="4224" y="1680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78" name="Group 200"/>
            <p:cNvGrpSpPr>
              <a:grpSpLocks noChangeAspect="1"/>
            </p:cNvGrpSpPr>
            <p:nvPr/>
          </p:nvGrpSpPr>
          <p:grpSpPr bwMode="auto">
            <a:xfrm>
              <a:off x="4656" y="3120"/>
              <a:ext cx="271" cy="271"/>
              <a:chOff x="4800" y="1248"/>
              <a:chExt cx="672" cy="672"/>
            </a:xfrm>
          </p:grpSpPr>
          <p:sp>
            <p:nvSpPr>
              <p:cNvPr id="73986" name="Rectangle 201"/>
              <p:cNvSpPr>
                <a:spLocks noChangeAspect="1" noChangeArrowheads="1"/>
              </p:cNvSpPr>
              <p:nvPr/>
            </p:nvSpPr>
            <p:spPr bwMode="auto">
              <a:xfrm>
                <a:off x="4800" y="1248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87" name="Oval 202"/>
              <p:cNvSpPr>
                <a:spLocks noChangeAspect="1" noChangeArrowheads="1"/>
              </p:cNvSpPr>
              <p:nvPr/>
            </p:nvSpPr>
            <p:spPr bwMode="auto">
              <a:xfrm>
                <a:off x="4896" y="134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88" name="Oval 203"/>
              <p:cNvSpPr>
                <a:spLocks noChangeAspect="1" noChangeArrowheads="1"/>
              </p:cNvSpPr>
              <p:nvPr/>
            </p:nvSpPr>
            <p:spPr bwMode="auto">
              <a:xfrm>
                <a:off x="5280" y="1728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89" name="Oval 204"/>
              <p:cNvSpPr>
                <a:spLocks noChangeAspect="1" noChangeArrowheads="1"/>
              </p:cNvSpPr>
              <p:nvPr/>
            </p:nvSpPr>
            <p:spPr bwMode="auto">
              <a:xfrm>
                <a:off x="5280" y="134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90" name="Oval 205"/>
              <p:cNvSpPr>
                <a:spLocks noChangeAspect="1" noChangeArrowheads="1"/>
              </p:cNvSpPr>
              <p:nvPr/>
            </p:nvSpPr>
            <p:spPr bwMode="auto">
              <a:xfrm>
                <a:off x="4896" y="1728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91" name="Oval 206"/>
              <p:cNvSpPr>
                <a:spLocks noChangeAspect="1" noChangeArrowheads="1"/>
              </p:cNvSpPr>
              <p:nvPr/>
            </p:nvSpPr>
            <p:spPr bwMode="auto">
              <a:xfrm>
                <a:off x="4896" y="153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92" name="Oval 207"/>
              <p:cNvSpPr>
                <a:spLocks noChangeAspect="1" noChangeArrowheads="1"/>
              </p:cNvSpPr>
              <p:nvPr/>
            </p:nvSpPr>
            <p:spPr bwMode="auto">
              <a:xfrm>
                <a:off x="5280" y="153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79" name="Group 208"/>
            <p:cNvGrpSpPr>
              <a:grpSpLocks noChangeAspect="1"/>
            </p:cNvGrpSpPr>
            <p:nvPr/>
          </p:nvGrpSpPr>
          <p:grpSpPr bwMode="auto">
            <a:xfrm>
              <a:off x="288" y="3600"/>
              <a:ext cx="271" cy="271"/>
              <a:chOff x="1344" y="336"/>
              <a:chExt cx="672" cy="672"/>
            </a:xfrm>
          </p:grpSpPr>
          <p:sp>
            <p:nvSpPr>
              <p:cNvPr id="73984" name="Rectangle 209"/>
              <p:cNvSpPr>
                <a:spLocks noChangeAspect="1" noChangeArrowheads="1"/>
              </p:cNvSpPr>
              <p:nvPr/>
            </p:nvSpPr>
            <p:spPr bwMode="auto">
              <a:xfrm>
                <a:off x="1344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85" name="Oval 210"/>
              <p:cNvSpPr>
                <a:spLocks noChangeAspect="1" noChangeArrowheads="1"/>
              </p:cNvSpPr>
              <p:nvPr/>
            </p:nvSpPr>
            <p:spPr bwMode="auto">
              <a:xfrm>
                <a:off x="1632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80" name="Group 211"/>
            <p:cNvGrpSpPr>
              <a:grpSpLocks noChangeAspect="1"/>
            </p:cNvGrpSpPr>
            <p:nvPr/>
          </p:nvGrpSpPr>
          <p:grpSpPr bwMode="auto">
            <a:xfrm>
              <a:off x="3696" y="3600"/>
              <a:ext cx="271" cy="271"/>
              <a:chOff x="2352" y="336"/>
              <a:chExt cx="672" cy="672"/>
            </a:xfrm>
          </p:grpSpPr>
          <p:sp>
            <p:nvSpPr>
              <p:cNvPr id="73978" name="Rectangle 212"/>
              <p:cNvSpPr>
                <a:spLocks noChangeAspect="1" noChangeArrowheads="1"/>
              </p:cNvSpPr>
              <p:nvPr/>
            </p:nvSpPr>
            <p:spPr bwMode="auto">
              <a:xfrm>
                <a:off x="2352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79" name="Oval 213"/>
              <p:cNvSpPr>
                <a:spLocks noChangeAspect="1" noChangeArrowheads="1"/>
              </p:cNvSpPr>
              <p:nvPr/>
            </p:nvSpPr>
            <p:spPr bwMode="auto">
              <a:xfrm>
                <a:off x="2640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80" name="Oval 214"/>
              <p:cNvSpPr>
                <a:spLocks noChangeAspect="1" noChangeArrowheads="1"/>
              </p:cNvSpPr>
              <p:nvPr/>
            </p:nvSpPr>
            <p:spPr bwMode="auto">
              <a:xfrm>
                <a:off x="2448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81" name="Oval 215"/>
              <p:cNvSpPr>
                <a:spLocks noChangeAspect="1" noChangeArrowheads="1"/>
              </p:cNvSpPr>
              <p:nvPr/>
            </p:nvSpPr>
            <p:spPr bwMode="auto">
              <a:xfrm>
                <a:off x="2832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82" name="Oval 216"/>
              <p:cNvSpPr>
                <a:spLocks noChangeAspect="1" noChangeArrowheads="1"/>
              </p:cNvSpPr>
              <p:nvPr/>
            </p:nvSpPr>
            <p:spPr bwMode="auto">
              <a:xfrm>
                <a:off x="2832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83" name="Oval 217"/>
              <p:cNvSpPr>
                <a:spLocks noChangeAspect="1" noChangeArrowheads="1"/>
              </p:cNvSpPr>
              <p:nvPr/>
            </p:nvSpPr>
            <p:spPr bwMode="auto">
              <a:xfrm>
                <a:off x="2448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81" name="Group 218"/>
            <p:cNvGrpSpPr>
              <a:grpSpLocks noChangeAspect="1"/>
            </p:cNvGrpSpPr>
            <p:nvPr/>
          </p:nvGrpSpPr>
          <p:grpSpPr bwMode="auto">
            <a:xfrm>
              <a:off x="2112" y="3600"/>
              <a:ext cx="271" cy="271"/>
              <a:chOff x="3168" y="336"/>
              <a:chExt cx="672" cy="672"/>
            </a:xfrm>
          </p:grpSpPr>
          <p:sp>
            <p:nvSpPr>
              <p:cNvPr id="73974" name="Rectangle 219"/>
              <p:cNvSpPr>
                <a:spLocks noChangeAspect="1" noChangeArrowheads="1"/>
              </p:cNvSpPr>
              <p:nvPr/>
            </p:nvSpPr>
            <p:spPr bwMode="auto">
              <a:xfrm>
                <a:off x="3168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75" name="Oval 220"/>
              <p:cNvSpPr>
                <a:spLocks noChangeAspect="1" noChangeArrowheads="1"/>
              </p:cNvSpPr>
              <p:nvPr/>
            </p:nvSpPr>
            <p:spPr bwMode="auto">
              <a:xfrm>
                <a:off x="3456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76" name="Oval 221"/>
              <p:cNvSpPr>
                <a:spLocks noChangeAspect="1" noChangeArrowheads="1"/>
              </p:cNvSpPr>
              <p:nvPr/>
            </p:nvSpPr>
            <p:spPr bwMode="auto">
              <a:xfrm>
                <a:off x="3264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77" name="Oval 222"/>
              <p:cNvSpPr>
                <a:spLocks noChangeAspect="1" noChangeArrowheads="1"/>
              </p:cNvSpPr>
              <p:nvPr/>
            </p:nvSpPr>
            <p:spPr bwMode="auto">
              <a:xfrm>
                <a:off x="3648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82" name="Group 223"/>
            <p:cNvGrpSpPr>
              <a:grpSpLocks noChangeAspect="1"/>
            </p:cNvGrpSpPr>
            <p:nvPr/>
          </p:nvGrpSpPr>
          <p:grpSpPr bwMode="auto">
            <a:xfrm>
              <a:off x="2928" y="3600"/>
              <a:ext cx="271" cy="271"/>
              <a:chOff x="3984" y="336"/>
              <a:chExt cx="672" cy="672"/>
            </a:xfrm>
          </p:grpSpPr>
          <p:sp>
            <p:nvSpPr>
              <p:cNvPr id="73969" name="Rectangle 224"/>
              <p:cNvSpPr>
                <a:spLocks noChangeAspect="1" noChangeArrowheads="1"/>
              </p:cNvSpPr>
              <p:nvPr/>
            </p:nvSpPr>
            <p:spPr bwMode="auto">
              <a:xfrm>
                <a:off x="3984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70" name="Oval 225"/>
              <p:cNvSpPr>
                <a:spLocks noChangeAspect="1" noChangeArrowheads="1"/>
              </p:cNvSpPr>
              <p:nvPr/>
            </p:nvSpPr>
            <p:spPr bwMode="auto">
              <a:xfrm>
                <a:off x="4080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71" name="Oval 226"/>
              <p:cNvSpPr>
                <a:spLocks noChangeAspect="1" noChangeArrowheads="1"/>
              </p:cNvSpPr>
              <p:nvPr/>
            </p:nvSpPr>
            <p:spPr bwMode="auto">
              <a:xfrm>
                <a:off x="4464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72" name="Oval 227"/>
              <p:cNvSpPr>
                <a:spLocks noChangeAspect="1" noChangeArrowheads="1"/>
              </p:cNvSpPr>
              <p:nvPr/>
            </p:nvSpPr>
            <p:spPr bwMode="auto">
              <a:xfrm>
                <a:off x="4464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73" name="Oval 228"/>
              <p:cNvSpPr>
                <a:spLocks noChangeAspect="1" noChangeArrowheads="1"/>
              </p:cNvSpPr>
              <p:nvPr/>
            </p:nvSpPr>
            <p:spPr bwMode="auto">
              <a:xfrm>
                <a:off x="4080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83" name="Group 229"/>
            <p:cNvGrpSpPr>
              <a:grpSpLocks noChangeAspect="1"/>
            </p:cNvGrpSpPr>
            <p:nvPr/>
          </p:nvGrpSpPr>
          <p:grpSpPr bwMode="auto">
            <a:xfrm>
              <a:off x="1152" y="3600"/>
              <a:ext cx="271" cy="271"/>
              <a:chOff x="3744" y="1200"/>
              <a:chExt cx="672" cy="672"/>
            </a:xfrm>
          </p:grpSpPr>
          <p:sp>
            <p:nvSpPr>
              <p:cNvPr id="73966" name="Rectangle 230"/>
              <p:cNvSpPr>
                <a:spLocks noChangeAspect="1" noChangeArrowheads="1"/>
              </p:cNvSpPr>
              <p:nvPr/>
            </p:nvSpPr>
            <p:spPr bwMode="auto">
              <a:xfrm>
                <a:off x="3744" y="1200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67" name="Oval 231"/>
              <p:cNvSpPr>
                <a:spLocks noChangeAspect="1" noChangeArrowheads="1"/>
              </p:cNvSpPr>
              <p:nvPr/>
            </p:nvSpPr>
            <p:spPr bwMode="auto">
              <a:xfrm>
                <a:off x="3840" y="129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68" name="Oval 232"/>
              <p:cNvSpPr>
                <a:spLocks noChangeAspect="1" noChangeArrowheads="1"/>
              </p:cNvSpPr>
              <p:nvPr/>
            </p:nvSpPr>
            <p:spPr bwMode="auto">
              <a:xfrm>
                <a:off x="4224" y="1680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84" name="Group 233"/>
            <p:cNvGrpSpPr>
              <a:grpSpLocks noChangeAspect="1"/>
            </p:cNvGrpSpPr>
            <p:nvPr/>
          </p:nvGrpSpPr>
          <p:grpSpPr bwMode="auto">
            <a:xfrm>
              <a:off x="4656" y="3600"/>
              <a:ext cx="271" cy="271"/>
              <a:chOff x="4800" y="1248"/>
              <a:chExt cx="672" cy="672"/>
            </a:xfrm>
          </p:grpSpPr>
          <p:sp>
            <p:nvSpPr>
              <p:cNvPr id="73959" name="Rectangle 234"/>
              <p:cNvSpPr>
                <a:spLocks noChangeAspect="1" noChangeArrowheads="1"/>
              </p:cNvSpPr>
              <p:nvPr/>
            </p:nvSpPr>
            <p:spPr bwMode="auto">
              <a:xfrm>
                <a:off x="4800" y="1248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60" name="Oval 235"/>
              <p:cNvSpPr>
                <a:spLocks noChangeAspect="1" noChangeArrowheads="1"/>
              </p:cNvSpPr>
              <p:nvPr/>
            </p:nvSpPr>
            <p:spPr bwMode="auto">
              <a:xfrm>
                <a:off x="4896" y="134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61" name="Oval 236"/>
              <p:cNvSpPr>
                <a:spLocks noChangeAspect="1" noChangeArrowheads="1"/>
              </p:cNvSpPr>
              <p:nvPr/>
            </p:nvSpPr>
            <p:spPr bwMode="auto">
              <a:xfrm>
                <a:off x="5280" y="1728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62" name="Oval 237"/>
              <p:cNvSpPr>
                <a:spLocks noChangeAspect="1" noChangeArrowheads="1"/>
              </p:cNvSpPr>
              <p:nvPr/>
            </p:nvSpPr>
            <p:spPr bwMode="auto">
              <a:xfrm>
                <a:off x="5280" y="134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63" name="Oval 238"/>
              <p:cNvSpPr>
                <a:spLocks noChangeAspect="1" noChangeArrowheads="1"/>
              </p:cNvSpPr>
              <p:nvPr/>
            </p:nvSpPr>
            <p:spPr bwMode="auto">
              <a:xfrm>
                <a:off x="4896" y="1728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64" name="Oval 239"/>
              <p:cNvSpPr>
                <a:spLocks noChangeAspect="1" noChangeArrowheads="1"/>
              </p:cNvSpPr>
              <p:nvPr/>
            </p:nvSpPr>
            <p:spPr bwMode="auto">
              <a:xfrm>
                <a:off x="4896" y="153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65" name="Oval 240"/>
              <p:cNvSpPr>
                <a:spLocks noChangeAspect="1" noChangeArrowheads="1"/>
              </p:cNvSpPr>
              <p:nvPr/>
            </p:nvSpPr>
            <p:spPr bwMode="auto">
              <a:xfrm>
                <a:off x="5280" y="153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85" name="Group 241"/>
            <p:cNvGrpSpPr>
              <a:grpSpLocks noChangeAspect="1"/>
            </p:cNvGrpSpPr>
            <p:nvPr/>
          </p:nvGrpSpPr>
          <p:grpSpPr bwMode="auto">
            <a:xfrm>
              <a:off x="1536" y="1200"/>
              <a:ext cx="271" cy="271"/>
              <a:chOff x="1344" y="336"/>
              <a:chExt cx="672" cy="672"/>
            </a:xfrm>
          </p:grpSpPr>
          <p:sp>
            <p:nvSpPr>
              <p:cNvPr id="73957" name="Rectangle 242"/>
              <p:cNvSpPr>
                <a:spLocks noChangeAspect="1" noChangeArrowheads="1"/>
              </p:cNvSpPr>
              <p:nvPr/>
            </p:nvSpPr>
            <p:spPr bwMode="auto">
              <a:xfrm>
                <a:off x="1344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58" name="Oval 243"/>
              <p:cNvSpPr>
                <a:spLocks noChangeAspect="1" noChangeArrowheads="1"/>
              </p:cNvSpPr>
              <p:nvPr/>
            </p:nvSpPr>
            <p:spPr bwMode="auto">
              <a:xfrm>
                <a:off x="1632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86" name="Group 244"/>
            <p:cNvGrpSpPr>
              <a:grpSpLocks noChangeAspect="1"/>
            </p:cNvGrpSpPr>
            <p:nvPr/>
          </p:nvGrpSpPr>
          <p:grpSpPr bwMode="auto">
            <a:xfrm>
              <a:off x="1536" y="3120"/>
              <a:ext cx="271" cy="271"/>
              <a:chOff x="2352" y="336"/>
              <a:chExt cx="672" cy="672"/>
            </a:xfrm>
          </p:grpSpPr>
          <p:sp>
            <p:nvSpPr>
              <p:cNvPr id="73951" name="Rectangle 245"/>
              <p:cNvSpPr>
                <a:spLocks noChangeAspect="1" noChangeArrowheads="1"/>
              </p:cNvSpPr>
              <p:nvPr/>
            </p:nvSpPr>
            <p:spPr bwMode="auto">
              <a:xfrm>
                <a:off x="2352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52" name="Oval 246"/>
              <p:cNvSpPr>
                <a:spLocks noChangeAspect="1" noChangeArrowheads="1"/>
              </p:cNvSpPr>
              <p:nvPr/>
            </p:nvSpPr>
            <p:spPr bwMode="auto">
              <a:xfrm>
                <a:off x="2640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53" name="Oval 247"/>
              <p:cNvSpPr>
                <a:spLocks noChangeAspect="1" noChangeArrowheads="1"/>
              </p:cNvSpPr>
              <p:nvPr/>
            </p:nvSpPr>
            <p:spPr bwMode="auto">
              <a:xfrm>
                <a:off x="2448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54" name="Oval 248"/>
              <p:cNvSpPr>
                <a:spLocks noChangeAspect="1" noChangeArrowheads="1"/>
              </p:cNvSpPr>
              <p:nvPr/>
            </p:nvSpPr>
            <p:spPr bwMode="auto">
              <a:xfrm>
                <a:off x="2832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55" name="Oval 249"/>
              <p:cNvSpPr>
                <a:spLocks noChangeAspect="1" noChangeArrowheads="1"/>
              </p:cNvSpPr>
              <p:nvPr/>
            </p:nvSpPr>
            <p:spPr bwMode="auto">
              <a:xfrm>
                <a:off x="2832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56" name="Oval 250"/>
              <p:cNvSpPr>
                <a:spLocks noChangeAspect="1" noChangeArrowheads="1"/>
              </p:cNvSpPr>
              <p:nvPr/>
            </p:nvSpPr>
            <p:spPr bwMode="auto">
              <a:xfrm>
                <a:off x="2448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87" name="Group 251"/>
            <p:cNvGrpSpPr>
              <a:grpSpLocks noChangeAspect="1"/>
            </p:cNvGrpSpPr>
            <p:nvPr/>
          </p:nvGrpSpPr>
          <p:grpSpPr bwMode="auto">
            <a:xfrm>
              <a:off x="1536" y="2160"/>
              <a:ext cx="271" cy="271"/>
              <a:chOff x="3168" y="336"/>
              <a:chExt cx="672" cy="672"/>
            </a:xfrm>
          </p:grpSpPr>
          <p:sp>
            <p:nvSpPr>
              <p:cNvPr id="73947" name="Rectangle 252"/>
              <p:cNvSpPr>
                <a:spLocks noChangeAspect="1" noChangeArrowheads="1"/>
              </p:cNvSpPr>
              <p:nvPr/>
            </p:nvSpPr>
            <p:spPr bwMode="auto">
              <a:xfrm>
                <a:off x="3168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48" name="Oval 253"/>
              <p:cNvSpPr>
                <a:spLocks noChangeAspect="1" noChangeArrowheads="1"/>
              </p:cNvSpPr>
              <p:nvPr/>
            </p:nvSpPr>
            <p:spPr bwMode="auto">
              <a:xfrm>
                <a:off x="3456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49" name="Oval 254"/>
              <p:cNvSpPr>
                <a:spLocks noChangeAspect="1" noChangeArrowheads="1"/>
              </p:cNvSpPr>
              <p:nvPr/>
            </p:nvSpPr>
            <p:spPr bwMode="auto">
              <a:xfrm>
                <a:off x="3264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50" name="Oval 255"/>
              <p:cNvSpPr>
                <a:spLocks noChangeAspect="1" noChangeArrowheads="1"/>
              </p:cNvSpPr>
              <p:nvPr/>
            </p:nvSpPr>
            <p:spPr bwMode="auto">
              <a:xfrm>
                <a:off x="3648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88" name="Group 256"/>
            <p:cNvGrpSpPr>
              <a:grpSpLocks noChangeAspect="1"/>
            </p:cNvGrpSpPr>
            <p:nvPr/>
          </p:nvGrpSpPr>
          <p:grpSpPr bwMode="auto">
            <a:xfrm>
              <a:off x="1536" y="2640"/>
              <a:ext cx="271" cy="271"/>
              <a:chOff x="3984" y="336"/>
              <a:chExt cx="672" cy="672"/>
            </a:xfrm>
          </p:grpSpPr>
          <p:sp>
            <p:nvSpPr>
              <p:cNvPr id="73942" name="Rectangle 257"/>
              <p:cNvSpPr>
                <a:spLocks noChangeAspect="1" noChangeArrowheads="1"/>
              </p:cNvSpPr>
              <p:nvPr/>
            </p:nvSpPr>
            <p:spPr bwMode="auto">
              <a:xfrm>
                <a:off x="3984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43" name="Oval 258"/>
              <p:cNvSpPr>
                <a:spLocks noChangeAspect="1" noChangeArrowheads="1"/>
              </p:cNvSpPr>
              <p:nvPr/>
            </p:nvSpPr>
            <p:spPr bwMode="auto">
              <a:xfrm>
                <a:off x="4080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44" name="Oval 259"/>
              <p:cNvSpPr>
                <a:spLocks noChangeAspect="1" noChangeArrowheads="1"/>
              </p:cNvSpPr>
              <p:nvPr/>
            </p:nvSpPr>
            <p:spPr bwMode="auto">
              <a:xfrm>
                <a:off x="4464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45" name="Oval 260"/>
              <p:cNvSpPr>
                <a:spLocks noChangeAspect="1" noChangeArrowheads="1"/>
              </p:cNvSpPr>
              <p:nvPr/>
            </p:nvSpPr>
            <p:spPr bwMode="auto">
              <a:xfrm>
                <a:off x="4464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46" name="Oval 261"/>
              <p:cNvSpPr>
                <a:spLocks noChangeAspect="1" noChangeArrowheads="1"/>
              </p:cNvSpPr>
              <p:nvPr/>
            </p:nvSpPr>
            <p:spPr bwMode="auto">
              <a:xfrm>
                <a:off x="4080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89" name="Group 262"/>
            <p:cNvGrpSpPr>
              <a:grpSpLocks noChangeAspect="1"/>
            </p:cNvGrpSpPr>
            <p:nvPr/>
          </p:nvGrpSpPr>
          <p:grpSpPr bwMode="auto">
            <a:xfrm>
              <a:off x="1536" y="1680"/>
              <a:ext cx="271" cy="271"/>
              <a:chOff x="3744" y="1200"/>
              <a:chExt cx="672" cy="672"/>
            </a:xfrm>
          </p:grpSpPr>
          <p:sp>
            <p:nvSpPr>
              <p:cNvPr id="73939" name="Rectangle 263"/>
              <p:cNvSpPr>
                <a:spLocks noChangeAspect="1" noChangeArrowheads="1"/>
              </p:cNvSpPr>
              <p:nvPr/>
            </p:nvSpPr>
            <p:spPr bwMode="auto">
              <a:xfrm>
                <a:off x="3744" y="1200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40" name="Oval 264"/>
              <p:cNvSpPr>
                <a:spLocks noChangeAspect="1" noChangeArrowheads="1"/>
              </p:cNvSpPr>
              <p:nvPr/>
            </p:nvSpPr>
            <p:spPr bwMode="auto">
              <a:xfrm>
                <a:off x="3840" y="129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41" name="Oval 265"/>
              <p:cNvSpPr>
                <a:spLocks noChangeAspect="1" noChangeArrowheads="1"/>
              </p:cNvSpPr>
              <p:nvPr/>
            </p:nvSpPr>
            <p:spPr bwMode="auto">
              <a:xfrm>
                <a:off x="4224" y="1680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90" name="Group 266"/>
            <p:cNvGrpSpPr>
              <a:grpSpLocks noChangeAspect="1"/>
            </p:cNvGrpSpPr>
            <p:nvPr/>
          </p:nvGrpSpPr>
          <p:grpSpPr bwMode="auto">
            <a:xfrm>
              <a:off x="1536" y="3600"/>
              <a:ext cx="271" cy="271"/>
              <a:chOff x="4800" y="1248"/>
              <a:chExt cx="672" cy="672"/>
            </a:xfrm>
          </p:grpSpPr>
          <p:sp>
            <p:nvSpPr>
              <p:cNvPr id="73932" name="Rectangle 267"/>
              <p:cNvSpPr>
                <a:spLocks noChangeAspect="1" noChangeArrowheads="1"/>
              </p:cNvSpPr>
              <p:nvPr/>
            </p:nvSpPr>
            <p:spPr bwMode="auto">
              <a:xfrm>
                <a:off x="4800" y="1248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33" name="Oval 268"/>
              <p:cNvSpPr>
                <a:spLocks noChangeAspect="1" noChangeArrowheads="1"/>
              </p:cNvSpPr>
              <p:nvPr/>
            </p:nvSpPr>
            <p:spPr bwMode="auto">
              <a:xfrm>
                <a:off x="4896" y="134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34" name="Oval 269"/>
              <p:cNvSpPr>
                <a:spLocks noChangeAspect="1" noChangeArrowheads="1"/>
              </p:cNvSpPr>
              <p:nvPr/>
            </p:nvSpPr>
            <p:spPr bwMode="auto">
              <a:xfrm>
                <a:off x="5280" y="1728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35" name="Oval 270"/>
              <p:cNvSpPr>
                <a:spLocks noChangeAspect="1" noChangeArrowheads="1"/>
              </p:cNvSpPr>
              <p:nvPr/>
            </p:nvSpPr>
            <p:spPr bwMode="auto">
              <a:xfrm>
                <a:off x="5280" y="134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36" name="Oval 271"/>
              <p:cNvSpPr>
                <a:spLocks noChangeAspect="1" noChangeArrowheads="1"/>
              </p:cNvSpPr>
              <p:nvPr/>
            </p:nvSpPr>
            <p:spPr bwMode="auto">
              <a:xfrm>
                <a:off x="4896" y="1728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37" name="Oval 272"/>
              <p:cNvSpPr>
                <a:spLocks noChangeAspect="1" noChangeArrowheads="1"/>
              </p:cNvSpPr>
              <p:nvPr/>
            </p:nvSpPr>
            <p:spPr bwMode="auto">
              <a:xfrm>
                <a:off x="4896" y="153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38" name="Oval 273"/>
              <p:cNvSpPr>
                <a:spLocks noChangeAspect="1" noChangeArrowheads="1"/>
              </p:cNvSpPr>
              <p:nvPr/>
            </p:nvSpPr>
            <p:spPr bwMode="auto">
              <a:xfrm>
                <a:off x="5280" y="153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91" name="Group 274"/>
            <p:cNvGrpSpPr>
              <a:grpSpLocks noChangeAspect="1"/>
            </p:cNvGrpSpPr>
            <p:nvPr/>
          </p:nvGrpSpPr>
          <p:grpSpPr bwMode="auto">
            <a:xfrm>
              <a:off x="2400" y="1200"/>
              <a:ext cx="271" cy="271"/>
              <a:chOff x="1344" y="336"/>
              <a:chExt cx="672" cy="672"/>
            </a:xfrm>
          </p:grpSpPr>
          <p:sp>
            <p:nvSpPr>
              <p:cNvPr id="73930" name="Rectangle 275"/>
              <p:cNvSpPr>
                <a:spLocks noChangeAspect="1" noChangeArrowheads="1"/>
              </p:cNvSpPr>
              <p:nvPr/>
            </p:nvSpPr>
            <p:spPr bwMode="auto">
              <a:xfrm>
                <a:off x="1344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31" name="Oval 276"/>
              <p:cNvSpPr>
                <a:spLocks noChangeAspect="1" noChangeArrowheads="1"/>
              </p:cNvSpPr>
              <p:nvPr/>
            </p:nvSpPr>
            <p:spPr bwMode="auto">
              <a:xfrm>
                <a:off x="1632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92" name="Group 277"/>
            <p:cNvGrpSpPr>
              <a:grpSpLocks noChangeAspect="1"/>
            </p:cNvGrpSpPr>
            <p:nvPr/>
          </p:nvGrpSpPr>
          <p:grpSpPr bwMode="auto">
            <a:xfrm>
              <a:off x="2400" y="3120"/>
              <a:ext cx="271" cy="271"/>
              <a:chOff x="2352" y="336"/>
              <a:chExt cx="672" cy="672"/>
            </a:xfrm>
          </p:grpSpPr>
          <p:sp>
            <p:nvSpPr>
              <p:cNvPr id="73924" name="Rectangle 278"/>
              <p:cNvSpPr>
                <a:spLocks noChangeAspect="1" noChangeArrowheads="1"/>
              </p:cNvSpPr>
              <p:nvPr/>
            </p:nvSpPr>
            <p:spPr bwMode="auto">
              <a:xfrm>
                <a:off x="2352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25" name="Oval 279"/>
              <p:cNvSpPr>
                <a:spLocks noChangeAspect="1" noChangeArrowheads="1"/>
              </p:cNvSpPr>
              <p:nvPr/>
            </p:nvSpPr>
            <p:spPr bwMode="auto">
              <a:xfrm>
                <a:off x="2640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26" name="Oval 280"/>
              <p:cNvSpPr>
                <a:spLocks noChangeAspect="1" noChangeArrowheads="1"/>
              </p:cNvSpPr>
              <p:nvPr/>
            </p:nvSpPr>
            <p:spPr bwMode="auto">
              <a:xfrm>
                <a:off x="2448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27" name="Oval 281"/>
              <p:cNvSpPr>
                <a:spLocks noChangeAspect="1" noChangeArrowheads="1"/>
              </p:cNvSpPr>
              <p:nvPr/>
            </p:nvSpPr>
            <p:spPr bwMode="auto">
              <a:xfrm>
                <a:off x="2832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28" name="Oval 282"/>
              <p:cNvSpPr>
                <a:spLocks noChangeAspect="1" noChangeArrowheads="1"/>
              </p:cNvSpPr>
              <p:nvPr/>
            </p:nvSpPr>
            <p:spPr bwMode="auto">
              <a:xfrm>
                <a:off x="2832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29" name="Oval 283"/>
              <p:cNvSpPr>
                <a:spLocks noChangeAspect="1" noChangeArrowheads="1"/>
              </p:cNvSpPr>
              <p:nvPr/>
            </p:nvSpPr>
            <p:spPr bwMode="auto">
              <a:xfrm>
                <a:off x="2448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93" name="Group 284"/>
            <p:cNvGrpSpPr>
              <a:grpSpLocks noChangeAspect="1"/>
            </p:cNvGrpSpPr>
            <p:nvPr/>
          </p:nvGrpSpPr>
          <p:grpSpPr bwMode="auto">
            <a:xfrm>
              <a:off x="2400" y="2160"/>
              <a:ext cx="271" cy="271"/>
              <a:chOff x="3168" y="336"/>
              <a:chExt cx="672" cy="672"/>
            </a:xfrm>
          </p:grpSpPr>
          <p:sp>
            <p:nvSpPr>
              <p:cNvPr id="73920" name="Rectangle 285"/>
              <p:cNvSpPr>
                <a:spLocks noChangeAspect="1" noChangeArrowheads="1"/>
              </p:cNvSpPr>
              <p:nvPr/>
            </p:nvSpPr>
            <p:spPr bwMode="auto">
              <a:xfrm>
                <a:off x="3168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21" name="Oval 286"/>
              <p:cNvSpPr>
                <a:spLocks noChangeAspect="1" noChangeArrowheads="1"/>
              </p:cNvSpPr>
              <p:nvPr/>
            </p:nvSpPr>
            <p:spPr bwMode="auto">
              <a:xfrm>
                <a:off x="3456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22" name="Oval 287"/>
              <p:cNvSpPr>
                <a:spLocks noChangeAspect="1" noChangeArrowheads="1"/>
              </p:cNvSpPr>
              <p:nvPr/>
            </p:nvSpPr>
            <p:spPr bwMode="auto">
              <a:xfrm>
                <a:off x="3264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23" name="Oval 288"/>
              <p:cNvSpPr>
                <a:spLocks noChangeAspect="1" noChangeArrowheads="1"/>
              </p:cNvSpPr>
              <p:nvPr/>
            </p:nvSpPr>
            <p:spPr bwMode="auto">
              <a:xfrm>
                <a:off x="3648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94" name="Group 289"/>
            <p:cNvGrpSpPr>
              <a:grpSpLocks noChangeAspect="1"/>
            </p:cNvGrpSpPr>
            <p:nvPr/>
          </p:nvGrpSpPr>
          <p:grpSpPr bwMode="auto">
            <a:xfrm>
              <a:off x="2400" y="2640"/>
              <a:ext cx="271" cy="271"/>
              <a:chOff x="3984" y="336"/>
              <a:chExt cx="672" cy="672"/>
            </a:xfrm>
          </p:grpSpPr>
          <p:sp>
            <p:nvSpPr>
              <p:cNvPr id="73915" name="Rectangle 290"/>
              <p:cNvSpPr>
                <a:spLocks noChangeAspect="1" noChangeArrowheads="1"/>
              </p:cNvSpPr>
              <p:nvPr/>
            </p:nvSpPr>
            <p:spPr bwMode="auto">
              <a:xfrm>
                <a:off x="3984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16" name="Oval 291"/>
              <p:cNvSpPr>
                <a:spLocks noChangeAspect="1" noChangeArrowheads="1"/>
              </p:cNvSpPr>
              <p:nvPr/>
            </p:nvSpPr>
            <p:spPr bwMode="auto">
              <a:xfrm>
                <a:off x="4080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17" name="Oval 292"/>
              <p:cNvSpPr>
                <a:spLocks noChangeAspect="1" noChangeArrowheads="1"/>
              </p:cNvSpPr>
              <p:nvPr/>
            </p:nvSpPr>
            <p:spPr bwMode="auto">
              <a:xfrm>
                <a:off x="4464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18" name="Oval 293"/>
              <p:cNvSpPr>
                <a:spLocks noChangeAspect="1" noChangeArrowheads="1"/>
              </p:cNvSpPr>
              <p:nvPr/>
            </p:nvSpPr>
            <p:spPr bwMode="auto">
              <a:xfrm>
                <a:off x="4464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19" name="Oval 294"/>
              <p:cNvSpPr>
                <a:spLocks noChangeAspect="1" noChangeArrowheads="1"/>
              </p:cNvSpPr>
              <p:nvPr/>
            </p:nvSpPr>
            <p:spPr bwMode="auto">
              <a:xfrm>
                <a:off x="4080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95" name="Group 295"/>
            <p:cNvGrpSpPr>
              <a:grpSpLocks noChangeAspect="1"/>
            </p:cNvGrpSpPr>
            <p:nvPr/>
          </p:nvGrpSpPr>
          <p:grpSpPr bwMode="auto">
            <a:xfrm>
              <a:off x="2400" y="1680"/>
              <a:ext cx="271" cy="271"/>
              <a:chOff x="3744" y="1200"/>
              <a:chExt cx="672" cy="672"/>
            </a:xfrm>
          </p:grpSpPr>
          <p:sp>
            <p:nvSpPr>
              <p:cNvPr id="73912" name="Rectangle 296"/>
              <p:cNvSpPr>
                <a:spLocks noChangeAspect="1" noChangeArrowheads="1"/>
              </p:cNvSpPr>
              <p:nvPr/>
            </p:nvSpPr>
            <p:spPr bwMode="auto">
              <a:xfrm>
                <a:off x="3744" y="1200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13" name="Oval 297"/>
              <p:cNvSpPr>
                <a:spLocks noChangeAspect="1" noChangeArrowheads="1"/>
              </p:cNvSpPr>
              <p:nvPr/>
            </p:nvSpPr>
            <p:spPr bwMode="auto">
              <a:xfrm>
                <a:off x="3840" y="129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14" name="Oval 298"/>
              <p:cNvSpPr>
                <a:spLocks noChangeAspect="1" noChangeArrowheads="1"/>
              </p:cNvSpPr>
              <p:nvPr/>
            </p:nvSpPr>
            <p:spPr bwMode="auto">
              <a:xfrm>
                <a:off x="4224" y="1680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96" name="Group 299"/>
            <p:cNvGrpSpPr>
              <a:grpSpLocks noChangeAspect="1"/>
            </p:cNvGrpSpPr>
            <p:nvPr/>
          </p:nvGrpSpPr>
          <p:grpSpPr bwMode="auto">
            <a:xfrm>
              <a:off x="2400" y="3600"/>
              <a:ext cx="271" cy="271"/>
              <a:chOff x="4800" y="1248"/>
              <a:chExt cx="672" cy="672"/>
            </a:xfrm>
          </p:grpSpPr>
          <p:sp>
            <p:nvSpPr>
              <p:cNvPr id="73905" name="Rectangle 300"/>
              <p:cNvSpPr>
                <a:spLocks noChangeAspect="1" noChangeArrowheads="1"/>
              </p:cNvSpPr>
              <p:nvPr/>
            </p:nvSpPr>
            <p:spPr bwMode="auto">
              <a:xfrm>
                <a:off x="4800" y="1248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06" name="Oval 301"/>
              <p:cNvSpPr>
                <a:spLocks noChangeAspect="1" noChangeArrowheads="1"/>
              </p:cNvSpPr>
              <p:nvPr/>
            </p:nvSpPr>
            <p:spPr bwMode="auto">
              <a:xfrm>
                <a:off x="4896" y="134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07" name="Oval 302"/>
              <p:cNvSpPr>
                <a:spLocks noChangeAspect="1" noChangeArrowheads="1"/>
              </p:cNvSpPr>
              <p:nvPr/>
            </p:nvSpPr>
            <p:spPr bwMode="auto">
              <a:xfrm>
                <a:off x="5280" y="1728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08" name="Oval 303"/>
              <p:cNvSpPr>
                <a:spLocks noChangeAspect="1" noChangeArrowheads="1"/>
              </p:cNvSpPr>
              <p:nvPr/>
            </p:nvSpPr>
            <p:spPr bwMode="auto">
              <a:xfrm>
                <a:off x="5280" y="134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09" name="Oval 304"/>
              <p:cNvSpPr>
                <a:spLocks noChangeAspect="1" noChangeArrowheads="1"/>
              </p:cNvSpPr>
              <p:nvPr/>
            </p:nvSpPr>
            <p:spPr bwMode="auto">
              <a:xfrm>
                <a:off x="4896" y="1728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10" name="Oval 305"/>
              <p:cNvSpPr>
                <a:spLocks noChangeAspect="1" noChangeArrowheads="1"/>
              </p:cNvSpPr>
              <p:nvPr/>
            </p:nvSpPr>
            <p:spPr bwMode="auto">
              <a:xfrm>
                <a:off x="4896" y="153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11" name="Oval 306"/>
              <p:cNvSpPr>
                <a:spLocks noChangeAspect="1" noChangeArrowheads="1"/>
              </p:cNvSpPr>
              <p:nvPr/>
            </p:nvSpPr>
            <p:spPr bwMode="auto">
              <a:xfrm>
                <a:off x="5280" y="153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97" name="Group 307"/>
            <p:cNvGrpSpPr>
              <a:grpSpLocks noChangeAspect="1"/>
            </p:cNvGrpSpPr>
            <p:nvPr/>
          </p:nvGrpSpPr>
          <p:grpSpPr bwMode="auto">
            <a:xfrm>
              <a:off x="3264" y="1200"/>
              <a:ext cx="271" cy="271"/>
              <a:chOff x="1344" y="336"/>
              <a:chExt cx="672" cy="672"/>
            </a:xfrm>
          </p:grpSpPr>
          <p:sp>
            <p:nvSpPr>
              <p:cNvPr id="73903" name="Rectangle 308"/>
              <p:cNvSpPr>
                <a:spLocks noChangeAspect="1" noChangeArrowheads="1"/>
              </p:cNvSpPr>
              <p:nvPr/>
            </p:nvSpPr>
            <p:spPr bwMode="auto">
              <a:xfrm>
                <a:off x="1344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04" name="Oval 309"/>
              <p:cNvSpPr>
                <a:spLocks noChangeAspect="1" noChangeArrowheads="1"/>
              </p:cNvSpPr>
              <p:nvPr/>
            </p:nvSpPr>
            <p:spPr bwMode="auto">
              <a:xfrm>
                <a:off x="1632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98" name="Group 310"/>
            <p:cNvGrpSpPr>
              <a:grpSpLocks noChangeAspect="1"/>
            </p:cNvGrpSpPr>
            <p:nvPr/>
          </p:nvGrpSpPr>
          <p:grpSpPr bwMode="auto">
            <a:xfrm>
              <a:off x="3264" y="3120"/>
              <a:ext cx="271" cy="271"/>
              <a:chOff x="2352" y="336"/>
              <a:chExt cx="672" cy="672"/>
            </a:xfrm>
          </p:grpSpPr>
          <p:sp>
            <p:nvSpPr>
              <p:cNvPr id="73897" name="Rectangle 311"/>
              <p:cNvSpPr>
                <a:spLocks noChangeAspect="1" noChangeArrowheads="1"/>
              </p:cNvSpPr>
              <p:nvPr/>
            </p:nvSpPr>
            <p:spPr bwMode="auto">
              <a:xfrm>
                <a:off x="2352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98" name="Oval 312"/>
              <p:cNvSpPr>
                <a:spLocks noChangeAspect="1" noChangeArrowheads="1"/>
              </p:cNvSpPr>
              <p:nvPr/>
            </p:nvSpPr>
            <p:spPr bwMode="auto">
              <a:xfrm>
                <a:off x="2640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99" name="Oval 313"/>
              <p:cNvSpPr>
                <a:spLocks noChangeAspect="1" noChangeArrowheads="1"/>
              </p:cNvSpPr>
              <p:nvPr/>
            </p:nvSpPr>
            <p:spPr bwMode="auto">
              <a:xfrm>
                <a:off x="2448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00" name="Oval 314"/>
              <p:cNvSpPr>
                <a:spLocks noChangeAspect="1" noChangeArrowheads="1"/>
              </p:cNvSpPr>
              <p:nvPr/>
            </p:nvSpPr>
            <p:spPr bwMode="auto">
              <a:xfrm>
                <a:off x="2832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01" name="Oval 315"/>
              <p:cNvSpPr>
                <a:spLocks noChangeAspect="1" noChangeArrowheads="1"/>
              </p:cNvSpPr>
              <p:nvPr/>
            </p:nvSpPr>
            <p:spPr bwMode="auto">
              <a:xfrm>
                <a:off x="2832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902" name="Oval 316"/>
              <p:cNvSpPr>
                <a:spLocks noChangeAspect="1" noChangeArrowheads="1"/>
              </p:cNvSpPr>
              <p:nvPr/>
            </p:nvSpPr>
            <p:spPr bwMode="auto">
              <a:xfrm>
                <a:off x="2448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799" name="Group 317"/>
            <p:cNvGrpSpPr>
              <a:grpSpLocks noChangeAspect="1"/>
            </p:cNvGrpSpPr>
            <p:nvPr/>
          </p:nvGrpSpPr>
          <p:grpSpPr bwMode="auto">
            <a:xfrm>
              <a:off x="3264" y="2160"/>
              <a:ext cx="271" cy="271"/>
              <a:chOff x="3168" y="336"/>
              <a:chExt cx="672" cy="672"/>
            </a:xfrm>
          </p:grpSpPr>
          <p:sp>
            <p:nvSpPr>
              <p:cNvPr id="73893" name="Rectangle 318"/>
              <p:cNvSpPr>
                <a:spLocks noChangeAspect="1" noChangeArrowheads="1"/>
              </p:cNvSpPr>
              <p:nvPr/>
            </p:nvSpPr>
            <p:spPr bwMode="auto">
              <a:xfrm>
                <a:off x="3168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94" name="Oval 319"/>
              <p:cNvSpPr>
                <a:spLocks noChangeAspect="1" noChangeArrowheads="1"/>
              </p:cNvSpPr>
              <p:nvPr/>
            </p:nvSpPr>
            <p:spPr bwMode="auto">
              <a:xfrm>
                <a:off x="3456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95" name="Oval 320"/>
              <p:cNvSpPr>
                <a:spLocks noChangeAspect="1" noChangeArrowheads="1"/>
              </p:cNvSpPr>
              <p:nvPr/>
            </p:nvSpPr>
            <p:spPr bwMode="auto">
              <a:xfrm>
                <a:off x="3264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96" name="Oval 321"/>
              <p:cNvSpPr>
                <a:spLocks noChangeAspect="1" noChangeArrowheads="1"/>
              </p:cNvSpPr>
              <p:nvPr/>
            </p:nvSpPr>
            <p:spPr bwMode="auto">
              <a:xfrm>
                <a:off x="3648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800" name="Group 322"/>
            <p:cNvGrpSpPr>
              <a:grpSpLocks noChangeAspect="1"/>
            </p:cNvGrpSpPr>
            <p:nvPr/>
          </p:nvGrpSpPr>
          <p:grpSpPr bwMode="auto">
            <a:xfrm>
              <a:off x="3264" y="2640"/>
              <a:ext cx="271" cy="271"/>
              <a:chOff x="3984" y="336"/>
              <a:chExt cx="672" cy="672"/>
            </a:xfrm>
          </p:grpSpPr>
          <p:sp>
            <p:nvSpPr>
              <p:cNvPr id="73888" name="Rectangle 323"/>
              <p:cNvSpPr>
                <a:spLocks noChangeAspect="1" noChangeArrowheads="1"/>
              </p:cNvSpPr>
              <p:nvPr/>
            </p:nvSpPr>
            <p:spPr bwMode="auto">
              <a:xfrm>
                <a:off x="3984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89" name="Oval 324"/>
              <p:cNvSpPr>
                <a:spLocks noChangeAspect="1" noChangeArrowheads="1"/>
              </p:cNvSpPr>
              <p:nvPr/>
            </p:nvSpPr>
            <p:spPr bwMode="auto">
              <a:xfrm>
                <a:off x="4080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90" name="Oval 325"/>
              <p:cNvSpPr>
                <a:spLocks noChangeAspect="1" noChangeArrowheads="1"/>
              </p:cNvSpPr>
              <p:nvPr/>
            </p:nvSpPr>
            <p:spPr bwMode="auto">
              <a:xfrm>
                <a:off x="4464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91" name="Oval 326"/>
              <p:cNvSpPr>
                <a:spLocks noChangeAspect="1" noChangeArrowheads="1"/>
              </p:cNvSpPr>
              <p:nvPr/>
            </p:nvSpPr>
            <p:spPr bwMode="auto">
              <a:xfrm>
                <a:off x="4464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92" name="Oval 327"/>
              <p:cNvSpPr>
                <a:spLocks noChangeAspect="1" noChangeArrowheads="1"/>
              </p:cNvSpPr>
              <p:nvPr/>
            </p:nvSpPr>
            <p:spPr bwMode="auto">
              <a:xfrm>
                <a:off x="4080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801" name="Group 328"/>
            <p:cNvGrpSpPr>
              <a:grpSpLocks noChangeAspect="1"/>
            </p:cNvGrpSpPr>
            <p:nvPr/>
          </p:nvGrpSpPr>
          <p:grpSpPr bwMode="auto">
            <a:xfrm>
              <a:off x="3264" y="1680"/>
              <a:ext cx="271" cy="271"/>
              <a:chOff x="3744" y="1200"/>
              <a:chExt cx="672" cy="672"/>
            </a:xfrm>
          </p:grpSpPr>
          <p:sp>
            <p:nvSpPr>
              <p:cNvPr id="73885" name="Rectangle 329"/>
              <p:cNvSpPr>
                <a:spLocks noChangeAspect="1" noChangeArrowheads="1"/>
              </p:cNvSpPr>
              <p:nvPr/>
            </p:nvSpPr>
            <p:spPr bwMode="auto">
              <a:xfrm>
                <a:off x="3744" y="1200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86" name="Oval 330"/>
              <p:cNvSpPr>
                <a:spLocks noChangeAspect="1" noChangeArrowheads="1"/>
              </p:cNvSpPr>
              <p:nvPr/>
            </p:nvSpPr>
            <p:spPr bwMode="auto">
              <a:xfrm>
                <a:off x="3840" y="129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87" name="Oval 331"/>
              <p:cNvSpPr>
                <a:spLocks noChangeAspect="1" noChangeArrowheads="1"/>
              </p:cNvSpPr>
              <p:nvPr/>
            </p:nvSpPr>
            <p:spPr bwMode="auto">
              <a:xfrm>
                <a:off x="4224" y="1680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802" name="Group 332"/>
            <p:cNvGrpSpPr>
              <a:grpSpLocks noChangeAspect="1"/>
            </p:cNvGrpSpPr>
            <p:nvPr/>
          </p:nvGrpSpPr>
          <p:grpSpPr bwMode="auto">
            <a:xfrm>
              <a:off x="3264" y="3600"/>
              <a:ext cx="271" cy="271"/>
              <a:chOff x="4800" y="1248"/>
              <a:chExt cx="672" cy="672"/>
            </a:xfrm>
          </p:grpSpPr>
          <p:sp>
            <p:nvSpPr>
              <p:cNvPr id="73878" name="Rectangle 333"/>
              <p:cNvSpPr>
                <a:spLocks noChangeAspect="1" noChangeArrowheads="1"/>
              </p:cNvSpPr>
              <p:nvPr/>
            </p:nvSpPr>
            <p:spPr bwMode="auto">
              <a:xfrm>
                <a:off x="4800" y="1248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79" name="Oval 334"/>
              <p:cNvSpPr>
                <a:spLocks noChangeAspect="1" noChangeArrowheads="1"/>
              </p:cNvSpPr>
              <p:nvPr/>
            </p:nvSpPr>
            <p:spPr bwMode="auto">
              <a:xfrm>
                <a:off x="4896" y="134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80" name="Oval 335"/>
              <p:cNvSpPr>
                <a:spLocks noChangeAspect="1" noChangeArrowheads="1"/>
              </p:cNvSpPr>
              <p:nvPr/>
            </p:nvSpPr>
            <p:spPr bwMode="auto">
              <a:xfrm>
                <a:off x="5280" y="1728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81" name="Oval 336"/>
              <p:cNvSpPr>
                <a:spLocks noChangeAspect="1" noChangeArrowheads="1"/>
              </p:cNvSpPr>
              <p:nvPr/>
            </p:nvSpPr>
            <p:spPr bwMode="auto">
              <a:xfrm>
                <a:off x="5280" y="134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82" name="Oval 337"/>
              <p:cNvSpPr>
                <a:spLocks noChangeAspect="1" noChangeArrowheads="1"/>
              </p:cNvSpPr>
              <p:nvPr/>
            </p:nvSpPr>
            <p:spPr bwMode="auto">
              <a:xfrm>
                <a:off x="4896" y="1728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83" name="Oval 338"/>
              <p:cNvSpPr>
                <a:spLocks noChangeAspect="1" noChangeArrowheads="1"/>
              </p:cNvSpPr>
              <p:nvPr/>
            </p:nvSpPr>
            <p:spPr bwMode="auto">
              <a:xfrm>
                <a:off x="4896" y="153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84" name="Oval 339"/>
              <p:cNvSpPr>
                <a:spLocks noChangeAspect="1" noChangeArrowheads="1"/>
              </p:cNvSpPr>
              <p:nvPr/>
            </p:nvSpPr>
            <p:spPr bwMode="auto">
              <a:xfrm>
                <a:off x="5280" y="153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803" name="Group 340"/>
            <p:cNvGrpSpPr>
              <a:grpSpLocks noChangeAspect="1"/>
            </p:cNvGrpSpPr>
            <p:nvPr/>
          </p:nvGrpSpPr>
          <p:grpSpPr bwMode="auto">
            <a:xfrm>
              <a:off x="4128" y="1200"/>
              <a:ext cx="271" cy="271"/>
              <a:chOff x="1344" y="336"/>
              <a:chExt cx="672" cy="672"/>
            </a:xfrm>
          </p:grpSpPr>
          <p:sp>
            <p:nvSpPr>
              <p:cNvPr id="73876" name="Rectangle 341"/>
              <p:cNvSpPr>
                <a:spLocks noChangeAspect="1" noChangeArrowheads="1"/>
              </p:cNvSpPr>
              <p:nvPr/>
            </p:nvSpPr>
            <p:spPr bwMode="auto">
              <a:xfrm>
                <a:off x="1344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77" name="Oval 342"/>
              <p:cNvSpPr>
                <a:spLocks noChangeAspect="1" noChangeArrowheads="1"/>
              </p:cNvSpPr>
              <p:nvPr/>
            </p:nvSpPr>
            <p:spPr bwMode="auto">
              <a:xfrm>
                <a:off x="1632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804" name="Group 343"/>
            <p:cNvGrpSpPr>
              <a:grpSpLocks noChangeAspect="1"/>
            </p:cNvGrpSpPr>
            <p:nvPr/>
          </p:nvGrpSpPr>
          <p:grpSpPr bwMode="auto">
            <a:xfrm>
              <a:off x="4128" y="3120"/>
              <a:ext cx="271" cy="271"/>
              <a:chOff x="2352" y="336"/>
              <a:chExt cx="672" cy="672"/>
            </a:xfrm>
          </p:grpSpPr>
          <p:sp>
            <p:nvSpPr>
              <p:cNvPr id="73870" name="Rectangle 344"/>
              <p:cNvSpPr>
                <a:spLocks noChangeAspect="1" noChangeArrowheads="1"/>
              </p:cNvSpPr>
              <p:nvPr/>
            </p:nvSpPr>
            <p:spPr bwMode="auto">
              <a:xfrm>
                <a:off x="2352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71" name="Oval 345"/>
              <p:cNvSpPr>
                <a:spLocks noChangeAspect="1" noChangeArrowheads="1"/>
              </p:cNvSpPr>
              <p:nvPr/>
            </p:nvSpPr>
            <p:spPr bwMode="auto">
              <a:xfrm>
                <a:off x="2640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72" name="Oval 346"/>
              <p:cNvSpPr>
                <a:spLocks noChangeAspect="1" noChangeArrowheads="1"/>
              </p:cNvSpPr>
              <p:nvPr/>
            </p:nvSpPr>
            <p:spPr bwMode="auto">
              <a:xfrm>
                <a:off x="2448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73" name="Oval 347"/>
              <p:cNvSpPr>
                <a:spLocks noChangeAspect="1" noChangeArrowheads="1"/>
              </p:cNvSpPr>
              <p:nvPr/>
            </p:nvSpPr>
            <p:spPr bwMode="auto">
              <a:xfrm>
                <a:off x="2832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74" name="Oval 348"/>
              <p:cNvSpPr>
                <a:spLocks noChangeAspect="1" noChangeArrowheads="1"/>
              </p:cNvSpPr>
              <p:nvPr/>
            </p:nvSpPr>
            <p:spPr bwMode="auto">
              <a:xfrm>
                <a:off x="2832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75" name="Oval 349"/>
              <p:cNvSpPr>
                <a:spLocks noChangeAspect="1" noChangeArrowheads="1"/>
              </p:cNvSpPr>
              <p:nvPr/>
            </p:nvSpPr>
            <p:spPr bwMode="auto">
              <a:xfrm>
                <a:off x="2448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805" name="Group 350"/>
            <p:cNvGrpSpPr>
              <a:grpSpLocks noChangeAspect="1"/>
            </p:cNvGrpSpPr>
            <p:nvPr/>
          </p:nvGrpSpPr>
          <p:grpSpPr bwMode="auto">
            <a:xfrm>
              <a:off x="4128" y="2160"/>
              <a:ext cx="271" cy="271"/>
              <a:chOff x="3168" y="336"/>
              <a:chExt cx="672" cy="672"/>
            </a:xfrm>
          </p:grpSpPr>
          <p:sp>
            <p:nvSpPr>
              <p:cNvPr id="73866" name="Rectangle 351"/>
              <p:cNvSpPr>
                <a:spLocks noChangeAspect="1" noChangeArrowheads="1"/>
              </p:cNvSpPr>
              <p:nvPr/>
            </p:nvSpPr>
            <p:spPr bwMode="auto">
              <a:xfrm>
                <a:off x="3168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67" name="Oval 352"/>
              <p:cNvSpPr>
                <a:spLocks noChangeAspect="1" noChangeArrowheads="1"/>
              </p:cNvSpPr>
              <p:nvPr/>
            </p:nvSpPr>
            <p:spPr bwMode="auto">
              <a:xfrm>
                <a:off x="3456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68" name="Oval 353"/>
              <p:cNvSpPr>
                <a:spLocks noChangeAspect="1" noChangeArrowheads="1"/>
              </p:cNvSpPr>
              <p:nvPr/>
            </p:nvSpPr>
            <p:spPr bwMode="auto">
              <a:xfrm>
                <a:off x="3264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69" name="Oval 354"/>
              <p:cNvSpPr>
                <a:spLocks noChangeAspect="1" noChangeArrowheads="1"/>
              </p:cNvSpPr>
              <p:nvPr/>
            </p:nvSpPr>
            <p:spPr bwMode="auto">
              <a:xfrm>
                <a:off x="3648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806" name="Group 355"/>
            <p:cNvGrpSpPr>
              <a:grpSpLocks noChangeAspect="1"/>
            </p:cNvGrpSpPr>
            <p:nvPr/>
          </p:nvGrpSpPr>
          <p:grpSpPr bwMode="auto">
            <a:xfrm>
              <a:off x="4128" y="2640"/>
              <a:ext cx="271" cy="271"/>
              <a:chOff x="3984" y="336"/>
              <a:chExt cx="672" cy="672"/>
            </a:xfrm>
          </p:grpSpPr>
          <p:sp>
            <p:nvSpPr>
              <p:cNvPr id="73861" name="Rectangle 356"/>
              <p:cNvSpPr>
                <a:spLocks noChangeAspect="1" noChangeArrowheads="1"/>
              </p:cNvSpPr>
              <p:nvPr/>
            </p:nvSpPr>
            <p:spPr bwMode="auto">
              <a:xfrm>
                <a:off x="3984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62" name="Oval 357"/>
              <p:cNvSpPr>
                <a:spLocks noChangeAspect="1" noChangeArrowheads="1"/>
              </p:cNvSpPr>
              <p:nvPr/>
            </p:nvSpPr>
            <p:spPr bwMode="auto">
              <a:xfrm>
                <a:off x="4080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63" name="Oval 358"/>
              <p:cNvSpPr>
                <a:spLocks noChangeAspect="1" noChangeArrowheads="1"/>
              </p:cNvSpPr>
              <p:nvPr/>
            </p:nvSpPr>
            <p:spPr bwMode="auto">
              <a:xfrm>
                <a:off x="4464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64" name="Oval 359"/>
              <p:cNvSpPr>
                <a:spLocks noChangeAspect="1" noChangeArrowheads="1"/>
              </p:cNvSpPr>
              <p:nvPr/>
            </p:nvSpPr>
            <p:spPr bwMode="auto">
              <a:xfrm>
                <a:off x="4464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65" name="Oval 360"/>
              <p:cNvSpPr>
                <a:spLocks noChangeAspect="1" noChangeArrowheads="1"/>
              </p:cNvSpPr>
              <p:nvPr/>
            </p:nvSpPr>
            <p:spPr bwMode="auto">
              <a:xfrm>
                <a:off x="4080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807" name="Group 361"/>
            <p:cNvGrpSpPr>
              <a:grpSpLocks noChangeAspect="1"/>
            </p:cNvGrpSpPr>
            <p:nvPr/>
          </p:nvGrpSpPr>
          <p:grpSpPr bwMode="auto">
            <a:xfrm>
              <a:off x="4128" y="1680"/>
              <a:ext cx="271" cy="271"/>
              <a:chOff x="3744" y="1200"/>
              <a:chExt cx="672" cy="672"/>
            </a:xfrm>
          </p:grpSpPr>
          <p:sp>
            <p:nvSpPr>
              <p:cNvPr id="73858" name="Rectangle 362"/>
              <p:cNvSpPr>
                <a:spLocks noChangeAspect="1" noChangeArrowheads="1"/>
              </p:cNvSpPr>
              <p:nvPr/>
            </p:nvSpPr>
            <p:spPr bwMode="auto">
              <a:xfrm>
                <a:off x="3744" y="1200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59" name="Oval 363"/>
              <p:cNvSpPr>
                <a:spLocks noChangeAspect="1" noChangeArrowheads="1"/>
              </p:cNvSpPr>
              <p:nvPr/>
            </p:nvSpPr>
            <p:spPr bwMode="auto">
              <a:xfrm>
                <a:off x="3840" y="129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60" name="Oval 364"/>
              <p:cNvSpPr>
                <a:spLocks noChangeAspect="1" noChangeArrowheads="1"/>
              </p:cNvSpPr>
              <p:nvPr/>
            </p:nvSpPr>
            <p:spPr bwMode="auto">
              <a:xfrm>
                <a:off x="4224" y="1680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808" name="Group 365"/>
            <p:cNvGrpSpPr>
              <a:grpSpLocks noChangeAspect="1"/>
            </p:cNvGrpSpPr>
            <p:nvPr/>
          </p:nvGrpSpPr>
          <p:grpSpPr bwMode="auto">
            <a:xfrm>
              <a:off x="4128" y="3600"/>
              <a:ext cx="271" cy="271"/>
              <a:chOff x="4800" y="1248"/>
              <a:chExt cx="672" cy="672"/>
            </a:xfrm>
          </p:grpSpPr>
          <p:sp>
            <p:nvSpPr>
              <p:cNvPr id="73851" name="Rectangle 366"/>
              <p:cNvSpPr>
                <a:spLocks noChangeAspect="1" noChangeArrowheads="1"/>
              </p:cNvSpPr>
              <p:nvPr/>
            </p:nvSpPr>
            <p:spPr bwMode="auto">
              <a:xfrm>
                <a:off x="4800" y="1248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52" name="Oval 367"/>
              <p:cNvSpPr>
                <a:spLocks noChangeAspect="1" noChangeArrowheads="1"/>
              </p:cNvSpPr>
              <p:nvPr/>
            </p:nvSpPr>
            <p:spPr bwMode="auto">
              <a:xfrm>
                <a:off x="4896" y="134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53" name="Oval 368"/>
              <p:cNvSpPr>
                <a:spLocks noChangeAspect="1" noChangeArrowheads="1"/>
              </p:cNvSpPr>
              <p:nvPr/>
            </p:nvSpPr>
            <p:spPr bwMode="auto">
              <a:xfrm>
                <a:off x="5280" y="1728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54" name="Oval 369"/>
              <p:cNvSpPr>
                <a:spLocks noChangeAspect="1" noChangeArrowheads="1"/>
              </p:cNvSpPr>
              <p:nvPr/>
            </p:nvSpPr>
            <p:spPr bwMode="auto">
              <a:xfrm>
                <a:off x="5280" y="134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55" name="Oval 370"/>
              <p:cNvSpPr>
                <a:spLocks noChangeAspect="1" noChangeArrowheads="1"/>
              </p:cNvSpPr>
              <p:nvPr/>
            </p:nvSpPr>
            <p:spPr bwMode="auto">
              <a:xfrm>
                <a:off x="4896" y="1728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56" name="Oval 371"/>
              <p:cNvSpPr>
                <a:spLocks noChangeAspect="1" noChangeArrowheads="1"/>
              </p:cNvSpPr>
              <p:nvPr/>
            </p:nvSpPr>
            <p:spPr bwMode="auto">
              <a:xfrm>
                <a:off x="4896" y="153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57" name="Oval 372"/>
              <p:cNvSpPr>
                <a:spLocks noChangeAspect="1" noChangeArrowheads="1"/>
              </p:cNvSpPr>
              <p:nvPr/>
            </p:nvSpPr>
            <p:spPr bwMode="auto">
              <a:xfrm>
                <a:off x="5280" y="153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809" name="Group 373"/>
            <p:cNvGrpSpPr>
              <a:grpSpLocks noChangeAspect="1"/>
            </p:cNvGrpSpPr>
            <p:nvPr/>
          </p:nvGrpSpPr>
          <p:grpSpPr bwMode="auto">
            <a:xfrm>
              <a:off x="4992" y="1200"/>
              <a:ext cx="271" cy="271"/>
              <a:chOff x="1344" y="336"/>
              <a:chExt cx="672" cy="672"/>
            </a:xfrm>
          </p:grpSpPr>
          <p:sp>
            <p:nvSpPr>
              <p:cNvPr id="73849" name="Rectangle 374"/>
              <p:cNvSpPr>
                <a:spLocks noChangeAspect="1" noChangeArrowheads="1"/>
              </p:cNvSpPr>
              <p:nvPr/>
            </p:nvSpPr>
            <p:spPr bwMode="auto">
              <a:xfrm>
                <a:off x="1344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50" name="Oval 375"/>
              <p:cNvSpPr>
                <a:spLocks noChangeAspect="1" noChangeArrowheads="1"/>
              </p:cNvSpPr>
              <p:nvPr/>
            </p:nvSpPr>
            <p:spPr bwMode="auto">
              <a:xfrm>
                <a:off x="1632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810" name="Group 376"/>
            <p:cNvGrpSpPr>
              <a:grpSpLocks noChangeAspect="1"/>
            </p:cNvGrpSpPr>
            <p:nvPr/>
          </p:nvGrpSpPr>
          <p:grpSpPr bwMode="auto">
            <a:xfrm>
              <a:off x="4992" y="3120"/>
              <a:ext cx="271" cy="271"/>
              <a:chOff x="2352" y="336"/>
              <a:chExt cx="672" cy="672"/>
            </a:xfrm>
          </p:grpSpPr>
          <p:sp>
            <p:nvSpPr>
              <p:cNvPr id="73843" name="Rectangle 377"/>
              <p:cNvSpPr>
                <a:spLocks noChangeAspect="1" noChangeArrowheads="1"/>
              </p:cNvSpPr>
              <p:nvPr/>
            </p:nvSpPr>
            <p:spPr bwMode="auto">
              <a:xfrm>
                <a:off x="2352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44" name="Oval 378"/>
              <p:cNvSpPr>
                <a:spLocks noChangeAspect="1" noChangeArrowheads="1"/>
              </p:cNvSpPr>
              <p:nvPr/>
            </p:nvSpPr>
            <p:spPr bwMode="auto">
              <a:xfrm>
                <a:off x="2640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45" name="Oval 379"/>
              <p:cNvSpPr>
                <a:spLocks noChangeAspect="1" noChangeArrowheads="1"/>
              </p:cNvSpPr>
              <p:nvPr/>
            </p:nvSpPr>
            <p:spPr bwMode="auto">
              <a:xfrm>
                <a:off x="2448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46" name="Oval 380"/>
              <p:cNvSpPr>
                <a:spLocks noChangeAspect="1" noChangeArrowheads="1"/>
              </p:cNvSpPr>
              <p:nvPr/>
            </p:nvSpPr>
            <p:spPr bwMode="auto">
              <a:xfrm>
                <a:off x="2832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47" name="Oval 381"/>
              <p:cNvSpPr>
                <a:spLocks noChangeAspect="1" noChangeArrowheads="1"/>
              </p:cNvSpPr>
              <p:nvPr/>
            </p:nvSpPr>
            <p:spPr bwMode="auto">
              <a:xfrm>
                <a:off x="2832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48" name="Oval 382"/>
              <p:cNvSpPr>
                <a:spLocks noChangeAspect="1" noChangeArrowheads="1"/>
              </p:cNvSpPr>
              <p:nvPr/>
            </p:nvSpPr>
            <p:spPr bwMode="auto">
              <a:xfrm>
                <a:off x="2448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811" name="Group 383"/>
            <p:cNvGrpSpPr>
              <a:grpSpLocks noChangeAspect="1"/>
            </p:cNvGrpSpPr>
            <p:nvPr/>
          </p:nvGrpSpPr>
          <p:grpSpPr bwMode="auto">
            <a:xfrm>
              <a:off x="4992" y="2160"/>
              <a:ext cx="271" cy="271"/>
              <a:chOff x="3168" y="336"/>
              <a:chExt cx="672" cy="672"/>
            </a:xfrm>
          </p:grpSpPr>
          <p:sp>
            <p:nvSpPr>
              <p:cNvPr id="73839" name="Rectangle 384"/>
              <p:cNvSpPr>
                <a:spLocks noChangeAspect="1" noChangeArrowheads="1"/>
              </p:cNvSpPr>
              <p:nvPr/>
            </p:nvSpPr>
            <p:spPr bwMode="auto">
              <a:xfrm>
                <a:off x="3168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40" name="Oval 385"/>
              <p:cNvSpPr>
                <a:spLocks noChangeAspect="1" noChangeArrowheads="1"/>
              </p:cNvSpPr>
              <p:nvPr/>
            </p:nvSpPr>
            <p:spPr bwMode="auto">
              <a:xfrm>
                <a:off x="3456" y="6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41" name="Oval 386"/>
              <p:cNvSpPr>
                <a:spLocks noChangeAspect="1" noChangeArrowheads="1"/>
              </p:cNvSpPr>
              <p:nvPr/>
            </p:nvSpPr>
            <p:spPr bwMode="auto">
              <a:xfrm>
                <a:off x="3264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42" name="Oval 387"/>
              <p:cNvSpPr>
                <a:spLocks noChangeAspect="1" noChangeArrowheads="1"/>
              </p:cNvSpPr>
              <p:nvPr/>
            </p:nvSpPr>
            <p:spPr bwMode="auto">
              <a:xfrm>
                <a:off x="3648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812" name="Group 388"/>
            <p:cNvGrpSpPr>
              <a:grpSpLocks noChangeAspect="1"/>
            </p:cNvGrpSpPr>
            <p:nvPr/>
          </p:nvGrpSpPr>
          <p:grpSpPr bwMode="auto">
            <a:xfrm>
              <a:off x="4992" y="2640"/>
              <a:ext cx="271" cy="271"/>
              <a:chOff x="3984" y="336"/>
              <a:chExt cx="672" cy="672"/>
            </a:xfrm>
          </p:grpSpPr>
          <p:sp>
            <p:nvSpPr>
              <p:cNvPr id="73834" name="Rectangle 389"/>
              <p:cNvSpPr>
                <a:spLocks noChangeAspect="1" noChangeArrowheads="1"/>
              </p:cNvSpPr>
              <p:nvPr/>
            </p:nvSpPr>
            <p:spPr bwMode="auto">
              <a:xfrm>
                <a:off x="3984" y="336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35" name="Oval 390"/>
              <p:cNvSpPr>
                <a:spLocks noChangeAspect="1" noChangeArrowheads="1"/>
              </p:cNvSpPr>
              <p:nvPr/>
            </p:nvSpPr>
            <p:spPr bwMode="auto">
              <a:xfrm>
                <a:off x="4080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36" name="Oval 391"/>
              <p:cNvSpPr>
                <a:spLocks noChangeAspect="1" noChangeArrowheads="1"/>
              </p:cNvSpPr>
              <p:nvPr/>
            </p:nvSpPr>
            <p:spPr bwMode="auto">
              <a:xfrm>
                <a:off x="4464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37" name="Oval 392"/>
              <p:cNvSpPr>
                <a:spLocks noChangeAspect="1" noChangeArrowheads="1"/>
              </p:cNvSpPr>
              <p:nvPr/>
            </p:nvSpPr>
            <p:spPr bwMode="auto">
              <a:xfrm>
                <a:off x="4464" y="432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38" name="Oval 393"/>
              <p:cNvSpPr>
                <a:spLocks noChangeAspect="1" noChangeArrowheads="1"/>
              </p:cNvSpPr>
              <p:nvPr/>
            </p:nvSpPr>
            <p:spPr bwMode="auto">
              <a:xfrm>
                <a:off x="4080" y="81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813" name="Group 394"/>
            <p:cNvGrpSpPr>
              <a:grpSpLocks noChangeAspect="1"/>
            </p:cNvGrpSpPr>
            <p:nvPr/>
          </p:nvGrpSpPr>
          <p:grpSpPr bwMode="auto">
            <a:xfrm>
              <a:off x="4992" y="1680"/>
              <a:ext cx="271" cy="271"/>
              <a:chOff x="3744" y="1200"/>
              <a:chExt cx="672" cy="672"/>
            </a:xfrm>
          </p:grpSpPr>
          <p:sp>
            <p:nvSpPr>
              <p:cNvPr id="73831" name="Rectangle 395"/>
              <p:cNvSpPr>
                <a:spLocks noChangeAspect="1" noChangeArrowheads="1"/>
              </p:cNvSpPr>
              <p:nvPr/>
            </p:nvSpPr>
            <p:spPr bwMode="auto">
              <a:xfrm>
                <a:off x="3744" y="1200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32" name="Oval 396"/>
              <p:cNvSpPr>
                <a:spLocks noChangeAspect="1" noChangeArrowheads="1"/>
              </p:cNvSpPr>
              <p:nvPr/>
            </p:nvSpPr>
            <p:spPr bwMode="auto">
              <a:xfrm>
                <a:off x="3840" y="129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33" name="Oval 397"/>
              <p:cNvSpPr>
                <a:spLocks noChangeAspect="1" noChangeArrowheads="1"/>
              </p:cNvSpPr>
              <p:nvPr/>
            </p:nvSpPr>
            <p:spPr bwMode="auto">
              <a:xfrm>
                <a:off x="4224" y="1680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814" name="Group 398"/>
            <p:cNvGrpSpPr>
              <a:grpSpLocks noChangeAspect="1"/>
            </p:cNvGrpSpPr>
            <p:nvPr/>
          </p:nvGrpSpPr>
          <p:grpSpPr bwMode="auto">
            <a:xfrm>
              <a:off x="4992" y="3600"/>
              <a:ext cx="271" cy="271"/>
              <a:chOff x="4800" y="1248"/>
              <a:chExt cx="672" cy="672"/>
            </a:xfrm>
          </p:grpSpPr>
          <p:sp>
            <p:nvSpPr>
              <p:cNvPr id="73824" name="Rectangle 399"/>
              <p:cNvSpPr>
                <a:spLocks noChangeAspect="1" noChangeArrowheads="1"/>
              </p:cNvSpPr>
              <p:nvPr/>
            </p:nvSpPr>
            <p:spPr bwMode="auto">
              <a:xfrm>
                <a:off x="4800" y="1248"/>
                <a:ext cx="672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25" name="Oval 400"/>
              <p:cNvSpPr>
                <a:spLocks noChangeAspect="1" noChangeArrowheads="1"/>
              </p:cNvSpPr>
              <p:nvPr/>
            </p:nvSpPr>
            <p:spPr bwMode="auto">
              <a:xfrm>
                <a:off x="4896" y="134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26" name="Oval 401"/>
              <p:cNvSpPr>
                <a:spLocks noChangeAspect="1" noChangeArrowheads="1"/>
              </p:cNvSpPr>
              <p:nvPr/>
            </p:nvSpPr>
            <p:spPr bwMode="auto">
              <a:xfrm>
                <a:off x="5280" y="1728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27" name="Oval 402"/>
              <p:cNvSpPr>
                <a:spLocks noChangeAspect="1" noChangeArrowheads="1"/>
              </p:cNvSpPr>
              <p:nvPr/>
            </p:nvSpPr>
            <p:spPr bwMode="auto">
              <a:xfrm>
                <a:off x="5280" y="134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28" name="Oval 403"/>
              <p:cNvSpPr>
                <a:spLocks noChangeAspect="1" noChangeArrowheads="1"/>
              </p:cNvSpPr>
              <p:nvPr/>
            </p:nvSpPr>
            <p:spPr bwMode="auto">
              <a:xfrm>
                <a:off x="4896" y="1728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29" name="Oval 404"/>
              <p:cNvSpPr>
                <a:spLocks noChangeAspect="1" noChangeArrowheads="1"/>
              </p:cNvSpPr>
              <p:nvPr/>
            </p:nvSpPr>
            <p:spPr bwMode="auto">
              <a:xfrm>
                <a:off x="4896" y="153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  <p:sp>
            <p:nvSpPr>
              <p:cNvPr id="73830" name="Oval 405"/>
              <p:cNvSpPr>
                <a:spLocks noChangeAspect="1" noChangeArrowheads="1"/>
              </p:cNvSpPr>
              <p:nvPr/>
            </p:nvSpPr>
            <p:spPr bwMode="auto">
              <a:xfrm>
                <a:off x="5280" y="1536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3815" name="Rectangle 406"/>
            <p:cNvSpPr>
              <a:spLocks noChangeArrowheads="1"/>
            </p:cNvSpPr>
            <p:nvPr/>
          </p:nvSpPr>
          <p:spPr bwMode="auto">
            <a:xfrm>
              <a:off x="144" y="1008"/>
              <a:ext cx="5376" cy="3072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73816" name="Rectangle 407"/>
            <p:cNvSpPr>
              <a:spLocks noChangeArrowheads="1"/>
            </p:cNvSpPr>
            <p:nvPr/>
          </p:nvSpPr>
          <p:spPr bwMode="auto">
            <a:xfrm>
              <a:off x="1056" y="1008"/>
              <a:ext cx="3504" cy="3072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73817" name="Rectangle 408"/>
            <p:cNvSpPr>
              <a:spLocks noChangeArrowheads="1"/>
            </p:cNvSpPr>
            <p:nvPr/>
          </p:nvSpPr>
          <p:spPr bwMode="auto">
            <a:xfrm>
              <a:off x="1968" y="1008"/>
              <a:ext cx="1632" cy="3072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000000"/>
                </a:solidFill>
              </a:endParaRPr>
            </a:p>
          </p:txBody>
        </p:sp>
        <p:sp>
          <p:nvSpPr>
            <p:cNvPr id="73818" name="Line 409"/>
            <p:cNvSpPr>
              <a:spLocks noChangeShapeType="1"/>
            </p:cNvSpPr>
            <p:nvPr/>
          </p:nvSpPr>
          <p:spPr bwMode="auto">
            <a:xfrm>
              <a:off x="144" y="1584"/>
              <a:ext cx="537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19" name="Line 410"/>
            <p:cNvSpPr>
              <a:spLocks noChangeShapeType="1"/>
            </p:cNvSpPr>
            <p:nvPr/>
          </p:nvSpPr>
          <p:spPr bwMode="auto">
            <a:xfrm>
              <a:off x="144" y="2064"/>
              <a:ext cx="537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20" name="Line 411"/>
            <p:cNvSpPr>
              <a:spLocks noChangeShapeType="1"/>
            </p:cNvSpPr>
            <p:nvPr/>
          </p:nvSpPr>
          <p:spPr bwMode="auto">
            <a:xfrm>
              <a:off x="144" y="2544"/>
              <a:ext cx="537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21" name="Line 412"/>
            <p:cNvSpPr>
              <a:spLocks noChangeShapeType="1"/>
            </p:cNvSpPr>
            <p:nvPr/>
          </p:nvSpPr>
          <p:spPr bwMode="auto">
            <a:xfrm>
              <a:off x="144" y="3024"/>
              <a:ext cx="537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22" name="Line 413"/>
            <p:cNvSpPr>
              <a:spLocks noChangeShapeType="1"/>
            </p:cNvSpPr>
            <p:nvPr/>
          </p:nvSpPr>
          <p:spPr bwMode="auto">
            <a:xfrm>
              <a:off x="144" y="3504"/>
              <a:ext cx="537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23" name="Line 414"/>
            <p:cNvSpPr>
              <a:spLocks noChangeShapeType="1"/>
            </p:cNvSpPr>
            <p:nvPr/>
          </p:nvSpPr>
          <p:spPr bwMode="auto">
            <a:xfrm flipV="1">
              <a:off x="2784" y="1008"/>
              <a:ext cx="0" cy="307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739" name="Rectangle 2"/>
          <p:cNvSpPr>
            <a:spLocks noChangeArrowheads="1"/>
          </p:cNvSpPr>
          <p:nvPr/>
        </p:nvSpPr>
        <p:spPr bwMode="auto">
          <a:xfrm>
            <a:off x="346075" y="61913"/>
            <a:ext cx="8458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FontTx/>
              <a:buAutoNum type="arabicPeriod" startAt="2"/>
            </a:pP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Rolling a two balanced dice. </a:t>
            </a:r>
          </a:p>
        </p:txBody>
      </p:sp>
    </p:spTree>
    <p:extLst>
      <p:ext uri="{BB962C8B-B14F-4D97-AF65-F5344CB8AC3E}">
        <p14:creationId xmlns:p14="http://schemas.microsoft.com/office/powerpoint/2010/main" val="181820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577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838200" y="-34636"/>
                <a:ext cx="8229600" cy="6892636"/>
              </a:xfrm>
            </p:spPr>
            <p:txBody>
              <a:bodyPr>
                <a:noAutofit/>
              </a:bodyPr>
              <a:lstStyle/>
              <a:p>
                <a:endParaRPr lang="en-US" sz="2200" dirty="0" smtClean="0"/>
              </a:p>
              <a:p>
                <a:r>
                  <a:rPr lang="en-US" sz="2200" b="1" dirty="0"/>
                  <a:t>Probability Of An </a:t>
                </a:r>
                <a:r>
                  <a:rPr lang="en-US" sz="2200" b="1" dirty="0" smtClean="0"/>
                  <a:t>Event: </a:t>
                </a:r>
                <a:r>
                  <a:rPr lang="en-US" sz="2200" dirty="0"/>
                  <a:t>is the measure of how likely an event </a:t>
                </a:r>
                <a:r>
                  <a:rPr lang="en-US" sz="2200" dirty="0" smtClean="0"/>
                  <a:t>is, i.e.,</a:t>
                </a:r>
              </a:p>
              <a:p>
                <a:endParaRPr lang="en-US" sz="2200" dirty="0"/>
              </a:p>
              <a:p>
                <a:endParaRPr lang="en-US" sz="2200" dirty="0"/>
              </a:p>
              <a:p>
                <a:r>
                  <a:rPr lang="en-US" sz="2200" dirty="0" smtClean="0"/>
                  <a:t>An</a:t>
                </a:r>
                <a:r>
                  <a:rPr lang="en-US" sz="2200" dirty="0"/>
                  <a:t> </a:t>
                </a:r>
                <a:r>
                  <a:rPr lang="en-US" sz="2200" b="1" dirty="0"/>
                  <a:t>impossible event</a:t>
                </a:r>
                <a:r>
                  <a:rPr lang="en-US" sz="2200" dirty="0"/>
                  <a:t> has no chance of occurring. If event A is impossible, then P(A) = 0</a:t>
                </a:r>
              </a:p>
              <a:p>
                <a:r>
                  <a:rPr lang="en-US" sz="2200" dirty="0"/>
                  <a:t>A </a:t>
                </a:r>
                <a:r>
                  <a:rPr lang="en-US" sz="2200" b="1" dirty="0"/>
                  <a:t>certain event</a:t>
                </a:r>
                <a:r>
                  <a:rPr lang="en-US" sz="2200" dirty="0"/>
                  <a:t> is certain to occur. If event A is certain, then P(A) = 1</a:t>
                </a:r>
              </a:p>
              <a:p>
                <a:r>
                  <a:rPr lang="en-US" sz="2200" b="1" dirty="0"/>
                  <a:t>Union of two events A and B (</a:t>
                </a:r>
                <a:r>
                  <a:rPr lang="en-US" sz="2200" b="1" dirty="0" smtClean="0"/>
                  <a:t>A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en-US" sz="2200" b="1" dirty="0"/>
                  <a:t>  B)</a:t>
                </a:r>
                <a:r>
                  <a:rPr lang="en-US" sz="2200" dirty="0"/>
                  <a:t>: The union of two events A and B is the set of outcomes that belong to A or B or both.</a:t>
                </a:r>
              </a:p>
              <a:p>
                <a:r>
                  <a:rPr lang="en-US" sz="2200" b="1" dirty="0"/>
                  <a:t>Intersection of two events A and B (A 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sz="2200" b="1" dirty="0"/>
                  <a:t> B)</a:t>
                </a:r>
                <a:r>
                  <a:rPr lang="en-US" sz="2200" dirty="0"/>
                  <a:t>: The intersection of two events A and B is the set of outcomes that belong to both A and B.</a:t>
                </a:r>
              </a:p>
              <a:p>
                <a:r>
                  <a:rPr lang="en-US" sz="2200" b="1" dirty="0"/>
                  <a:t>Complement of an event A </a:t>
                </a:r>
                <a:r>
                  <a:rPr lang="en-US" sz="2200" b="1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1" i="1" smtClean="0">
                            <a:latin typeface="Cambria Math"/>
                          </a:rPr>
                          <m:t>𝑨</m:t>
                        </m:r>
                      </m:e>
                      <m:sup>
                        <m:r>
                          <a:rPr lang="en-US" sz="2200" b="1" i="1" smtClean="0">
                            <a:latin typeface="Cambria Math"/>
                          </a:rPr>
                          <m:t>𝒄</m:t>
                        </m:r>
                      </m:sup>
                    </m:sSup>
                  </m:oMath>
                </a14:m>
                <a:r>
                  <a:rPr lang="en-US" sz="2200" b="1" dirty="0" smtClean="0"/>
                  <a:t>)</a:t>
                </a:r>
                <a:r>
                  <a:rPr lang="en-US" sz="2200" dirty="0" smtClean="0"/>
                  <a:t>: </a:t>
                </a:r>
                <a:r>
                  <a:rPr lang="en-US" sz="2200" dirty="0"/>
                  <a:t>A complement of an event A contains all the outcomes of the sample space S which do not belong to A.</a:t>
                </a:r>
              </a:p>
              <a:p>
                <a:pPr marL="82296" indent="0">
                  <a:buNone/>
                </a:pPr>
                <a:r>
                  <a:rPr lang="en-US" sz="2200" dirty="0"/>
                  <a:t/>
                </a:r>
                <a:br>
                  <a:rPr lang="en-US" sz="2200" dirty="0"/>
                </a:br>
                <a:r>
                  <a:rPr lang="en-US" sz="2200" dirty="0"/>
                  <a:t/>
                </a:r>
                <a:br>
                  <a:rPr lang="en-US" sz="2200" dirty="0"/>
                </a:br>
                <a:endParaRPr lang="en-US" sz="2200" b="1" dirty="0" smtClean="0">
                  <a:latin typeface="Symbol" pitchFamily="18" charset="2"/>
                </a:endParaRPr>
              </a:p>
            </p:txBody>
          </p:sp>
        </mc:Choice>
        <mc:Fallback xmlns="">
          <p:sp>
            <p:nvSpPr>
              <p:cNvPr id="7577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8200" y="-34636"/>
                <a:ext cx="8229600" cy="6892636"/>
              </a:xfrm>
              <a:blipFill rotWithShape="1">
                <a:blip r:embed="rId4"/>
                <a:stretch>
                  <a:fillRect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215807"/>
              </p:ext>
            </p:extLst>
          </p:nvPr>
        </p:nvGraphicFramePr>
        <p:xfrm>
          <a:off x="1828800" y="914400"/>
          <a:ext cx="6683375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5" imgW="2831760" imgH="469800" progId="Equation.DSMT4">
                  <p:embed/>
                </p:oleObj>
              </mc:Choice>
              <mc:Fallback>
                <p:oleObj name="Equation" r:id="rId5" imgW="2831760" imgH="469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914400"/>
                        <a:ext cx="6683375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887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790438"/>
              </p:ext>
            </p:extLst>
          </p:nvPr>
        </p:nvGraphicFramePr>
        <p:xfrm>
          <a:off x="1066800" y="457200"/>
          <a:ext cx="7499350" cy="731520"/>
        </p:xfrm>
        <a:graphic>
          <a:graphicData uri="http://schemas.openxmlformats.org/drawingml/2006/table">
            <a:tbl>
              <a:tblPr/>
              <a:tblGrid>
                <a:gridCol w="749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Two events are 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mutually exclusive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if </a:t>
                      </a:r>
                      <a:r>
                        <a:rPr lang="en-US" b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they </a:t>
                      </a:r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have no outcomes in </a:t>
                      </a:r>
                      <a:r>
                        <a:rPr lang="en-US" b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common.</a:t>
                      </a:r>
                      <a:endParaRPr lang="en-US" b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889783"/>
              </p:ext>
            </p:extLst>
          </p:nvPr>
        </p:nvGraphicFramePr>
        <p:xfrm>
          <a:off x="1295400" y="1600200"/>
          <a:ext cx="6886009" cy="4810125"/>
        </p:xfrm>
        <a:graphic>
          <a:graphicData uri="http://schemas.openxmlformats.org/drawingml/2006/table">
            <a:tbl>
              <a:tblPr/>
              <a:tblGrid>
                <a:gridCol w="3227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755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708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Mutually Exclusive Events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4888" marR="34888" marT="34888" marB="348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4888" marR="34888" marT="34888" marB="348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4888" marR="34888" marT="34888" marB="348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B3B3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4888" marR="34888" marT="34888" marB="348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Non-Mutually Exclusive Events</a:t>
                      </a:r>
                      <a:endParaRPr lang="en-US" sz="1600" b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4888" marR="34888" marT="34888" marB="348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9352"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4888" marR="34888" marT="34888" marB="348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4888" marR="34888" marT="34888" marB="348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985"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4888" marR="34888" marT="34888" marB="348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4888" marR="34888" marT="34888" marB="348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308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 the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Diagram 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above, the probabilities of events A and B are represented by two disjoint sets (i.e., they have no elements in common).</a:t>
                      </a:r>
                    </a:p>
                  </a:txBody>
                  <a:tcPr marL="34888" marR="34888" marT="34888" marB="348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 the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Diagram 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above, the probabilities of events A and B are represented by two intersecting sets (i.e., they have some elements in common).</a:t>
                      </a:r>
                    </a:p>
                  </a:txBody>
                  <a:tcPr marL="34888" marR="34888" marT="34888" marB="348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073" name="Picture 1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0"/>
            <a:ext cx="23812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[IMAGE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782" y="2286000"/>
            <a:ext cx="23812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35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728</TotalTime>
  <Words>607</Words>
  <Application>Microsoft Office PowerPoint</Application>
  <PresentationFormat>On-screen Show (4:3)</PresentationFormat>
  <Paragraphs>104</Paragraphs>
  <Slides>20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Cambria Math</vt:lpstr>
      <vt:lpstr>Gill Sans MT</vt:lpstr>
      <vt:lpstr>Symbol</vt:lpstr>
      <vt:lpstr>Times New Roman</vt:lpstr>
      <vt:lpstr>Verdana</vt:lpstr>
      <vt:lpstr>Wingdings 2</vt:lpstr>
      <vt:lpstr>Solstice</vt:lpstr>
      <vt:lpstr>Equation</vt:lpstr>
      <vt:lpstr>Chapter  Two                            </vt:lpstr>
      <vt:lpstr>Probability</vt:lpstr>
      <vt:lpstr>PowerPoint Presentation</vt:lpstr>
      <vt:lpstr>Properties of Probability</vt:lpstr>
      <vt:lpstr>An Event , 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Independent Events</vt:lpstr>
      <vt:lpstr>PowerPoint Presentation</vt:lpstr>
      <vt:lpstr>Dependent Events</vt:lpstr>
      <vt:lpstr>Conditional Probability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فراس الصعيو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Three</dc:title>
  <dc:creator>sony</dc:creator>
  <cp:lastModifiedBy>Reviewer</cp:lastModifiedBy>
  <cp:revision>29</cp:revision>
  <dcterms:created xsi:type="dcterms:W3CDTF">2012-04-02T22:00:41Z</dcterms:created>
  <dcterms:modified xsi:type="dcterms:W3CDTF">2022-02-16T20:04:19Z</dcterms:modified>
</cp:coreProperties>
</file>