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498DA-785B-4F2F-AC50-2D7BC19DF0D0}" type="datetimeFigureOut">
              <a:rPr lang="ar-IQ" smtClean="0"/>
              <a:pPr/>
              <a:t>21/11/1445</a:t>
            </a:fld>
            <a:endParaRPr lang="ar-IQ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77B9D-F0E3-4E0F-B2A7-0EAF45BF5DA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498DA-785B-4F2F-AC50-2D7BC19DF0D0}" type="datetimeFigureOut">
              <a:rPr lang="ar-IQ" smtClean="0"/>
              <a:pPr/>
              <a:t>21/11/1445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77B9D-F0E3-4E0F-B2A7-0EAF45BF5DA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498DA-785B-4F2F-AC50-2D7BC19DF0D0}" type="datetimeFigureOut">
              <a:rPr lang="ar-IQ" smtClean="0"/>
              <a:pPr/>
              <a:t>21/11/1445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77B9D-F0E3-4E0F-B2A7-0EAF45BF5DA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498DA-785B-4F2F-AC50-2D7BC19DF0D0}" type="datetimeFigureOut">
              <a:rPr lang="ar-IQ" smtClean="0"/>
              <a:pPr/>
              <a:t>21/11/1445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77B9D-F0E3-4E0F-B2A7-0EAF45BF5DA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498DA-785B-4F2F-AC50-2D7BC19DF0D0}" type="datetimeFigureOut">
              <a:rPr lang="ar-IQ" smtClean="0"/>
              <a:pPr/>
              <a:t>21/11/1445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77B9D-F0E3-4E0F-B2A7-0EAF45BF5DA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498DA-785B-4F2F-AC50-2D7BC19DF0D0}" type="datetimeFigureOut">
              <a:rPr lang="ar-IQ" smtClean="0"/>
              <a:pPr/>
              <a:t>21/11/1445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77B9D-F0E3-4E0F-B2A7-0EAF45BF5DA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498DA-785B-4F2F-AC50-2D7BC19DF0D0}" type="datetimeFigureOut">
              <a:rPr lang="ar-IQ" smtClean="0"/>
              <a:pPr/>
              <a:t>21/11/1445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77B9D-F0E3-4E0F-B2A7-0EAF45BF5DA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498DA-785B-4F2F-AC50-2D7BC19DF0D0}" type="datetimeFigureOut">
              <a:rPr lang="ar-IQ" smtClean="0"/>
              <a:pPr/>
              <a:t>21/11/1445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77B9D-F0E3-4E0F-B2A7-0EAF45BF5DA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498DA-785B-4F2F-AC50-2D7BC19DF0D0}" type="datetimeFigureOut">
              <a:rPr lang="ar-IQ" smtClean="0"/>
              <a:pPr/>
              <a:t>21/11/1445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77B9D-F0E3-4E0F-B2A7-0EAF45BF5DA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498DA-785B-4F2F-AC50-2D7BC19DF0D0}" type="datetimeFigureOut">
              <a:rPr lang="ar-IQ" smtClean="0"/>
              <a:pPr/>
              <a:t>21/11/1445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77B9D-F0E3-4E0F-B2A7-0EAF45BF5DA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498DA-785B-4F2F-AC50-2D7BC19DF0D0}" type="datetimeFigureOut">
              <a:rPr lang="ar-IQ" smtClean="0"/>
              <a:pPr/>
              <a:t>21/11/1445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77B9D-F0E3-4E0F-B2A7-0EAF45BF5DA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7498DA-785B-4F2F-AC50-2D7BC19DF0D0}" type="datetimeFigureOut">
              <a:rPr lang="ar-IQ" smtClean="0"/>
              <a:pPr/>
              <a:t>21/11/1445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3077B9D-F0E3-4E0F-B2A7-0EAF45BF5DA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you rate plastic in mechanics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by: Mrs. </a:t>
            </a:r>
            <a:r>
              <a:rPr lang="en-US" dirty="0" err="1" smtClean="0"/>
              <a:t>Dlven</a:t>
            </a:r>
            <a:r>
              <a:rPr lang="en-US" dirty="0" smtClean="0"/>
              <a:t> Kareem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-D\Desktop\New Microsoft Office Word Document 10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642918"/>
            <a:ext cx="8143900" cy="5491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0"/>
            <a:r>
              <a:rPr lang="en-US" dirty="0" smtClean="0"/>
              <a:t>Plastics play a significant role in the field of mechanics, offering a range of properties that make them valuable in various applications. These materials are lightweight, durable, and often cost-effective compared to metals. They exhibit good resistance to corrosion and chemicals, and can be engineered to provide specific mechanical properties such as flexibility, toughness, and thermal stability. 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In mechanics, plastics are commonly used in components like gears, bearings, and housings, contributing to improved performance and efficiency. However, their suitability depends on the specific requirements of the application, including load-bearing capacity, environmental conditions, and durability.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/>
          <a:lstStyle/>
          <a:p>
            <a:r>
              <a:rPr lang="en-US" dirty="0" smtClean="0"/>
              <a:t>Mechanical tests for plastic: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0"/>
            <a:r>
              <a:rPr lang="en-US" b="1" dirty="0" smtClean="0"/>
              <a:t>Tensile Test</a:t>
            </a:r>
            <a:r>
              <a:rPr lang="en-US" dirty="0" smtClean="0"/>
              <a:t>: Measures the strength and elongation of plastic by pulling a sample until it breaks. This test provides data on tensile strength, elongation at break, and Young's modulus.</a:t>
            </a:r>
          </a:p>
          <a:p>
            <a:pPr algn="just" rtl="0"/>
            <a:endParaRPr lang="en-US" dirty="0" smtClean="0"/>
          </a:p>
          <a:p>
            <a:pPr algn="just" rtl="0"/>
            <a:r>
              <a:rPr lang="en-US" b="1" dirty="0" smtClean="0"/>
              <a:t>Compression Test</a:t>
            </a:r>
            <a:r>
              <a:rPr lang="en-US" dirty="0" smtClean="0"/>
              <a:t>: Determines how a plastic material behaves under crushing loads. This test assesses the compressive strength and deformation characteristics.</a:t>
            </a:r>
          </a:p>
          <a:p>
            <a:pPr algn="just" rtl="0">
              <a:buNone/>
            </a:pPr>
            <a:endParaRPr lang="en-US" dirty="0" smtClean="0"/>
          </a:p>
          <a:p>
            <a:pPr algn="just" rtl="0"/>
            <a:r>
              <a:rPr lang="en-US" b="1" dirty="0" smtClean="0"/>
              <a:t>Flexural Test</a:t>
            </a:r>
            <a:r>
              <a:rPr lang="en-US" dirty="0" smtClean="0"/>
              <a:t>: Evaluates the plastic's ability to resist bending. The test measures flexural strength, flexural modulus, and the material's behavior under bending stress.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tests for plastic: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0"/>
            <a:r>
              <a:rPr lang="en-US" b="1" dirty="0" smtClean="0"/>
              <a:t>Impact Test</a:t>
            </a:r>
            <a:r>
              <a:rPr lang="en-US" dirty="0" smtClean="0"/>
              <a:t>: Assesses the material's toughness and ability to absorb energy during sudden impacts. Common methods include </a:t>
            </a:r>
            <a:r>
              <a:rPr lang="en-US" dirty="0" err="1" smtClean="0"/>
              <a:t>Charpy</a:t>
            </a:r>
            <a:r>
              <a:rPr lang="en-US" dirty="0" smtClean="0"/>
              <a:t> and </a:t>
            </a:r>
            <a:r>
              <a:rPr lang="en-US" dirty="0" err="1" smtClean="0"/>
              <a:t>Izod</a:t>
            </a:r>
            <a:r>
              <a:rPr lang="en-US" dirty="0" smtClean="0"/>
              <a:t> impact tests.</a:t>
            </a:r>
          </a:p>
          <a:p>
            <a:pPr algn="just" rtl="0"/>
            <a:endParaRPr lang="en-US" dirty="0" smtClean="0"/>
          </a:p>
          <a:p>
            <a:pPr algn="just" rtl="0"/>
            <a:r>
              <a:rPr lang="en-US" b="1" dirty="0" smtClean="0"/>
              <a:t>Hardness Test</a:t>
            </a:r>
            <a:r>
              <a:rPr lang="en-US" dirty="0" smtClean="0"/>
              <a:t>: Measures the resistance of plastic to indentation. Common scales used are Rockwell, Shore, and </a:t>
            </a:r>
            <a:r>
              <a:rPr lang="en-US" dirty="0" err="1" smtClean="0"/>
              <a:t>Barcol</a:t>
            </a:r>
            <a:r>
              <a:rPr lang="en-US" dirty="0" smtClean="0"/>
              <a:t> hardness tests.</a:t>
            </a:r>
          </a:p>
          <a:p>
            <a:pPr algn="just" rtl="0"/>
            <a:endParaRPr lang="en-US" dirty="0" smtClean="0"/>
          </a:p>
          <a:p>
            <a:pPr algn="just" rtl="0"/>
            <a:r>
              <a:rPr lang="en-US" b="1" dirty="0" smtClean="0"/>
              <a:t>Creep Test</a:t>
            </a:r>
            <a:r>
              <a:rPr lang="en-US" dirty="0" smtClean="0"/>
              <a:t>: Analyzes the deformation of plastic under a constant load over an extended period. This test helps understand the long-term performance and stability of the material under stress.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tests for plastic: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0"/>
            <a:r>
              <a:rPr lang="en-US" b="1" dirty="0" smtClean="0"/>
              <a:t>Fatigue Test</a:t>
            </a:r>
            <a:r>
              <a:rPr lang="en-US" dirty="0" smtClean="0"/>
              <a:t>: Determines the plastic's ability to withstand repeated loading and unloading cycles. This test helps predict the material's lifespan under cyclic stresses.</a:t>
            </a:r>
          </a:p>
          <a:p>
            <a:pPr algn="just" rtl="0"/>
            <a:endParaRPr lang="en-US" dirty="0" smtClean="0"/>
          </a:p>
          <a:p>
            <a:pPr algn="just" rtl="0"/>
            <a:r>
              <a:rPr lang="en-US" b="1" dirty="0" smtClean="0"/>
              <a:t>Thermal Analysis</a:t>
            </a:r>
            <a:r>
              <a:rPr lang="en-US" dirty="0" smtClean="0"/>
              <a:t>: Techniques like Differential Scanning </a:t>
            </a:r>
            <a:r>
              <a:rPr lang="en-US" dirty="0" err="1" smtClean="0"/>
              <a:t>Calorimetry</a:t>
            </a:r>
            <a:r>
              <a:rPr lang="en-US" dirty="0" smtClean="0"/>
              <a:t> (DSC) and </a:t>
            </a:r>
            <a:r>
              <a:rPr lang="en-US" dirty="0" err="1" smtClean="0"/>
              <a:t>Thermogravimetric</a:t>
            </a:r>
            <a:r>
              <a:rPr lang="en-US" dirty="0" smtClean="0"/>
              <a:t> Analysis (TGA) assess the plastic's thermal properties, such as melting temperature, glass transition temperature, and thermal stability.</a:t>
            </a:r>
          </a:p>
          <a:p>
            <a:pPr algn="just" rtl="0"/>
            <a:endParaRPr lang="en-US" dirty="0" smtClean="0"/>
          </a:p>
          <a:p>
            <a:pPr algn="just" rtl="0"/>
            <a:r>
              <a:rPr lang="en-US" b="1" dirty="0" smtClean="0"/>
              <a:t>Dynamic Mechanical Analysis (DMA)</a:t>
            </a:r>
            <a:r>
              <a:rPr lang="en-US" dirty="0" smtClean="0"/>
              <a:t>: Measures the material's </a:t>
            </a:r>
            <a:r>
              <a:rPr lang="en-US" dirty="0" err="1" smtClean="0"/>
              <a:t>viscoelastic</a:t>
            </a:r>
            <a:r>
              <a:rPr lang="en-US" dirty="0" smtClean="0"/>
              <a:t> properties as a function of temperature, frequency, or time, providing insights into its stiffness and damping behavior.</a:t>
            </a:r>
          </a:p>
          <a:p>
            <a:pPr algn="just" rtl="0"/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tests for plastic: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b="1" dirty="0" smtClean="0"/>
              <a:t>Fracture Toughness Test</a:t>
            </a:r>
            <a:r>
              <a:rPr lang="en-US" dirty="0" smtClean="0"/>
              <a:t>: Evaluates the material's resistance to crack propagation. This test is crucial for applications where plastics are subjected to high-stress conditions.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References: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96646" indent="-514350" algn="just" rtl="0">
              <a:buFont typeface="+mj-lt"/>
              <a:buAutoNum type="arabicPeriod"/>
            </a:pPr>
            <a:r>
              <a:rPr lang="en-US" b="1" dirty="0" smtClean="0"/>
              <a:t>"Journal of Mechanical Design"</a:t>
            </a:r>
            <a:r>
              <a:rPr lang="en-US" dirty="0" smtClean="0"/>
              <a:t> - Published by the American Society of Mechanical Engineers (ASME), this journal features articles on the design, analysis, and application of mechanical systems and instruments</a:t>
            </a:r>
            <a:r>
              <a:rPr lang="en-US" dirty="0" smtClean="0"/>
              <a:t>.</a:t>
            </a:r>
          </a:p>
          <a:p>
            <a:pPr marL="596646" indent="-514350" algn="just" rtl="0">
              <a:buFont typeface="+mj-lt"/>
              <a:buAutoNum type="arabicPeriod"/>
            </a:pPr>
            <a:endParaRPr lang="en-US" dirty="0" smtClean="0"/>
          </a:p>
          <a:p>
            <a:pPr marL="596646" indent="-514350" algn="just" rtl="0">
              <a:buFont typeface="+mj-lt"/>
              <a:buAutoNum type="arabicPeriod"/>
            </a:pPr>
            <a:r>
              <a:rPr lang="en-US" b="1" dirty="0" smtClean="0"/>
              <a:t>"Measurement Science and Technology"</a:t>
            </a:r>
            <a:r>
              <a:rPr lang="en-US" dirty="0" smtClean="0"/>
              <a:t> - This journal publishes research on new measurement techniques, instrument development, and applications in science and engineering</a:t>
            </a:r>
            <a:r>
              <a:rPr lang="en-US" dirty="0" smtClean="0"/>
              <a:t>.</a:t>
            </a:r>
            <a:endParaRPr lang="en-US" smtClean="0"/>
          </a:p>
          <a:p>
            <a:pPr marL="596646" indent="-514350" algn="just" rtl="0">
              <a:buFont typeface="+mj-lt"/>
              <a:buAutoNum type="arabicPeriod"/>
            </a:pPr>
            <a:endParaRPr lang="en-US" dirty="0" smtClean="0"/>
          </a:p>
          <a:p>
            <a:pPr marL="596646" indent="-514350" algn="just" rtl="0">
              <a:buFont typeface="+mj-lt"/>
              <a:buAutoNum type="arabicPeriod"/>
            </a:pPr>
            <a:r>
              <a:rPr lang="en-US" b="1" dirty="0" smtClean="0"/>
              <a:t>"Instrumentation and Measurement Magazine"</a:t>
            </a:r>
            <a:r>
              <a:rPr lang="en-US" dirty="0" smtClean="0"/>
              <a:t> - Published by the IEEE, this magazine covers advancements in instrumentation and measurement technologies and their applications.</a:t>
            </a:r>
          </a:p>
          <a:p>
            <a:pPr marL="596646" indent="-514350" algn="just" rtl="0">
              <a:buFont typeface="+mj-lt"/>
              <a:buAutoNum type="arabicPeriod"/>
            </a:pP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</TotalTime>
  <Words>525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How do you rate plastic in mechanics</vt:lpstr>
      <vt:lpstr>Slide 2</vt:lpstr>
      <vt:lpstr>Introduction:</vt:lpstr>
      <vt:lpstr>Introduction:</vt:lpstr>
      <vt:lpstr>Mechanical tests for plastic:</vt:lpstr>
      <vt:lpstr>Mechanical tests for plastic:</vt:lpstr>
      <vt:lpstr>Mechanical tests for plastic:</vt:lpstr>
      <vt:lpstr>Mechanical tests for plastic:</vt:lpstr>
      <vt:lpstr>References: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rate plastic in mechanics</dc:title>
  <dc:creator>M-D</dc:creator>
  <cp:lastModifiedBy>M-D</cp:lastModifiedBy>
  <cp:revision>7</cp:revision>
  <dcterms:created xsi:type="dcterms:W3CDTF">2024-05-28T16:16:48Z</dcterms:created>
  <dcterms:modified xsi:type="dcterms:W3CDTF">2024-05-28T19:35:12Z</dcterms:modified>
</cp:coreProperties>
</file>