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3B01-DC9F-28C6-2F0D-14DFDA723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C20CC-7DFF-600D-59CC-FECDE043D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6F9FF-8C50-AC44-6364-38E6DBF9A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67B9-ABF3-4EDC-A5DF-C2059E23ACF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636AD-F673-B14F-939B-314ED584D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F9553-8F10-A0C3-9710-02EF3F54A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898C-3B28-45E4-977A-8215ECF14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7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08AFE-3491-2F5C-0BB1-0F346DA69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AF5310-43F0-2389-BB2B-17682130E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A7AAD-45C0-8021-94A5-F50BFE165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67B9-ABF3-4EDC-A5DF-C2059E23ACF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78A41-57B4-00E7-FF4B-7EBF06529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86308-DCCF-6AFE-4FC5-29BB72DB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898C-3B28-45E4-977A-8215ECF14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0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E3315B-E0A5-AD69-03D7-28BBE3740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FE0F34-D465-CC88-AC3E-DCA51AA9D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68416-0042-C1C6-75C2-C4D7F1F42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67B9-ABF3-4EDC-A5DF-C2059E23ACF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E087D-F38C-4D96-F59F-BA29332AE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A5893-6E90-65A3-EF4D-B521BD55B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898C-3B28-45E4-977A-8215ECF14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6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6826B-FD80-9FEE-15C2-2F8826353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2D21D-C329-93CE-B9D8-8EA8C4529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61782-15D4-3F5D-7CD4-63267EFD1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67B9-ABF3-4EDC-A5DF-C2059E23ACF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8BF67-E8D4-DA7A-7384-F95F96726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0252F-5C12-7333-5F12-09EDD5CAD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898C-3B28-45E4-977A-8215ECF14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3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3DD70-E8CD-A594-BFDA-EEB7E6481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3144A-E456-5ADF-019D-14BC36178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D6DB3-4B7F-7039-F5EA-9F89C5169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67B9-ABF3-4EDC-A5DF-C2059E23ACF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9F078-ECF3-DF01-A13C-13A21CD12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3918A-DFED-07BE-D54E-B5EB5C13A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898C-3B28-45E4-977A-8215ECF14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0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C9D1E-BAB4-E8FB-DE82-7922DF6A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0FB57-6173-7590-152A-3E6FF6890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2E2C6-E65E-2263-554D-0D8E152CF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C90D2-2970-D252-DF20-C45B99386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67B9-ABF3-4EDC-A5DF-C2059E23ACF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27885-887A-2F2A-997E-0F6DDD4F6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AB67A-0415-415A-FBFA-F23446D6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898C-3B28-45E4-977A-8215ECF14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462F2-1192-6E36-AABB-A3515A5A9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0DE90-1D07-96C5-A1A3-CA4D561AB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8FE7F0-D276-1758-B16A-012802CD8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C5C2AB-FBE6-2CCB-1446-5C2BFF4FA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1D5293-C60C-E2D0-5F69-E09CD8095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613451-62C3-81D4-C1FB-4782D447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67B9-ABF3-4EDC-A5DF-C2059E23ACF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20B69A-3650-13CB-5C16-F19BDBDC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787B81-35D9-948E-89CB-6EE7269D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898C-3B28-45E4-977A-8215ECF14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3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0E587-FB60-D5F0-57B6-807835E2B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5E5485-8ED1-B67C-C025-074D4E48C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67B9-ABF3-4EDC-A5DF-C2059E23ACF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4A42A2-9D7C-9B7A-4133-5C5FC4BC4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54EEA-564A-CE2F-0B75-1CD28A37E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898C-3B28-45E4-977A-8215ECF14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3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BFE784-B247-3F24-83D5-588B06B39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67B9-ABF3-4EDC-A5DF-C2059E23ACF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7462DD-DD1F-6629-FB88-F3EB74FEE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F11E4-1593-A7D5-45C0-2B9AA4D42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898C-3B28-45E4-977A-8215ECF14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5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5D8E8-3A3D-1DBA-A54C-BD25AB69F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1F7CD-BFC7-96D3-7B93-747335FD9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2E4E14-C587-E2E7-89D1-1A0873F92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B1843-5D26-70BA-7D5E-222C320B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67B9-ABF3-4EDC-A5DF-C2059E23ACF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B6BE6-BB1A-5871-10A4-B738095C3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DBE44-DDF4-A37E-211E-20E5C9143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898C-3B28-45E4-977A-8215ECF14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75B28-374F-BD76-75AC-EF132B944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EB42C3-4E0D-F4D8-1507-723B284000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4F808-9BC5-4D28-BFF0-C0C41A963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18E08-BCC5-707E-BEF8-44988625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67B9-ABF3-4EDC-A5DF-C2059E23ACF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23583-A933-5CED-DE1A-1CBE75D97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7AF23-229C-7BD3-08A2-8DA646F4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898C-3B28-45E4-977A-8215ECF14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3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DCD1D8-ED7B-3AEA-AB37-668E297B7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2D2B8-7604-1A7C-B7A7-7458BDE3A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5171D-0147-0FA4-48CA-AF995EFD0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B67B9-ABF3-4EDC-A5DF-C2059E23ACF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2A315-0876-D28A-04DA-7F7D415CE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11C83-27DA-9F7A-D54B-41BB6E13D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6898C-3B28-45E4-977A-8215ECF14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7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D05F28-73A3-9B6C-03C8-B51F87021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068" y="698005"/>
            <a:ext cx="9353863" cy="546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56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631682-A1FB-8C71-5414-5455E88CD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213" y="439346"/>
            <a:ext cx="9983449" cy="586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47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4194E9-9726-60CB-AD63-E76F4E13E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966" y="331637"/>
            <a:ext cx="9563725" cy="587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66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477DC8-A24B-4776-AABF-CFE088FAB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16" y="757225"/>
            <a:ext cx="9099030" cy="539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47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E7EDE8-E8C9-E71F-05A2-8957FFC13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10" y="1349115"/>
            <a:ext cx="10696729" cy="404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19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61B4CA-557F-57F1-3879-C766A7CDC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23" y="670351"/>
            <a:ext cx="9578715" cy="566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25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3F3B07-19AC-4040-EDEE-BF11E2825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655" y="1579995"/>
            <a:ext cx="9127419" cy="378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0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C1597C-C3CE-A48C-B58A-F9B774247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154" y="-117799"/>
            <a:ext cx="9338872" cy="689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82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12164F-CAA2-71CF-1EF6-539D20C1F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711" y="944380"/>
            <a:ext cx="10086715" cy="540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7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C1EA0E-E3B9-74DE-3E23-1E15CFCED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125" y="615769"/>
            <a:ext cx="9788577" cy="578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24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39CE20-52E1-A4BD-4170-38A1E759F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12" y="514601"/>
            <a:ext cx="10328222" cy="582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6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E4975D-61EA-C025-F430-ADD931858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085" y="693313"/>
            <a:ext cx="9473784" cy="543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58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71641B-9414-0EB8-B349-5D8157D46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184" y="360591"/>
            <a:ext cx="9848537" cy="604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79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10B601-BE52-9AC6-CA6B-CF5741545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890545"/>
            <a:ext cx="9803566" cy="538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28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6B94F0-D9B7-5F47-F5CE-BC5C87FEA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42" y="1289154"/>
            <a:ext cx="10002073" cy="436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7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dotsha raheem</dc:creator>
  <cp:lastModifiedBy>dotsha raheem</cp:lastModifiedBy>
  <cp:revision>1</cp:revision>
  <dcterms:created xsi:type="dcterms:W3CDTF">2024-07-22T21:25:46Z</dcterms:created>
  <dcterms:modified xsi:type="dcterms:W3CDTF">2024-07-22T21:32:01Z</dcterms:modified>
</cp:coreProperties>
</file>