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8ABD0-BCE7-9503-1BE0-62E80CE27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5CBFB4-00F1-1C44-8DAA-A662B902E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B65B1-C67E-0777-C3E1-33242D44F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9D12-F2D2-4AE6-A2E2-C7423CA326E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996D7-0787-2D35-78AD-BF41AC9F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013BC-47B4-356E-5DF3-C14B1F50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2EB6-348E-494E-BC31-EB9171D55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C7146-8930-C32A-45BA-12145C02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10007-3AD0-F57B-9D8B-E20C70452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5BEF4-81F7-4308-84F5-12A71EB38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9D12-F2D2-4AE6-A2E2-C7423CA326E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5ED79-D8BD-49A4-64E1-DB87F743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25F15-1308-A707-71B3-2DA24130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2EB6-348E-494E-BC31-EB9171D55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5BF22C-F5CB-A8F0-060E-4A927471F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F5902-41D6-D6FA-78A9-76C5732EE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9BFE8-EABF-FC80-FAD5-0192666E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9D12-F2D2-4AE6-A2E2-C7423CA326E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4C4DF-89DB-D146-4619-587CE7E3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909C5-AECA-0C42-2B95-7E8C100C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2EB6-348E-494E-BC31-EB9171D55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3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D15E-E3CE-07A5-AF7A-EA9EFC59D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B3CE-9C49-E428-9073-485D784A6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8793D-3254-A4E5-BECE-6F2875689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9D12-F2D2-4AE6-A2E2-C7423CA326E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6B708-B0FE-5DAB-32AE-57FC4A13E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B6DDE-F3EE-1F03-6C1C-95E30C715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2EB6-348E-494E-BC31-EB9171D55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5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F3DC-043A-41AB-8BF0-9425EEC2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4A8F3-19B8-F8DF-1771-73E65FF94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6F320-9BC5-F7DA-4993-2B8864D6B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9D12-F2D2-4AE6-A2E2-C7423CA326E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06C22-BC4F-FEA6-2681-8F1F7F70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C651F-31B2-E367-102B-B8BF18D7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2EB6-348E-494E-BC31-EB9171D55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7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ACD0F-FFFF-96A1-B6DB-AD410D96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493DA-80EF-566B-048E-6693BC95C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9B132-529D-9B9F-DAEA-9A5F51C60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AFE7A-5C80-7C27-5F67-AC7CBC1FC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9D12-F2D2-4AE6-A2E2-C7423CA326E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940F5-D2DF-7082-56D2-04CA83F0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9C139-B28C-D11B-AD0B-BAEFE88A6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2EB6-348E-494E-BC31-EB9171D55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3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550B3-B554-2CDD-56CC-5FD6358A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6E726-18E2-89D8-5287-E0E087D53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CB429-9C4A-491E-16EB-36D4720FE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65912-E5E2-6B43-F2E3-24B4C06C0C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969CF5-9533-0461-2C1E-D4F098E0D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820161-8DF5-7756-3F87-8E2FF5D0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9D12-F2D2-4AE6-A2E2-C7423CA326E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D3F641-3A0A-E604-A6AE-4044C6714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3C381-D452-CAD5-506E-84C4DB13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2EB6-348E-494E-BC31-EB9171D55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4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0CF6-06EF-EC74-2B2A-1B75598B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2DB615-F843-9550-CBC1-BFA66E2B9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9D12-F2D2-4AE6-A2E2-C7423CA326E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172C8-75BD-BEB7-60CB-3384C3C9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DDDC0-7313-71A4-82FC-011AA27F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2EB6-348E-494E-BC31-EB9171D55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1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3FEC2-AFDC-295E-F878-2EEBE924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9D12-F2D2-4AE6-A2E2-C7423CA326E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76C1F-3147-D3DA-1AB6-27D208878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4E2F7-F53A-060E-1932-7F602A17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2EB6-348E-494E-BC31-EB9171D55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5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72B8-A75C-2A94-2D34-BDAAD247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B16CB-6C1C-2257-051F-76866BF26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44DEF-2E29-A4EF-69AC-8076EAC23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8C6F5-BF30-3EE9-509F-323708D6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9D12-F2D2-4AE6-A2E2-C7423CA326E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64465-47DA-990F-D26C-333C1D0C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F1AD0-0647-5DAD-A38B-BA4B12F1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2EB6-348E-494E-BC31-EB9171D55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8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B448-8420-4F4C-E60B-9822635A6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986B5-3E8F-D6DE-34D9-E63BB6DBD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E3C74-3084-E099-BC33-CBBFACB4C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5BE9D-29E0-A31D-9024-E3A3A8D5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9D12-F2D2-4AE6-A2E2-C7423CA326E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0C56A-3C2A-89F0-1E34-A0DDD3B2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1EBD5-9580-D359-ABF7-145A5E28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2EB6-348E-494E-BC31-EB9171D55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9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026A21-0147-A4B4-4574-4F553A204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3FFF5-EF25-A3D8-F89F-E62987C48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086FC-1862-A69A-8318-CD582E5E7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19D12-F2D2-4AE6-A2E2-C7423CA326E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B6BC4-4039-15D2-3EC8-213EA3C87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EA5A6-8A19-D8A4-9BA3-F2CF6299A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42EB6-348E-494E-BC31-EB9171D55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7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3B26A-DC85-35B1-8EA1-8D8892CB8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Lipids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E83C0-5B7A-2B08-D1ED-1E64FFE7CC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3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1AA63F-C182-E11D-C1EE-6613705B3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257" y="480601"/>
            <a:ext cx="7773485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7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4FA65-893E-8963-FDD1-32BC01512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36" y="766391"/>
            <a:ext cx="7897327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1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12FBD3-0592-311C-C4A1-75E5C1854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494" y="566338"/>
            <a:ext cx="7783011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6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9AE612-8D5F-2E66-9AA2-38C3791C0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205" y="518706"/>
            <a:ext cx="7811590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4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B02276-307E-EEB5-04BC-E5FD3AB09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94" y="537759"/>
            <a:ext cx="7421011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2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3DF81-EEB2-6512-E860-5B02FF902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84" y="575864"/>
            <a:ext cx="7754432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8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2F5343-6536-816E-AE97-58F7CADA4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31" y="575864"/>
            <a:ext cx="7792537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1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3A0F9-1367-F50A-B863-37C31EB11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84" y="933101"/>
            <a:ext cx="7754432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5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8B5D9-FE66-8C5C-F3B5-D242484E2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15" y="623496"/>
            <a:ext cx="7659169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81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Lipids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dotsha raheem</dc:creator>
  <cp:lastModifiedBy>dotsha raheem</cp:lastModifiedBy>
  <cp:revision>3</cp:revision>
  <dcterms:created xsi:type="dcterms:W3CDTF">2024-07-22T21:32:55Z</dcterms:created>
  <dcterms:modified xsi:type="dcterms:W3CDTF">2024-07-22T22:16:31Z</dcterms:modified>
</cp:coreProperties>
</file>