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095D4-4240-3950-4C99-A3A64ACB9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BEB13-DC96-F7F8-E2F8-5A8F179A7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AC409-80CE-687E-432E-8F3DD48F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1AF-B556-4E17-AD96-3C2C1D8EFD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50E01-C001-8E00-F6BC-1BC2525B0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9670F-59E7-70AD-2273-7B984C64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31A5-8D4F-4A98-B738-BCB911243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341B-7E03-5DB5-00AA-94C93BDF7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EB675-E48E-7BEF-D74A-C2A8ACAB3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33718-0271-D158-8F06-7641097B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1AF-B556-4E17-AD96-3C2C1D8EFD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60459-169A-65D7-9A5D-C5D0976DA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29C62-D107-15F3-D5C4-8B1A9A181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31A5-8D4F-4A98-B738-BCB911243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D65266-BD81-AEED-EB43-7002C3E1E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0055E-97C4-82C3-13C1-0FF94DCE8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CE5E5-219B-29CE-633D-4F6FE22FE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1AF-B556-4E17-AD96-3C2C1D8EFD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91246-2BD5-1716-C7DF-529164787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D67FB-1925-B548-8B47-D9BD141A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31A5-8D4F-4A98-B738-BCB911243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0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4EA6E-512B-B353-47B5-D6B40E7E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BAD6-BFA2-DFE9-93CC-67048953E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7D74C-E899-E0F2-13E0-904D7B2E3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1AF-B556-4E17-AD96-3C2C1D8EFD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F0FBE-050D-C1FB-D059-4EA933FA6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B89C3-EAE6-2013-CB6C-536217DAC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31A5-8D4F-4A98-B738-BCB911243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8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49CF-5499-EAD6-D9D3-F5A750F2C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91FFA-2722-9B07-8CB2-200A3B5AE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8DBDC-3E96-1D7E-0F69-2F26511A6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1AF-B556-4E17-AD96-3C2C1D8EFD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45AA6-B004-F2A5-83B1-B3B930993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DD700-B24A-8266-D3F1-54248458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31A5-8D4F-4A98-B738-BCB911243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5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F8F6B-B2E1-D15F-092F-5F9375E5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9AE35-37B3-A83E-0E3C-85C67F229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ED63C-28D2-3FB3-5706-63798933E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89E76-18EB-721B-E61E-E085DD7CE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1AF-B556-4E17-AD96-3C2C1D8EFD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9E12D-C412-6B0E-833A-13C5F1E3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556BF-6136-E6C5-116F-462CC5A4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31A5-8D4F-4A98-B738-BCB911243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8F51D-8E5B-17D8-43FD-CEAE3C8CA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F28E3-A282-EE73-FAC5-4EE4BA0E6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4EDD0-B866-FB30-BE4C-54A0122AF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1C9E2D-7AE3-F770-D1F6-B88795A3E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41F82-C0B3-E5AE-9B50-C24F524D5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180207-0AD8-EC79-3FF6-F25C850BC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1AF-B556-4E17-AD96-3C2C1D8EFD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2137C-8214-A538-ECCF-4BE94DF03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E063F6-602C-EC8B-8E8F-FE817BB7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31A5-8D4F-4A98-B738-BCB911243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1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4996E-AC17-CA25-801F-4D80C60A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CC3A16-A5D1-C972-EE72-8265D15C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1AF-B556-4E17-AD96-3C2C1D8EFD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6C03B6-3082-8A7F-CBF3-38E782E6E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9E734-45C0-E0AA-ACC6-7CE66CAE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31A5-8D4F-4A98-B738-BCB911243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4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0E8557-49D9-152E-B8BC-2C8B53E9F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1AF-B556-4E17-AD96-3C2C1D8EFD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87D435-E3FC-1692-74B6-BD0739BBF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BD9D2-6AE8-7789-D051-AE3600A9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31A5-8D4F-4A98-B738-BCB911243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974-77E7-BD27-68ED-B52EE9A66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5DB0D-B5F4-68F9-E7D5-B343ED858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93122-E742-2F98-ED3E-8DB609307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4FAAE-2104-6146-D77B-919CCD545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1AF-B556-4E17-AD96-3C2C1D8EFD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FC55B-FA5D-2D60-F52D-25FBFA44F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8B897-E21F-6B94-CC55-A38D463C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31A5-8D4F-4A98-B738-BCB911243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4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1A8F7-EB25-9B45-F2A0-3F96D438F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445DE7-A869-6AE1-ACFA-9152F026DF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9944B-7CD4-D0A0-D8A2-8EED57F65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78C73-8993-BC57-D8AA-FEF609362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1AF-B556-4E17-AD96-3C2C1D8EFD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C0520-FC85-1CE2-FA68-AE2C1FE39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31D80-0C2E-4514-E223-EB3D70C8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31A5-8D4F-4A98-B738-BCB911243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C1A3F2-D6D7-BF68-42D3-E38325E8E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1A9B3-D435-AC1D-6D38-3304332C9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DC8FF-A3E4-DCB7-69F8-C9FAE77AB6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DF1AF-B556-4E17-AD96-3C2C1D8EFD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EA08E-B41A-E76F-C619-B4CC8F14EC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5A2E3-404D-A74A-B735-FDA813A7D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531A5-8D4F-4A98-B738-BCB911243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9F5C5-F841-62B8-0228-2BA39F094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046" y="689377"/>
            <a:ext cx="9983449" cy="58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74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86B42C-8A4A-6307-BCA4-D1FF03582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007" y="451534"/>
            <a:ext cx="9308891" cy="586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9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52DFA3-690D-12C4-3F2A-BE108C186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80" y="543510"/>
            <a:ext cx="10388184" cy="58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9F1AAB-1EF6-0947-AEB6-52AAB2A30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046" y="1064734"/>
            <a:ext cx="10403174" cy="52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15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455A7D-3C30-7FF3-D20C-E5A378ED6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233" y="802249"/>
            <a:ext cx="10538085" cy="584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4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463C16-146A-1706-A4A3-2DBE04653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771" y="1275163"/>
            <a:ext cx="9968458" cy="469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24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F8E201-64DF-B670-D925-5B885BB10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216" y="301340"/>
            <a:ext cx="9803567" cy="625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8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34C403-5EA8-019C-5AAD-E88C52DE9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417" y="1180954"/>
            <a:ext cx="10552929" cy="449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470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3AAED-D9B9-D3BB-0116-0ED8DEF4E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056" y="1533677"/>
            <a:ext cx="8464963" cy="457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64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49D4F9-CFBF-CAA2-3133-6266BE9A2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524" y="1036356"/>
            <a:ext cx="9218951" cy="504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34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dotsha raheem</dc:creator>
  <cp:lastModifiedBy>dotsha raheem</cp:lastModifiedBy>
  <cp:revision>1</cp:revision>
  <dcterms:created xsi:type="dcterms:W3CDTF">2024-07-22T13:03:49Z</dcterms:created>
  <dcterms:modified xsi:type="dcterms:W3CDTF">2024-07-22T13:08:43Z</dcterms:modified>
</cp:coreProperties>
</file>