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43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6DE014-036E-4880-AFE1-CCFA474AC30C}" type="datetimeFigureOut">
              <a:rPr lang="en-US" smtClean="0"/>
              <a:t>5/27/2021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37426-8F6F-4E5F-85FC-545EECE73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125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37426-8F6F-4E5F-85FC-545EECE739C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6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accen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Calculus</a:t>
            </a:r>
            <a:br>
              <a:rPr lang="en-US" sz="3600" dirty="0">
                <a:solidFill>
                  <a:schemeClr val="accent1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3600" dirty="0">
                <a:solidFill>
                  <a:schemeClr val="accent1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2020-2021</a:t>
            </a:r>
            <a:endParaRPr lang="en-US" sz="3600" dirty="0">
              <a:solidFill>
                <a:schemeClr val="accent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238" y="2133600"/>
            <a:ext cx="7086600" cy="3505200"/>
          </a:xfrm>
        </p:spPr>
        <p:txBody>
          <a:bodyPr>
            <a:normAutofit fontScale="62500" lnSpcReduction="20000"/>
          </a:bodyPr>
          <a:lstStyle/>
          <a:p>
            <a:r>
              <a:rPr lang="en-US" sz="5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Chapter four</a:t>
            </a:r>
          </a:p>
          <a:p>
            <a:r>
              <a:rPr lang="en-US" sz="5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Application of Derivatives</a:t>
            </a:r>
          </a:p>
          <a:p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Ivan Dler Ali</a:t>
            </a:r>
          </a:p>
          <a:p>
            <a:r>
              <a:rPr lang="en-US" sz="4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Salahaddin University- College of Education –Mathematics Department</a:t>
            </a:r>
          </a:p>
          <a:p>
            <a:endParaRPr lang="en-US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van.ali1@su.edu.krd</a:t>
            </a:r>
            <a:r>
              <a:rPr lang="en-US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646"/>
          <a:stretch/>
        </p:blipFill>
        <p:spPr bwMode="auto">
          <a:xfrm>
            <a:off x="6629400" y="381000"/>
            <a:ext cx="155593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43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79248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286000"/>
            <a:ext cx="4724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5410200"/>
            <a:ext cx="51816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783303" y="5215254"/>
            <a:ext cx="608064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73136" y="228600"/>
            <a:ext cx="531864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714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43348" y="1752600"/>
            <a:ext cx="8382000" cy="3046988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>
              <a:lnSpc>
                <a:spcPct val="200000"/>
              </a:lnSpc>
            </a:pPr>
            <a:r>
              <a:rPr lang="en-US" sz="9600" b="1" i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Thank you</a:t>
            </a:r>
            <a:endParaRPr lang="en-US" sz="9600" b="1" i="1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8251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Extreme values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71600"/>
            <a:ext cx="8305800" cy="3810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452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Example 1: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95400"/>
            <a:ext cx="6019800" cy="3505200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09600" y="4953000"/>
                <a:ext cx="662940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b="1" dirty="0" smtClean="0"/>
                  <a:t>Minimum  value </a:t>
                </a:r>
                <a14:m>
                  <m:oMath xmlns:m="http://schemas.openxmlformats.org/officeDocument/2006/math">
                    <m:r>
                      <a:rPr lang="en-US" b="1" i="1"/>
                      <m:t>𝒇</m:t>
                    </m:r>
                    <m:r>
                      <a:rPr lang="en-US" b="1" i="1"/>
                      <m:t>(</m:t>
                    </m:r>
                    <m:r>
                      <a:rPr lang="en-US" b="1" i="1"/>
                      <m:t>𝒂</m:t>
                    </m:r>
                    <m:r>
                      <a:rPr lang="en-US" b="1" i="1"/>
                      <m:t>)</m:t>
                    </m:r>
                  </m:oMath>
                </a14:m>
                <a:r>
                  <a:rPr lang="en-US" b="1" dirty="0"/>
                  <a:t> and Maximum value </a:t>
                </a:r>
                <a14:m>
                  <m:oMath xmlns:m="http://schemas.openxmlformats.org/officeDocument/2006/math">
                    <m:r>
                      <a:rPr lang="en-US" b="1" i="1"/>
                      <m:t>𝒇</m:t>
                    </m:r>
                    <m:r>
                      <a:rPr lang="en-US" b="1" i="1"/>
                      <m:t>(</m:t>
                    </m:r>
                    <m:r>
                      <a:rPr lang="en-US" b="1" i="1" smtClean="0">
                        <a:latin typeface="Cambria Math"/>
                      </a:rPr>
                      <m:t>𝒅</m:t>
                    </m:r>
                    <m:r>
                      <a:rPr lang="en-US" b="1" i="1"/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" y="4953000"/>
                <a:ext cx="6629400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735" t="-8333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4224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229600" cy="228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24200"/>
            <a:ext cx="8077200" cy="259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7321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2400" b="1" dirty="0" smtClean="0"/>
              <a:t>Function with the same defining rule or formula can have different  maximum </a:t>
            </a:r>
            <a:r>
              <a:rPr lang="en-US" sz="2400" b="1" dirty="0"/>
              <a:t>value</a:t>
            </a:r>
            <a:r>
              <a:rPr lang="en-US" sz="2400" b="1" dirty="0" smtClean="0"/>
              <a:t> or minimum value depending on the domain</a:t>
            </a:r>
            <a:endParaRPr lang="en-US" sz="2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44" y="1514168"/>
            <a:ext cx="5181600" cy="4581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499420"/>
            <a:ext cx="3886200" cy="4367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8101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3333750" cy="35242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38200" y="4419602"/>
            <a:ext cx="8382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0492" y="765067"/>
            <a:ext cx="326308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75392"/>
            <a:ext cx="3810000" cy="31586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4572000" y="4202672"/>
            <a:ext cx="12954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500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860"/>
            <a:ext cx="8229600" cy="561084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68" y="122279"/>
            <a:ext cx="8229600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08784" y="1353147"/>
            <a:ext cx="114300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614326"/>
            <a:ext cx="7205663" cy="414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943600"/>
            <a:ext cx="68580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14550" y="5852626"/>
            <a:ext cx="400050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061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8763000" cy="19812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124199"/>
            <a:ext cx="3200400" cy="2171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290" y="3167061"/>
            <a:ext cx="3188110" cy="21289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296052"/>
            <a:ext cx="5105400" cy="1333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380944" y="5111386"/>
            <a:ext cx="608064" cy="369332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 will begin with a special case of the Mean Value Theorem, Called Roll’s Theorem.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0218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678" y="2277090"/>
            <a:ext cx="830580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391640"/>
            <a:ext cx="5867400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64636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93</TotalTime>
  <Words>77</Words>
  <Application>Microsoft Office PowerPoint</Application>
  <PresentationFormat>On-screen Show (4:3)</PresentationFormat>
  <Paragraphs>16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Calculus 2020-2021</vt:lpstr>
      <vt:lpstr>Extreme values</vt:lpstr>
      <vt:lpstr>Example 1:</vt:lpstr>
      <vt:lpstr>PowerPoint Presentation</vt:lpstr>
      <vt:lpstr>Function with the same defining rule or formula can have different  maximum value or minimum value depending on the domain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peshraw</dc:creator>
  <cp:lastModifiedBy>peshraw</cp:lastModifiedBy>
  <cp:revision>20</cp:revision>
  <dcterms:created xsi:type="dcterms:W3CDTF">2006-08-16T00:00:00Z</dcterms:created>
  <dcterms:modified xsi:type="dcterms:W3CDTF">2021-05-27T13:59:23Z</dcterms:modified>
</cp:coreProperties>
</file>