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6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3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1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9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0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9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1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7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8C70E-987D-47C2-81BB-6C19DEC08E3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004E-6DBF-4390-A6FD-A53E8762F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990600"/>
            <a:ext cx="6172200" cy="381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  <a:cs typeface="Ali_K_Alwand" pitchFamily="2" charset="-78"/>
              </a:rPr>
              <a:t>محازةرةى سيَةم</a:t>
            </a:r>
            <a:endParaRPr lang="en-US" sz="40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99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>
                <a:cs typeface="Ali_K_Alwand" pitchFamily="2" charset="-78"/>
              </a:rPr>
              <a:t>هةلةكاني ثيَوانة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r" rtl="1"/>
            <a:r>
              <a:rPr lang="ar-IQ" sz="2000" dirty="0" smtClean="0">
                <a:cs typeface="+mj-cs"/>
              </a:rPr>
              <a:t>جۆری ئه‌و دیارده‌ی كه‌ ده‌مانه‌وێت پێوانه‌ی بكه‌ین، بۆ نموونه‌: دیارده‌ سروشتییه‌كان و شته‌ به‌رجه‌سته‌كان كه‌ ڕاسته‌وخۆ پێوانه‌ ده‌كرێن ئه‌نجامه‌كه‌یان وردتر و ڕاستتره‌، وبة </a:t>
            </a:r>
            <a:r>
              <a:rPr lang="ar-IQ" sz="2000" dirty="0" smtClean="0">
                <a:cs typeface="Ali_K_Alwand" pitchFamily="2" charset="-78"/>
              </a:rPr>
              <a:t>ثيضةوانةوة . </a:t>
            </a:r>
          </a:p>
          <a:p>
            <a:pPr marL="0" indent="0" algn="r" rtl="1">
              <a:buNone/>
            </a:pPr>
            <a:endParaRPr lang="ar-IQ" sz="2000" dirty="0" smtClean="0">
              <a:cs typeface="Ali_K_Alwand" pitchFamily="2" charset="-78"/>
            </a:endParaRPr>
          </a:p>
          <a:p>
            <a:pPr algn="r" rtl="1"/>
            <a:r>
              <a:rPr lang="ar-IQ" sz="2000" dirty="0" smtClean="0">
                <a:cs typeface="+mj-cs"/>
              </a:rPr>
              <a:t>جۆری ئه‌و ئامرازه‌ی كه‌ بۆ پێوانه‌كردن به‌كارده‌هێنرێت، كه‌ تاوه‌كو پێوه‌ره‌كه‌ وردتر بێت ئه‌نجامه‌كه‌ی دروستتر ده‌بێت.</a:t>
            </a:r>
          </a:p>
          <a:p>
            <a:pPr algn="r" rtl="1"/>
            <a:r>
              <a:rPr lang="ar-IQ" sz="2000" dirty="0" smtClean="0">
                <a:cs typeface="+mj-cs"/>
              </a:rPr>
              <a:t>ئامانج له‌ پێوانه‌كردن، واته‌ دیاركردنی ئامانجه‌كه‌ كاریگه‌ری ده‌بێت له‌سه‌ر وردی ئه‌نجامه‌كه‌ی، بۆ نموونه‌ تا ئامانجه‌كه‌ گه‌وره‌تر بێت ئه‌وه‌ هه‌وڵدان زیاتر ده‌بێت . </a:t>
            </a:r>
          </a:p>
          <a:p>
            <a:pPr marL="0" indent="0" algn="r" rtl="1">
              <a:buNone/>
            </a:pPr>
            <a:endParaRPr lang="ar-IQ" sz="2000" dirty="0" smtClean="0">
              <a:cs typeface="+mj-cs"/>
            </a:endParaRPr>
          </a:p>
          <a:p>
            <a:pPr algn="r" rtl="1"/>
            <a:r>
              <a:rPr lang="ar-IQ" sz="2000" dirty="0" smtClean="0">
                <a:cs typeface="+mj-cs"/>
              </a:rPr>
              <a:t>هه‌ڵه‌ خودییه‌كان، ئه‌م جۆره‌ هه‌ڵانه‌ زیاتر له‌ ئه‌و تێست و پێوانكارانه‌دا رووده‌دن كه‌ خودین و حه‌زو و ویست و مه‌زاجی توێژه‌ر (نمره‌ دانه‌ر) رۆڵی سه‌ره‌كی ده‌بینن . </a:t>
            </a:r>
          </a:p>
          <a:p>
            <a:pPr algn="r" rtl="1"/>
            <a:r>
              <a:rPr lang="ar-IQ" sz="2000" dirty="0" smtClean="0">
                <a:cs typeface="+mj-cs"/>
              </a:rPr>
              <a:t>هه‌ڵه‌كانی سه‌رنجدان، دیقه‌ت و وردی و لێهاتوویی له‌ مامۆستایه‌كه‌وه‌ بۆ مامۆستایه‌كی دیكه‌ ده‌گۆڕێت، واته‌ جیاوازی تاكی (الفروق الفردیه‌) له‌ نێوانیاندا هه‌یه‌ و له‌ كاتی سه‌رنجدانیان بۆ ره‌فتارێكی قوتابی هه‌ریه‌كه‌و به‌جۆرێك باسی ده‌كات و هه‌ڵسه‌نگاندنی بۆ ده‌كات. 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546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IQ" sz="3600" dirty="0" smtClean="0"/>
              <a:t>جیاوازی پێوانه‌ له‌ نێوان زانسته‌ په‌روه‌رده‌ییه‌كان و زانسته‌ سروشتییه‌كان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IQ" dirty="0" smtClean="0"/>
              <a:t>پێوانی سروشتی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IQ" dirty="0" smtClean="0"/>
              <a:t>پێوانی راسته‌وخۆییه‌. </a:t>
            </a:r>
          </a:p>
          <a:p>
            <a:pPr algn="r" rtl="1"/>
            <a:r>
              <a:rPr lang="ar-IQ" dirty="0" smtClean="0"/>
              <a:t>رێژه‌ی جێگیری تێدا زۆره.‌ </a:t>
            </a:r>
          </a:p>
          <a:p>
            <a:pPr algn="r" rtl="1"/>
            <a:r>
              <a:rPr lang="ar-IQ" dirty="0" smtClean="0"/>
              <a:t>رێژه‌ی هه‌ڵه‌ی تێدا (1%) وكه‌متره‌. </a:t>
            </a:r>
          </a:p>
          <a:p>
            <a:pPr algn="r" rtl="1"/>
            <a:r>
              <a:rPr lang="ar-IQ" dirty="0" smtClean="0"/>
              <a:t>مامه‌ڵه‌ له‌گه‌ڵ مادده‌ ده‌كات. </a:t>
            </a:r>
          </a:p>
          <a:p>
            <a:pPr algn="r" rtl="1"/>
            <a:r>
              <a:rPr lang="ar-IQ" dirty="0" smtClean="0"/>
              <a:t>كه‌ره‌سته‌كانی پێوانه‌، ئاماده‌كراوه‌ و جێگیره‌. وه‌ك (كگم. م. سم. گم.</a:t>
            </a:r>
          </a:p>
          <a:p>
            <a:pPr marL="0" indent="0" algn="r" rtl="1">
              <a:buNone/>
            </a:pPr>
            <a:r>
              <a:rPr lang="ar-IQ" dirty="0" smtClean="0"/>
              <a:t>ملم... هتد).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IQ" dirty="0" smtClean="0"/>
              <a:t>پێوانی په‌روه‌رده‌یی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IQ" dirty="0" smtClean="0"/>
              <a:t>پێوانی ناڕاسته‌وخۆییه‌. </a:t>
            </a:r>
          </a:p>
          <a:p>
            <a:pPr algn="r" rtl="1"/>
            <a:r>
              <a:rPr lang="ar-IQ" dirty="0" smtClean="0"/>
              <a:t>رێژه‌ی جێگیری تێدا كه‌مه‌. </a:t>
            </a:r>
          </a:p>
          <a:p>
            <a:pPr algn="r" rtl="1"/>
            <a:r>
              <a:rPr lang="ar-IQ" dirty="0" smtClean="0"/>
              <a:t>رێژه‌ی هه‌ڵه‌ی تێدا (5%) وكه‌متره‌. </a:t>
            </a:r>
          </a:p>
          <a:p>
            <a:pPr algn="r" rtl="1"/>
            <a:r>
              <a:rPr lang="ar-IQ" dirty="0" smtClean="0"/>
              <a:t>مامه‌ڵه‌ له‌گه‌ڵ مرۆڤ ده‌كات، له‌ ره‌وشتی تاك ده‌كۆڵێته‌وه‌.</a:t>
            </a:r>
          </a:p>
          <a:p>
            <a:pPr algn="r" rtl="1"/>
            <a:r>
              <a:rPr lang="ar-IQ" dirty="0" smtClean="0"/>
              <a:t>كه‌ره‌سته‌كانی پێوانه‌، ئاماده‌ نه‌كراوه‌ و جێگیر نییه‌.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7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IQ" sz="3600" dirty="0" smtClean="0"/>
              <a:t>خه‌مڵاندن (قه‌بڵاندن) (التقدیر أو تخمین) )</a:t>
            </a:r>
            <a:r>
              <a:rPr lang="en-US" sz="3600" dirty="0" smtClean="0"/>
              <a:t>Estimation):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IQ" sz="2800" dirty="0" smtClean="0"/>
              <a:t> مەبەست لەزاراوەی خەملاندن: پێوانەكردنی دیاردە و شتەكانە، پشت بە پێشبینی دەبەستێت، كە وردی و راستی رێژەیی تێدایە لەوانەشە تێدا نەبێت، چونكە پێوەرێكی دروست بۆ پێوانەكردنیان بەكارناهێنرێت. </a:t>
            </a:r>
          </a:p>
          <a:p>
            <a:pPr algn="just" rtl="1"/>
            <a:r>
              <a:rPr lang="ar-IQ" sz="2800" dirty="0" smtClean="0"/>
              <a:t>نموونە كە دەڵێن ئەو پیاوە كورتە باڵایە؟! ئەم بڕیارە تا چ رادەیەك راستە! لەسەر چ بنەمایەك ئەمە ووتراوە؟! لەوانەیە نەزانین؟! بەڵام ئەگەر وترا ئەو پیاوە باڵا كورتە، ئه‌مه‌ش لەبەر ئەوەی درێژی باڵای (120سم)ە واتا وەسفەكە روونترە و ئاشكراترە. سەرەڕای ئەوەش دەبێت پێوەرێك هەبێت بۆ بەراورد كردن، بەڵێ‌ بە كورتە باڵا ئەژمار دەكرێت، لەبەر ئەوەی تێكڕای درێژی پیاوان وەكو( معدل ) دەبێت (170سم) بێت.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765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به‌راورد له‌ نێوان پێوانه‌كردن و خه‌ملاندن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خه‌ملاندن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191000" cy="3951288"/>
          </a:xfrm>
        </p:spPr>
        <p:txBody>
          <a:bodyPr/>
          <a:lstStyle/>
          <a:p>
            <a:pPr algn="r" rtl="1"/>
            <a:r>
              <a:rPr lang="ar-IQ" dirty="0" smtClean="0"/>
              <a:t>پشت به‌ پێشبینی یان خه‌ملاندن ده‌به‌سترێت بۆ دیاریكردنی بڕو چۆنییه‌تی خاسییه‌تی شته‌كان. </a:t>
            </a:r>
          </a:p>
          <a:p>
            <a:pPr algn="r" rtl="1"/>
            <a:r>
              <a:rPr lang="ar-IQ" dirty="0" smtClean="0"/>
              <a:t>ئه‌و ئه‌نجامه‌ی ده‌ستمان ده‌كه‌وێت گریمانه‌ییه‌ ورد و ده‌قیق نییه‌. </a:t>
            </a:r>
          </a:p>
          <a:p>
            <a:pPr algn="r" rtl="1"/>
            <a:r>
              <a:rPr lang="ar-IQ" dirty="0" smtClean="0"/>
              <a:t>له‌ كاتێكدا خه‌ملاندنی خه‌سڵه‌تی شته‌كان، بڕیاری دڵنیایی و كۆتایی نین.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IQ" dirty="0" smtClean="0"/>
              <a:t>پێوانه‌كردن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/>
          <a:lstStyle/>
          <a:p>
            <a:pPr algn="r" rtl="1"/>
            <a:r>
              <a:rPr lang="ar-IQ" dirty="0" smtClean="0"/>
              <a:t>پشت به‌ ئامراز (پێوه‌رێك) ده‌به‌سترێت بۆ پێوانكردنی دیارده‌ و شته‌كان بۆ نموونه‌، وه‌ك (تاقیكردنه‌وه‌كان، مه‌تر، كیلۆمه‌تر....هتد).</a:t>
            </a:r>
          </a:p>
          <a:p>
            <a:pPr algn="r" rtl="1"/>
            <a:r>
              <a:rPr lang="ar-IQ" dirty="0" smtClean="0"/>
              <a:t>ئه‌نجامه‌كه‌ی وردتر و باوه‌ڕپێكراوتره‌ به‌تایبه‌ت پێوانه‌ی شته‌ ماددییه‌كان. </a:t>
            </a:r>
          </a:p>
          <a:p>
            <a:pPr algn="r" rtl="1"/>
            <a:r>
              <a:rPr lang="ar-IQ" dirty="0" smtClean="0"/>
              <a:t>ئه‌و داتا و زانیارییانه‌ی كه‌ به‌هۆی پێوانه‌كردنه‌وه‌ ده‌ستمان ده‌كه‌ون راستترن و زۆر سوودمه‌ندتره‌ بۆ بڕیاردان.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2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هةلةكاني ثيَوانة </vt:lpstr>
      <vt:lpstr>جیاوازی پێوانه‌ له‌ نێوان زانسته‌ په‌روه‌رده‌ییه‌كان و زانسته‌ سروشتییه‌كان</vt:lpstr>
      <vt:lpstr>خه‌مڵاندن (قه‌بڵاندن) (التقدیر أو تخمین) )Estimation):</vt:lpstr>
      <vt:lpstr>به‌راورد له‌ نێوان پێوانه‌كردن و خه‌ملاندن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BAREZ</dc:creator>
  <cp:lastModifiedBy>BAREZ</cp:lastModifiedBy>
  <cp:revision>9</cp:revision>
  <dcterms:created xsi:type="dcterms:W3CDTF">2022-10-08T12:07:39Z</dcterms:created>
  <dcterms:modified xsi:type="dcterms:W3CDTF">2022-10-08T13:42:03Z</dcterms:modified>
</cp:coreProperties>
</file>