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6106D7E-7AF8-4409-80EA-EA1EBF492F6F}" type="datetimeFigureOut">
              <a:rPr lang="en-US" smtClean="0"/>
              <a:t>10/18/2022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6016F05-8623-4FE4-B9D0-30C183B4F0D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106D7E-7AF8-4409-80EA-EA1EBF492F6F}" type="datetimeFigureOut">
              <a:rPr lang="en-US" smtClean="0"/>
              <a:t>10/18/2022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016F05-8623-4FE4-B9D0-30C183B4F0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106D7E-7AF8-4409-80EA-EA1EBF492F6F}" type="datetimeFigureOut">
              <a:rPr lang="en-US" smtClean="0"/>
              <a:t>10/18/2022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016F05-8623-4FE4-B9D0-30C183B4F0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106D7E-7AF8-4409-80EA-EA1EBF492F6F}" type="datetimeFigureOut">
              <a:rPr lang="en-US" smtClean="0"/>
              <a:t>10/18/2022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016F05-8623-4FE4-B9D0-30C183B4F0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106D7E-7AF8-4409-80EA-EA1EBF492F6F}" type="datetimeFigureOut">
              <a:rPr lang="en-US" smtClean="0"/>
              <a:t>10/18/2022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016F05-8623-4FE4-B9D0-30C183B4F0D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106D7E-7AF8-4409-80EA-EA1EBF492F6F}" type="datetimeFigureOut">
              <a:rPr lang="en-US" smtClean="0"/>
              <a:t>10/18/2022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016F05-8623-4FE4-B9D0-30C183B4F0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6106D7E-7AF8-4409-80EA-EA1EBF492F6F}" type="datetimeFigureOut">
              <a:rPr lang="en-US" smtClean="0"/>
              <a:t>10/18/2022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6016F05-8623-4FE4-B9D0-30C183B4F0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6106D7E-7AF8-4409-80EA-EA1EBF492F6F}" type="datetimeFigureOut">
              <a:rPr lang="en-US" smtClean="0"/>
              <a:t>10/18/2022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6016F05-8623-4FE4-B9D0-30C183B4F0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6106D7E-7AF8-4409-80EA-EA1EBF492F6F}" type="datetimeFigureOut">
              <a:rPr lang="en-US" smtClean="0"/>
              <a:t>10/18/2022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6016F05-8623-4FE4-B9D0-30C183B4F0D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106D7E-7AF8-4409-80EA-EA1EBF492F6F}" type="datetimeFigureOut">
              <a:rPr lang="en-US" smtClean="0"/>
              <a:t>10/18/2022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016F05-8623-4FE4-B9D0-30C183B4F0D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6106D7E-7AF8-4409-80EA-EA1EBF492F6F}" type="datetimeFigureOut">
              <a:rPr lang="en-US" smtClean="0"/>
              <a:t>10/18/2022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016F05-8623-4FE4-B9D0-30C183B4F0D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6106D7E-7AF8-4409-80EA-EA1EBF492F6F}" type="datetimeFigureOut">
              <a:rPr lang="en-US" smtClean="0"/>
              <a:t>10/18/2022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6016F05-8623-4FE4-B9D0-30C183B4F0D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924800" cy="1066800"/>
          </a:xfrm>
        </p:spPr>
        <p:txBody>
          <a:bodyPr>
            <a:normAutofit fontScale="90000"/>
          </a:bodyPr>
          <a:lstStyle/>
          <a:p>
            <a:pPr algn="ctr"/>
            <a:r>
              <a:rPr lang="ar-IQ" dirty="0"/>
              <a:t>سێیه‌م: تاقیكردنەوەی كرداری (جێبەجێكردن):</a:t>
            </a:r>
            <a:endParaRPr lang="en-US" dirty="0"/>
          </a:p>
        </p:txBody>
      </p:sp>
      <p:sp>
        <p:nvSpPr>
          <p:cNvPr id="3" name="Subtitle 2"/>
          <p:cNvSpPr>
            <a:spLocks noGrp="1"/>
          </p:cNvSpPr>
          <p:nvPr>
            <p:ph type="subTitle" idx="1"/>
          </p:nvPr>
        </p:nvSpPr>
        <p:spPr>
          <a:xfrm>
            <a:off x="990600" y="1600200"/>
            <a:ext cx="7924800" cy="5029200"/>
          </a:xfrm>
        </p:spPr>
        <p:txBody>
          <a:bodyPr/>
          <a:lstStyle/>
          <a:p>
            <a:pPr algn="just" rtl="1"/>
            <a:r>
              <a:rPr lang="ar-IQ" dirty="0"/>
              <a:t>بریتیە لەو تاقیكردنەوانەی، كە تواناو كارامەیی فێرخواز لە بواری كرداریدا تاقیدەكرێتەوە، بەمەبەستی زانینی ئاستی هەندێ‌ لایەنی هونەری و جێبەجێكردن، كە بەتاقیكردنەوەكانی زارەكی و نوسینەكی پێوانە ناكرێن. ئه‌مه‌ش لەرێگای خستنەڕووی چەند پرسیارێك كە پێشتر بە شێوەی تیۆری زانیاری له‌سه‌ریان وه‌رگرتووه‌، داوا له‌ فێرخواز ده‌كرێت به‌شێوه‌ی كردارەكی پراكتیزەی چالاكییەك بكات لە كاتێكی دیاریكراودا، دەكرێت بە یەكێك لە جۆرەكانی كارامەیی تاقیبكرێتەوە، كە بریتیین لەكارامەیی ژیری و كۆمەلایەتی و دەرونی جوڵەیی.</a:t>
            </a:r>
            <a:endParaRPr lang="en-US" dirty="0"/>
          </a:p>
        </p:txBody>
      </p:sp>
    </p:spTree>
    <p:extLst>
      <p:ext uri="{BB962C8B-B14F-4D97-AF65-F5344CB8AC3E}">
        <p14:creationId xmlns:p14="http://schemas.microsoft.com/office/powerpoint/2010/main" val="3660062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866888" cy="914400"/>
          </a:xfrm>
        </p:spPr>
        <p:txBody>
          <a:bodyPr>
            <a:normAutofit fontScale="90000"/>
          </a:bodyPr>
          <a:lstStyle/>
          <a:p>
            <a:pPr algn="ctr"/>
            <a:r>
              <a:rPr lang="ar-IQ" dirty="0"/>
              <a:t>بوارەكانی بەكارهێنانی تاقیكردنەوەی كرداری</a:t>
            </a:r>
            <a:endParaRPr lang="en-US" dirty="0"/>
          </a:p>
        </p:txBody>
      </p:sp>
      <p:sp>
        <p:nvSpPr>
          <p:cNvPr id="3" name="Content Placeholder 2"/>
          <p:cNvSpPr>
            <a:spLocks noGrp="1"/>
          </p:cNvSpPr>
          <p:nvPr>
            <p:ph idx="1"/>
          </p:nvPr>
        </p:nvSpPr>
        <p:spPr>
          <a:xfrm>
            <a:off x="990600" y="1447800"/>
            <a:ext cx="7943088" cy="5257800"/>
          </a:xfrm>
        </p:spPr>
        <p:txBody>
          <a:bodyPr>
            <a:normAutofit fontScale="92500" lnSpcReduction="10000"/>
          </a:bodyPr>
          <a:lstStyle/>
          <a:p>
            <a:pPr algn="just" rtl="1"/>
            <a:r>
              <a:rPr lang="ar-IQ" dirty="0"/>
              <a:t>- </a:t>
            </a:r>
            <a:r>
              <a:rPr lang="ar-IQ" sz="2800" dirty="0"/>
              <a:t>بۆ بواری بابەتە زانسستییەكانی وەك فیزیا و كیمیا و زیندەوەرزانی و تاقیگە و چالاكیە وەرزشیەكان و مۆسیقا و هونەری شێوەكاری و وێنەكێشان و شانۆ و نەخشە و كۆمپیوتەر.</a:t>
            </a:r>
          </a:p>
          <a:p>
            <a:pPr algn="just" rtl="1"/>
            <a:r>
              <a:rPr lang="ar-IQ" sz="2800" dirty="0"/>
              <a:t>2- لەبواری راهێنانی پیشەیدا، وەك: بەشەكانی كارەبا و كشتوكاڵ و پیشەسازی و... هتد. كە بەشێكی زۆری ئەمانە هەڵسەنگاندنیان لەسەر ئەم لایەنەیە بەمەبەستی گواستنەوە لەقۆناغێكەوە بۆ قۆناغێكی تر، به‌شێوه‌یه‌ك كه‌ بابەتەكانیان كردارەكین نەك تیۆری.</a:t>
            </a:r>
          </a:p>
          <a:p>
            <a:pPr algn="just" rtl="1"/>
            <a:r>
              <a:rPr lang="ar-IQ" sz="2800" dirty="0"/>
              <a:t>3- لە بواری فێربوونی زمانە بیانیەكان، كە وەك مەرجی دەرچوون دیاركراون لە هەندێ‌ بەش و كۆلێژدا.</a:t>
            </a:r>
          </a:p>
          <a:p>
            <a:pPr algn="just" rtl="1"/>
            <a:r>
              <a:rPr lang="ar-IQ" sz="2800" dirty="0"/>
              <a:t>4- ئەو بوارانەی كە پەیوەندی راستەوخۆیان بە كۆمەڵگەوە هەیە، لە نموونەی كۆلیژەكانی پزیشكی و ئەندازیاری و هەتا كۆلیژەكانی پەروەردە و پەروەردەی بنەڕەتی، كە ئەركیان ئامادەكردنی كردارەكی مامۆستایە بۆ پرۆسەی پەروەردە. </a:t>
            </a:r>
            <a:endParaRPr lang="en-US" sz="2800" dirty="0"/>
          </a:p>
        </p:txBody>
      </p:sp>
    </p:spTree>
    <p:extLst>
      <p:ext uri="{BB962C8B-B14F-4D97-AF65-F5344CB8AC3E}">
        <p14:creationId xmlns:p14="http://schemas.microsoft.com/office/powerpoint/2010/main" val="1193449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943088" cy="990600"/>
          </a:xfrm>
        </p:spPr>
        <p:txBody>
          <a:bodyPr/>
          <a:lstStyle/>
          <a:p>
            <a:pPr algn="ctr"/>
            <a:r>
              <a:rPr lang="ar-IQ" dirty="0"/>
              <a:t>خەسڵەتە باشەكانی تاقيكردنه‌وه‌ی كرداری:</a:t>
            </a:r>
            <a:endParaRPr lang="en-US" dirty="0"/>
          </a:p>
        </p:txBody>
      </p:sp>
      <p:sp>
        <p:nvSpPr>
          <p:cNvPr id="3" name="Content Placeholder 2"/>
          <p:cNvSpPr>
            <a:spLocks noGrp="1"/>
          </p:cNvSpPr>
          <p:nvPr>
            <p:ph idx="1"/>
          </p:nvPr>
        </p:nvSpPr>
        <p:spPr>
          <a:xfrm>
            <a:off x="914400" y="1219200"/>
            <a:ext cx="8077200" cy="5486400"/>
          </a:xfrm>
        </p:spPr>
        <p:txBody>
          <a:bodyPr>
            <a:normAutofit/>
          </a:bodyPr>
          <a:lstStyle/>
          <a:p>
            <a:pPr algn="r" rtl="1"/>
            <a:r>
              <a:rPr lang="ar-IQ" sz="2800" dirty="0" smtClean="0"/>
              <a:t>پێدانی </a:t>
            </a:r>
            <a:r>
              <a:rPr lang="ar-IQ" sz="2800" dirty="0"/>
              <a:t>كارامه‌یی لێكهاتوو به‌ قوتابیان. وه‌ك فێربوونی (موزیك و وێنه‌كێشان و.. </a:t>
            </a:r>
            <a:r>
              <a:rPr lang="ar-IQ" sz="2800" dirty="0" smtClean="0"/>
              <a:t>هتد). </a:t>
            </a:r>
          </a:p>
          <a:p>
            <a:pPr marL="82296" indent="0" algn="r" rtl="1">
              <a:buNone/>
            </a:pPr>
            <a:endParaRPr lang="ar-IQ" sz="2800" dirty="0"/>
          </a:p>
          <a:p>
            <a:pPr algn="r" rtl="1"/>
            <a:r>
              <a:rPr lang="ar-IQ" sz="2800" dirty="0" smtClean="0"/>
              <a:t>پێوانه‌ی راده‌ی تێگه‌یشتنی قوتابیان ده‌كات له‌ خوێندنی تیۆری و چۆنییه‌تی جێبه‌جێكردنی به‌شێوه‌ی مه‌یدانی و پراكتیكی.</a:t>
            </a:r>
          </a:p>
          <a:p>
            <a:pPr marL="82296" indent="0" algn="r" rtl="1">
              <a:buNone/>
            </a:pPr>
            <a:endParaRPr lang="ar-IQ" sz="2800" dirty="0" smtClean="0"/>
          </a:p>
          <a:p>
            <a:pPr algn="r" rtl="1"/>
            <a:r>
              <a:rPr lang="ar-IQ" sz="2800" dirty="0" smtClean="0"/>
              <a:t>لێهاتوویی </a:t>
            </a:r>
            <a:r>
              <a:rPr lang="ar-IQ" sz="2800" dirty="0"/>
              <a:t>به‌ قوتابی ده‌به‌خشێ و فێری پیشه‌یه‌كی </a:t>
            </a:r>
            <a:r>
              <a:rPr lang="ar-IQ" sz="2800" dirty="0" smtClean="0"/>
              <a:t>دیاریكراو ده‌كات. </a:t>
            </a:r>
          </a:p>
          <a:p>
            <a:pPr marL="82296" indent="0" algn="r" rtl="1">
              <a:buNone/>
            </a:pPr>
            <a:endParaRPr lang="ar-IQ" sz="2800" dirty="0"/>
          </a:p>
          <a:p>
            <a:pPr algn="r" rtl="1"/>
            <a:r>
              <a:rPr lang="ar-IQ" sz="2800" dirty="0" smtClean="0"/>
              <a:t>توانای </a:t>
            </a:r>
            <a:r>
              <a:rPr lang="ar-IQ" sz="2800" dirty="0"/>
              <a:t>دەربرینی زارەكی و ووتاردان و گفتوگۆ و قسەكردن بە زمانی بیانی و چۆنیەتی مامەڵەكردن لەگەڵا خەڵك و خۆگونجاندن لەگەڵ ژینگەی كۆمەلایەتیدا پێوانە دەكات.</a:t>
            </a:r>
          </a:p>
          <a:p>
            <a:pPr algn="r" rtl="1"/>
            <a:endParaRPr lang="en-US" dirty="0"/>
          </a:p>
        </p:txBody>
      </p:sp>
    </p:spTree>
    <p:extLst>
      <p:ext uri="{BB962C8B-B14F-4D97-AF65-F5344CB8AC3E}">
        <p14:creationId xmlns:p14="http://schemas.microsoft.com/office/powerpoint/2010/main" val="4226340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943088" cy="990600"/>
          </a:xfrm>
        </p:spPr>
        <p:txBody>
          <a:bodyPr>
            <a:normAutofit/>
          </a:bodyPr>
          <a:lstStyle/>
          <a:p>
            <a:pPr algn="ctr"/>
            <a:r>
              <a:rPr lang="ar-IQ" sz="4000" dirty="0"/>
              <a:t>خەسڵەتە خراپەكان:</a:t>
            </a:r>
            <a:endParaRPr lang="en-US" sz="4000" dirty="0"/>
          </a:p>
        </p:txBody>
      </p:sp>
      <p:sp>
        <p:nvSpPr>
          <p:cNvPr id="3" name="Content Placeholder 2"/>
          <p:cNvSpPr>
            <a:spLocks noGrp="1"/>
          </p:cNvSpPr>
          <p:nvPr>
            <p:ph idx="1"/>
          </p:nvPr>
        </p:nvSpPr>
        <p:spPr>
          <a:xfrm>
            <a:off x="990600" y="1143000"/>
            <a:ext cx="8001000" cy="5562600"/>
          </a:xfrm>
        </p:spPr>
        <p:txBody>
          <a:bodyPr/>
          <a:lstStyle/>
          <a:p>
            <a:pPr algn="r" rtl="1"/>
            <a:r>
              <a:rPr lang="ar-IQ" sz="2800" dirty="0" smtClean="0"/>
              <a:t>پێویستی </a:t>
            </a:r>
            <a:r>
              <a:rPr lang="ar-IQ" sz="2800" dirty="0"/>
              <a:t>بە كاتی زیاترە بۆ ئەنجامدانی و دیاریكردنی ئاستی ئەداو بەراوردكردنی نێوان فێرخوازان</a:t>
            </a:r>
            <a:r>
              <a:rPr lang="ar-IQ" sz="2800" dirty="0" smtClean="0"/>
              <a:t>.</a:t>
            </a:r>
          </a:p>
          <a:p>
            <a:pPr algn="r" rtl="1"/>
            <a:endParaRPr lang="ar-IQ" sz="2800" dirty="0"/>
          </a:p>
          <a:p>
            <a:pPr algn="r" rtl="1"/>
            <a:r>
              <a:rPr lang="ar-IQ" sz="2800" dirty="0" smtClean="0"/>
              <a:t>لەهەندێ‌ </a:t>
            </a:r>
            <a:r>
              <a:rPr lang="ar-IQ" sz="2800" dirty="0"/>
              <a:t>جۆریاندا، كارێكی گرانە</a:t>
            </a:r>
            <a:r>
              <a:rPr lang="ar-IQ" sz="2800" dirty="0" smtClean="0"/>
              <a:t>.</a:t>
            </a:r>
          </a:p>
          <a:p>
            <a:pPr marL="82296" indent="0" algn="r" rtl="1">
              <a:buNone/>
            </a:pPr>
            <a:endParaRPr lang="ar-IQ" sz="2800" dirty="0"/>
          </a:p>
          <a:p>
            <a:pPr algn="r" rtl="1"/>
            <a:r>
              <a:rPr lang="ar-IQ" sz="2800" dirty="0" smtClean="0"/>
              <a:t>لەكاتی </a:t>
            </a:r>
            <a:r>
              <a:rPr lang="ar-IQ" sz="2800" dirty="0"/>
              <a:t>جێبەجێكردنی مەترسی ڕودانی ڕوداوی ناخۆش و نەخوازراوی لێدەكەوێتەوە</a:t>
            </a:r>
            <a:r>
              <a:rPr lang="ar-IQ" sz="2800" dirty="0" smtClean="0"/>
              <a:t>.</a:t>
            </a:r>
          </a:p>
          <a:p>
            <a:pPr marL="82296" indent="0" algn="r" rtl="1">
              <a:buNone/>
            </a:pPr>
            <a:endParaRPr lang="ar-IQ" sz="2800" dirty="0"/>
          </a:p>
          <a:p>
            <a:pPr algn="r" rtl="1"/>
            <a:r>
              <a:rPr lang="ar-IQ" sz="2800" dirty="0" smtClean="0"/>
              <a:t>تێچووی </a:t>
            </a:r>
            <a:r>
              <a:rPr lang="ar-IQ" sz="2800" dirty="0"/>
              <a:t>ماددی زۆرە.</a:t>
            </a:r>
          </a:p>
          <a:p>
            <a:pPr marL="82296" indent="0" algn="r" rtl="1">
              <a:buNone/>
            </a:pPr>
            <a:r>
              <a:rPr lang="ar-IQ" sz="2800" dirty="0"/>
              <a:t> </a:t>
            </a:r>
          </a:p>
          <a:p>
            <a:pPr algn="r" rtl="1"/>
            <a:endParaRPr lang="en-US" dirty="0"/>
          </a:p>
        </p:txBody>
      </p:sp>
    </p:spTree>
    <p:extLst>
      <p:ext uri="{BB962C8B-B14F-4D97-AF65-F5344CB8AC3E}">
        <p14:creationId xmlns:p14="http://schemas.microsoft.com/office/powerpoint/2010/main" val="16441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TotalTime>
  <Words>315</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Solstice</vt:lpstr>
      <vt:lpstr>سێیه‌م: تاقیكردنەوەی كرداری (جێبەجێكردن):</vt:lpstr>
      <vt:lpstr>بوارەكانی بەكارهێنانی تاقیكردنەوەی كرداری</vt:lpstr>
      <vt:lpstr>خەسڵەتە باشەكانی تاقيكردنه‌وه‌ی كرداری:</vt:lpstr>
      <vt:lpstr>خەسڵەتە خراپەكان: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سێیه‌م: تاقیكردنەوەی كرداری (جێبەجێكردن):</dc:title>
  <dc:creator>BAREZ</dc:creator>
  <cp:lastModifiedBy>BAREZ</cp:lastModifiedBy>
  <cp:revision>3</cp:revision>
  <dcterms:created xsi:type="dcterms:W3CDTF">2022-10-18T16:42:22Z</dcterms:created>
  <dcterms:modified xsi:type="dcterms:W3CDTF">2022-10-18T17:04:49Z</dcterms:modified>
</cp:coreProperties>
</file>