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33CCCC"/>
    <a:srgbClr val="99FF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3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584B-07A3-40F2-915F-84C97651A16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001-955F-469C-B834-0B152A50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9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584B-07A3-40F2-915F-84C97651A16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001-955F-469C-B834-0B152A50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5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584B-07A3-40F2-915F-84C97651A16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001-955F-469C-B834-0B152A50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584B-07A3-40F2-915F-84C97651A16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001-955F-469C-B834-0B152A50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584B-07A3-40F2-915F-84C97651A16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001-955F-469C-B834-0B152A50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7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584B-07A3-40F2-915F-84C97651A16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001-955F-469C-B834-0B152A50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584B-07A3-40F2-915F-84C97651A16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001-955F-469C-B834-0B152A50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2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584B-07A3-40F2-915F-84C97651A16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001-955F-469C-B834-0B152A50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3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584B-07A3-40F2-915F-84C97651A16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001-955F-469C-B834-0B152A50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3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584B-07A3-40F2-915F-84C97651A16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001-955F-469C-B834-0B152A50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4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584B-07A3-40F2-915F-84C97651A16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F001-955F-469C-B834-0B152A50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0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D584B-07A3-40F2-915F-84C97651A16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DF001-955F-469C-B834-0B152A50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2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ar-SA" sz="4000" dirty="0" smtClean="0"/>
              <a:t>هه‌ڵسه‌نگاندن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SA" dirty="0" smtClean="0">
                <a:solidFill>
                  <a:schemeClr val="tx1"/>
                </a:solidFill>
              </a:rPr>
              <a:t>له‌لایه‌نی زمانه‌وانییه‌وه‌ هه‌ڵسه‌نگاندن به‌مانای راستكردنه‌وه‌ یان چاكسازی دێت، كاتێك له‌ رێچكه‌ی راست، لادان هه‌بێت. یان به‌ مانای نرخدان به‌ شتێك، بڕیاردانێكی گونجاوه‌ به‌سه‌ر نرخی شتێك دا دوای پێوانه‌كردن.</a:t>
            </a:r>
          </a:p>
          <a:p>
            <a:pPr algn="just" rtl="1"/>
            <a:r>
              <a:rPr lang="ar-SA" dirty="0" smtClean="0">
                <a:solidFill>
                  <a:schemeClr val="tx1"/>
                </a:solidFill>
              </a:rPr>
              <a:t>له‌لایه‌نی زاراوه‌ییه‌وه‌، كردارێكی رێكخراوه‌ییه‌، كه‌ پیاهه‌ڵدان (وه‌سف) به‌ بڕو جۆرو بڕیاردان و چاكسازی له‌خۆ ده‌گرێت.</a:t>
            </a:r>
          </a:p>
          <a:p>
            <a:pPr algn="just" rtl="1"/>
            <a:endParaRPr lang="ar-SA" dirty="0" smtClean="0">
              <a:solidFill>
                <a:schemeClr val="tx1"/>
              </a:solidFill>
            </a:endParaRPr>
          </a:p>
          <a:p>
            <a:pPr algn="just" rtl="1"/>
            <a:r>
              <a:rPr lang="ar-SA" dirty="0" smtClean="0">
                <a:solidFill>
                  <a:schemeClr val="tx1"/>
                </a:solidFill>
              </a:rPr>
              <a:t>كه‌واته‌ هه‌ڵسه‌نگاندن، پرۆسه‌یه‌كه،‌ ئامانج لێی كۆكردنه‌وه‌ی داتا و زانیارییه‌، به‌مه‌به‌ستی شیكردنه‌وه‌ و لێكدانه‌وه‌یان بۆ بڕیاردان له‌سه‌ر راده‌ی به‌ده‌ستهێنانی ئامانجه‌كانی ئه‌نجامدانی و پێشخستن و چاكسازی.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63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ar-SA" dirty="0"/>
              <a:t>	</a:t>
            </a:r>
            <a:r>
              <a:rPr lang="ar-SA" sz="4000" dirty="0"/>
              <a:t>هه‌ڵسه‌نگاندنی په‌روه‌رده‌یی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2800" dirty="0"/>
              <a:t>هه‌ڵسه‌نگاندنی په‌روه‌رده‌یی كردارێكی رێكخراوه‌ بۆ كۆكردنه‌وه‌ی زانیاری له‌سه‌ر ره‌هه‌نده‌كانی پرۆسه‌ی په‌روه‌رده‌ و فێركردن و شیته‌ڵكردنیان، به‌مه‌به‌ستی دیاریكردنی پله‌ی جێبه‌جێكردنی ئامانجه‌ په‌روه‌رده‌ییه‌كان و بڕیاردان و چاكسازی لایه‌نه‌ لاوازه‌كان و گه‌شه‌پێدانی ئه‌م بواره‌ له‌ پێناوی دووباره‌ رێكخستنه‌وه‌ی ژینگه‌ی په‌روه‌رده‌یی و ده‌وڵه‌مه‌ندكردنی</a:t>
            </a:r>
            <a:r>
              <a:rPr lang="ar-SA" sz="2800" dirty="0" smtClean="0"/>
              <a:t>.</a:t>
            </a:r>
            <a:endParaRPr lang="en-US" sz="2800" dirty="0" smtClean="0"/>
          </a:p>
          <a:p>
            <a:pPr marL="0" indent="0" algn="just" rtl="1">
              <a:buNone/>
            </a:pPr>
            <a:endParaRPr lang="ar-SA" sz="2800" dirty="0"/>
          </a:p>
          <a:p>
            <a:pPr marL="0" indent="0" algn="just" rtl="1">
              <a:buNone/>
            </a:pPr>
            <a:r>
              <a:rPr lang="ar-SA" sz="2800" b="1" dirty="0">
                <a:solidFill>
                  <a:srgbClr val="00B050"/>
                </a:solidFill>
              </a:rPr>
              <a:t>به‌ بۆچوونی (سۆرندایك) </a:t>
            </a:r>
            <a:r>
              <a:rPr lang="ar-SA" sz="2800" dirty="0"/>
              <a:t>وا پێناسه‌ی هه‌ڵسه‌نگاندنی په‌روه‌رده‌یی كردووه‌: بریتییه‌ له‌ ده‌ركردن و وه‌رگرتنی كۆمه‌ڵێك </a:t>
            </a:r>
            <a:r>
              <a:rPr lang="ar-SA" sz="2800" dirty="0" smtClean="0"/>
              <a:t>بڕیارده‌رباره‌ی </a:t>
            </a:r>
            <a:r>
              <a:rPr lang="ar-SA" sz="2800" dirty="0"/>
              <a:t>سه‌ركه‌وتنی فێرخواز و پێشكه‌وتنی له‌ خوێندن.</a:t>
            </a:r>
          </a:p>
          <a:p>
            <a:pPr marL="0" indent="0" algn="just" rtl="1"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به‌ڵام (گرۆنلاند) </a:t>
            </a:r>
            <a:r>
              <a:rPr lang="ar-SA" sz="2800" dirty="0" smtClean="0"/>
              <a:t>له‌و بڕوایه‌دایه‌ كه‌: هه‌ڵسه‌نگاندنی په‌روه‌رده‌یی بریتییه‌ له‌ پرۆسه‌یه‌كی رێكخراو، بۆ دیاریكردنی راده‌ و چه‌ندییه‌تی سوود وه‌رگرتنی فێرخواز له‌و ئامانجه‌ په‌روه‌رده‌ییانه‌ی كه‌ پێشتر دانراون.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900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0668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ar-SA" sz="3600" dirty="0" smtClean="0"/>
              <a:t>مه‌به‌ستی سه‌ره‌كی پرۆسه‌ی هه‌ڵسه‌نگاندن له‌ بواری په‌روه‌رده‌دا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562600"/>
          </a:xfrm>
        </p:spPr>
        <p:txBody>
          <a:bodyPr>
            <a:normAutofit fontScale="92500"/>
          </a:bodyPr>
          <a:lstStyle/>
          <a:p>
            <a:pPr algn="r" rtl="1"/>
            <a:r>
              <a:rPr lang="ar-SA" dirty="0" smtClean="0"/>
              <a:t>بڕیاردان له‌سه‌ر مه‌وداو ئاستی گونجاندنی پرۆگرام بۆ فێرخوازه‌كان.</a:t>
            </a:r>
          </a:p>
          <a:p>
            <a:pPr algn="r" rtl="1"/>
            <a:r>
              <a:rPr lang="ar-SA" dirty="0" smtClean="0"/>
              <a:t>دیاریكردن و ده‌ست نیشانكردنی لایه‌نه‌ به‌هێزو لاوازه‌كانی پرۆگرام.</a:t>
            </a:r>
          </a:p>
          <a:p>
            <a:pPr algn="r" rtl="1"/>
            <a:r>
              <a:rPr lang="ar-SA" dirty="0" smtClean="0"/>
              <a:t>دیاریكردن و زانینی خاڵه‌ به‌هێزو لاوازه‌كانی فێرخواز.</a:t>
            </a:r>
          </a:p>
          <a:p>
            <a:pPr algn="r" rtl="1"/>
            <a:r>
              <a:rPr lang="ar-SA" dirty="0" smtClean="0"/>
              <a:t>هه‌ڵسه‌نگاندن یارمه‌تی مامۆستا ده‌دات كه‌ توانا و حه‌زوو ئاره‌زوو و ئاماده‌باشییه‌كانی فێرخواز بدۆزێته‌وه‌.</a:t>
            </a:r>
          </a:p>
          <a:p>
            <a:pPr algn="r" rtl="1"/>
            <a:r>
              <a:rPr lang="ar-SA" dirty="0" smtClean="0"/>
              <a:t>هه‌ڵسه‌نگاندن یارمه‌تیده‌ری مامۆستایه‌، تا له‌ رێگه‌یه‌وه‌ خۆی بناسێت و هه‌ست به‌ خاڵه‌ به‌هێزو لاوازه‌كانی رێگا و شێوازه‌كانی وانه‌ وتنه‌وه‌ی و په‌یوه‌ندییه‌كانی له‌گه‌ڵ فێرخواز بكات، بۆ ئه‌وه‌ی دووباره‌ پێداچوونه‌وه‌یه‌ك بۆ رێگا و شێوازه‌كانی وانه‌ وتنه‌وه‌ی و په‌یوه‌ندییه‌كانی بكات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24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9906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ar-SA" sz="3600" dirty="0" smtClean="0"/>
              <a:t>مه‌به‌ستی سه‌ره‌كی پرۆسه‌ی هه‌ڵسه‌نگاندن له‌ بواری په‌روه‌رده‌دا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495800" cy="5410200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pPr algn="just" rtl="1"/>
            <a:r>
              <a:rPr lang="ar-SA" dirty="0" smtClean="0"/>
              <a:t>شایانی ئاماژه‌ بۆ كردنه‌، مه‌رج نییه‌ هه‌موو كات هه‌ڵسه‌نگاندن پشت به‌ ئه‌زموون و تاقیكردنه‌وه‌ و پێوانه‌كردن ببه‌ستێت. واته‌ زۆرجار پشت به‌ زانیاری و داتای كۆكراوه‌ ده‌به‌ستێت، كه‌ له‌ رێگه‌ی ئه‌زموون و تێست و تاقیكردنه‌وه‌ و پێوانكاره‌وه‌، ده‌ست كه‌وتوون، به‌ڵام جاری واش هه‌یه‌ مامۆستا ده‌توانێت له‌ رێگه‌ی ئامرازو شێوازه‌كانی وه‌ك سه‌رنجدانه‌وه‌، زانیاری له‌سه‌ر هه‌ندێك فێرخواز كۆ بكاته‌وه‌ و دواتر بڕیار بدات به‌وه‌ی، كه‌ چه‌ند خوێندكارێك چالاكن و چه‌ند قوتابییه‌كی دیكه‌ش سست و لاوازن، یان پاڵنه‌ریان بۆ خوێندن به‌رزه‌ یان مامناوه‌ندن یان لاواز.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343400" cy="5410200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pPr algn="just" rtl="1"/>
            <a:r>
              <a:rPr lang="ar-SA" dirty="0" smtClean="0"/>
              <a:t>پێوانه‌كردن پێش هه‌ڵسه‌نگاندنه‌ و ده‌بێت به‌ بنه‌ما بۆی، واته‌ كاتێك مامۆستا له‌ رێگه‌ی</a:t>
            </a:r>
            <a:r>
              <a:rPr lang="en-US" dirty="0" smtClean="0"/>
              <a:t> </a:t>
            </a:r>
            <a:r>
              <a:rPr lang="ar-SA" dirty="0" smtClean="0"/>
              <a:t>تاقیكردنه‌وه‌وه‌، توانا و لێهاتوویی فێرخواز ده‌پێوێ و دواتر ده‌رئه‌نجامی تاقیكردنه‌وه‌كه‌ ده‌گۆڕێ بۆ (ده‌رچوو، ده‌رنه‌چوو، لاواز، مام ناوه‌ند، باش، زۆرباش، نایاب، ....هتد). مانای وایه‌ بڕیاریدا و له‌ رێگه‌ی ئه‌و نمره‌ و ده‌رئه‌نجامه‌وه‌ هه‌ڵسه‌نگاندنی به‌ ئاكام گه‌یاند.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9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ar-SA" sz="3600" dirty="0" smtClean="0"/>
              <a:t>سێیه‌م/ بایەخ و سودی پێوانە و هەڵسەنگاندن بۆ كارگێری خوێندنگاكان: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SA" dirty="0" smtClean="0"/>
              <a:t>كاریگەری ژینگە و گونجاوی بینا و هۆڵ و خوێندنگاكان لەسەر پرۆسەی پەروەردە و فێركردن دەردەخات.</a:t>
            </a:r>
          </a:p>
          <a:p>
            <a:pPr algn="r" rtl="1"/>
            <a:r>
              <a:rPr lang="ar-SA" dirty="0" smtClean="0"/>
              <a:t>یارمەتیدەرە بۆ دانانی پلانی وەرزی و ساڵانە و پێداچونەوە بەكارو چالاكیەكانی تایبەت بە خوێندنگا و رێكخستنی ژمارەی فێرخوازان .</a:t>
            </a:r>
          </a:p>
          <a:p>
            <a:pPr algn="just" rtl="1"/>
            <a:r>
              <a:rPr lang="ar-SA" dirty="0" smtClean="0"/>
              <a:t>یارمەتیدەرە بۆ بەراوردكردنی ئاستی بەرەوپێشچوونی و دەست نیشانكردنی گرفت وكێشەكان ودۆزینەوەی چارەسەری گونجاو بۆیان ، بەراوردكردنی ئەنجامی ساڵێك بۆ ساڵ و وەرزێكی تر و خوێندنگاكانی تر.</a:t>
            </a:r>
          </a:p>
          <a:p>
            <a:pPr algn="just" rtl="1"/>
            <a:r>
              <a:rPr lang="ar-SA" dirty="0" smtClean="0"/>
              <a:t>هەر لەم رێگەیەوە دەتوانرێت دەستنیشانی ئەو فێرخوازانە بكرێت كە گرفتێكی دەرونیان هەیە بەمەبەستی چاودێریكردن وهاوكاریكردنیان. لەهەمان كاتدا ئامرازە بۆ دەستنیشانكردنی لێهاتوو و بەتواناكان بۆ خستنەگەری لێهاتوویان و هاندان و پشتگیریكردنیان لە پێشبركێ‌ و چالاكیە كرداری و زانستیەكاندا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6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ar-SA" sz="3600" dirty="0" smtClean="0"/>
              <a:t>بایەخ  و سوودی  پێوانە و هەڵسەنگاندن بۆ رەگەزەكانی پەروەردە و فێركردن: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/>
              <a:t>یه‌كه‌م/ بایەخ و سودی پێوانە و هەڵسەنگاندن بۆ فێرخواز </a:t>
            </a:r>
            <a:r>
              <a:rPr lang="en-US" dirty="0" smtClean="0"/>
              <a:t>: </a:t>
            </a:r>
          </a:p>
          <a:p>
            <a:pPr marL="0" indent="0" algn="r" rtl="1">
              <a:buNone/>
            </a:pPr>
            <a:endParaRPr lang="en-US" sz="2800" dirty="0" smtClean="0"/>
          </a:p>
          <a:p>
            <a:pPr algn="just" rtl="1"/>
            <a:r>
              <a:rPr lang="ar-SA" sz="2800" dirty="0" smtClean="0"/>
              <a:t>ئامرازێكی گرنگە بۆ فێرخوازان، كە بەهۆی جۆرە جیاوازەكانی تاقیكردنەوەكان هەست بە ئاستی گەشەكردنی زانستی و لێهاتوویەكانی خۆیان بكەن .</a:t>
            </a:r>
          </a:p>
          <a:p>
            <a:pPr algn="r" rtl="1"/>
            <a:r>
              <a:rPr lang="ar-SA" sz="2800" dirty="0" smtClean="0"/>
              <a:t>بەئاگاداربوون لەئاستی گەشەو لێهاتویان باوەر بە خۆبوونیان لا دروست دەكات.</a:t>
            </a:r>
          </a:p>
          <a:p>
            <a:pPr algn="r" rtl="1"/>
            <a:r>
              <a:rPr lang="ar-SA" sz="2800" dirty="0" smtClean="0"/>
              <a:t>میكانیزمی دەرخستنی جیاوازی تاكایەتییە .</a:t>
            </a:r>
          </a:p>
          <a:p>
            <a:pPr algn="r" rtl="1"/>
            <a:r>
              <a:rPr lang="ar-SA" sz="2800" dirty="0" smtClean="0"/>
              <a:t>دەرخستنی ئاستی لاوازی بەشێكیان لە بابەت و وەرزێكی خوێندن، هانیان دەدات هەنگاو بەرەو چاكسازی بنێن .</a:t>
            </a:r>
          </a:p>
          <a:p>
            <a:pPr marL="0" indent="0" algn="r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332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9906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ar-SA" sz="4000" dirty="0" smtClean="0"/>
              <a:t>دووه‌م/ بایەخ و سودی پێوانە و هەڵسەنگاندن بۆ</a:t>
            </a:r>
            <a:r>
              <a:rPr lang="ar-SA" dirty="0" smtClean="0"/>
              <a:t> </a:t>
            </a:r>
            <a:r>
              <a:rPr lang="ar-SA" sz="4000" dirty="0" smtClean="0"/>
              <a:t>مامۆستایان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</p:spPr>
        <p:txBody>
          <a:bodyPr/>
          <a:lstStyle/>
          <a:p>
            <a:pPr algn="r" rtl="1"/>
            <a:r>
              <a:rPr lang="ar-SA" dirty="0" smtClean="0"/>
              <a:t>یارمەتیدەرێكی گرنگە بۆ مامۆستایان بە مەبەستی زانینی ئاستی هاتنەدی ئامانجە گشتی و تایبەتیەكان.</a:t>
            </a:r>
          </a:p>
          <a:p>
            <a:pPr algn="r" rtl="1"/>
            <a:r>
              <a:rPr lang="ar-SA" dirty="0" smtClean="0"/>
              <a:t>رادەی سەركەوتوويی و شكستی رێباز و شێوازەكانی وانە گوتنەوە و ئامرازەكانی فێركردن دەخاتە روو.</a:t>
            </a:r>
          </a:p>
          <a:p>
            <a:pPr algn="r" rtl="1"/>
            <a:r>
              <a:rPr lang="ar-SA" dirty="0" smtClean="0"/>
              <a:t>ئامرازێكی گرنگ و سەرەكیيە بۆ هەڵسەنگاندنی ئاستی فێرخوازان و ئاراستەكردنیان بەرەو باشتر.</a:t>
            </a:r>
          </a:p>
          <a:p>
            <a:pPr algn="r" rtl="1"/>
            <a:r>
              <a:rPr lang="ar-SA" dirty="0" smtClean="0"/>
              <a:t>هۆكارە بۆ دەستنیشانكردنی ئاست لاواز و بیركۆڵ و كێشە و گرفتە دەروونیەكان، كە كاریگەری دەكەنە سەر ئاستی فێربوون و تێگەیشتنیان 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940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683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هه‌ڵسه‌نگاندن</vt:lpstr>
      <vt:lpstr> هه‌ڵسه‌نگاندنی په‌روه‌رده‌یی</vt:lpstr>
      <vt:lpstr>مه‌به‌ستی سه‌ره‌كی پرۆسه‌ی هه‌ڵسه‌نگاندن له‌ بواری په‌روه‌رده‌دا</vt:lpstr>
      <vt:lpstr>مه‌به‌ستی سه‌ره‌كی پرۆسه‌ی هه‌ڵسه‌نگاندن له‌ بواری په‌روه‌رده‌دا</vt:lpstr>
      <vt:lpstr>سێیه‌م/ بایەخ و سودی پێوانە و هەڵسەنگاندن بۆ كارگێری خوێندنگاكان:</vt:lpstr>
      <vt:lpstr>بایەخ  و سوودی  پێوانە و هەڵسەنگاندن بۆ رەگەزەكانی پەروەردە و فێركردن:</vt:lpstr>
      <vt:lpstr>دووه‌م/ بایەخ و سودی پێوانە و هەڵسەنگاندن بۆ مامۆستایان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13</cp:revision>
  <dcterms:created xsi:type="dcterms:W3CDTF">2022-10-30T10:57:24Z</dcterms:created>
  <dcterms:modified xsi:type="dcterms:W3CDTF">2022-10-30T18:24:02Z</dcterms:modified>
</cp:coreProperties>
</file>