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9805B1B-496E-4C77-B5DF-137EE089EF63}" type="datetimeFigureOut">
              <a:rPr lang="en-US" smtClean="0"/>
              <a:t>10/18/2022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C448ECF-61DC-4C65-B08E-15E8A756E651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52401"/>
            <a:ext cx="8686800" cy="1143000"/>
          </a:xfrm>
        </p:spPr>
        <p:txBody>
          <a:bodyPr>
            <a:normAutofit/>
          </a:bodyPr>
          <a:lstStyle/>
          <a:p>
            <a:pPr algn="ctr" rtl="1"/>
            <a:r>
              <a:rPr lang="ar-IQ" sz="3600" dirty="0">
                <a:effectLst/>
              </a:rPr>
              <a:t>دووەم/ هەڵبژاردن (هەڵبژاردن لەچەند دانەیەك): </a:t>
            </a:r>
            <a:endParaRPr lang="en-US" sz="3600" dirty="0"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8686800" cy="5181600"/>
          </a:xfrm>
        </p:spPr>
        <p:txBody>
          <a:bodyPr>
            <a:normAutofit/>
          </a:bodyPr>
          <a:lstStyle/>
          <a:p>
            <a:pPr algn="r" rtl="1"/>
            <a:r>
              <a:rPr lang="ar-IQ" sz="2800" b="0" dirty="0">
                <a:solidFill>
                  <a:schemeClr val="tx1"/>
                </a:solidFill>
              </a:rPr>
              <a:t>بە بەربڵاوترین جۆرەكانی پرسیاری بابەتی دادەنرێت، پێوەرێكی گرنگیشن كە بۆ پێوانەكردنی ئاستە جیاوازەكانی لایەنی مەعریفی فێرخواز بەكار دەهێنرێن، بابەتیترین و ئاسانترینە بۆ هەڵە بڕین. </a:t>
            </a:r>
          </a:p>
          <a:p>
            <a:pPr algn="just" rtl="1"/>
            <a:r>
              <a:rPr lang="ar-IQ" sz="2800" dirty="0">
                <a:solidFill>
                  <a:schemeClr val="tx1"/>
                </a:solidFill>
              </a:rPr>
              <a:t>داڕشتن و دروستكردنی ئەم جۆرە پرسیارانە بەسەر دوو بڕگەدا دابەش دەبێت، كە ئەوانیش بریتین </a:t>
            </a:r>
            <a:r>
              <a:rPr lang="ar-IQ" sz="2800" b="0" dirty="0">
                <a:solidFill>
                  <a:schemeClr val="tx1"/>
                </a:solidFill>
              </a:rPr>
              <a:t>لەبڕگەی سەرەكی (پرسیارەكە)و بڕگەی وەڵامەكان (هەڵبژاردنەكان – جێگرەوەكان)، كە لەبەرامبەر هەر پرسیارێكدا (3 – 5) هەڵبژاردن دیاریدەكرێت بۆ دەست نیشانكردنی وەڵامی ڕاست یان ڕاستترین هەڵبژاردن بۆ بڕگە سەرەكیەكە. ئه‌م جۆره‌یان له‌ توانایدا هه‌یه‌ پێوانی زۆربه‌ی توانسته‌ عه‌قڵییه‌كانی پۆڵینه‌كه‌ی بلۆم بكات</a:t>
            </a:r>
            <a:r>
              <a:rPr lang="ar-IQ" sz="2800" b="0" dirty="0"/>
              <a:t>.</a:t>
            </a:r>
          </a:p>
          <a:p>
            <a:pPr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49853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52600"/>
            <a:ext cx="8686800" cy="4876800"/>
          </a:xfrm>
        </p:spPr>
        <p:txBody>
          <a:bodyPr/>
          <a:lstStyle/>
          <a:p>
            <a:pPr algn="r" rtl="1"/>
            <a:r>
              <a:rPr lang="ar-IQ" dirty="0"/>
              <a:t>1-	ئەگەر فێرخواز لە بەیەك گەیاندنی دانەیەك هەڵە بكات ئەوا یەكێكی تریشی دەبێتە هەڵە.</a:t>
            </a:r>
          </a:p>
          <a:p>
            <a:pPr algn="r" rtl="1"/>
            <a:r>
              <a:rPr lang="ar-IQ" dirty="0"/>
              <a:t>2 – ئامادەكردنی پێویستی بە دوو لیست هەیە، بۆیە دەبێت زانیاریەكان زۆر لەیەكەوە نزیك و پەیوەندیان بەیەكەوە هەبێت.</a:t>
            </a:r>
          </a:p>
          <a:p>
            <a:pPr algn="r" rtl="1"/>
            <a:r>
              <a:rPr lang="ar-IQ" dirty="0"/>
              <a:t>3 – بۆ زۆر بابەت گونجاو نییە.</a:t>
            </a:r>
          </a:p>
          <a:p>
            <a:pPr algn="r" rtl="1"/>
            <a:r>
              <a:rPr lang="ar-IQ" dirty="0"/>
              <a:t>4 – ناتوانرێت بەهۆیەوە گشتگیری بە بابەتەكان بدرێت.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04800" y="338328"/>
            <a:ext cx="8610600" cy="1252728"/>
          </a:xfrm>
        </p:spPr>
        <p:txBody>
          <a:bodyPr/>
          <a:lstStyle/>
          <a:p>
            <a:r>
              <a:rPr lang="ar-IQ" dirty="0"/>
              <a:t>لایەنە خراپەكانی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44015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752600"/>
            <a:ext cx="8686800" cy="4876800"/>
          </a:xfrm>
        </p:spPr>
        <p:txBody>
          <a:bodyPr/>
          <a:lstStyle/>
          <a:p>
            <a:pPr algn="r" rtl="1"/>
            <a:r>
              <a:rPr lang="ar-IQ" dirty="0"/>
              <a:t>بریتین لەو جۆرە پرسیارانەی، كە بە شێوازێكی گونجاو یان هەڵە ریز دەكرێن یان دادەنرێن، داوا لە فێرخواز دەكرێت بەشێوەیەكی راست و مەنتیقی جارێكی تر رێكیان بخاتەوە، ئەویش بە پێی جۆری و زانیاریی پرسیارەكە. بۆ نمونە 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 – ئەم ژمارانە لەبچوكەوە بۆ گەورە ریز بكە: </a:t>
            </a:r>
          </a:p>
          <a:p>
            <a:pPr algn="r" rtl="1"/>
            <a:r>
              <a:rPr lang="ar-IQ" dirty="0"/>
              <a:t>(56، 89 ،31 ،76 ،45، 37، 102، 60، 23، 69، 96).</a:t>
            </a:r>
          </a:p>
          <a:p>
            <a:pPr algn="r" rtl="1"/>
            <a:r>
              <a:rPr lang="ar-IQ" dirty="0"/>
              <a:t> – ئەم ڕستانە بەشێوەیەكی ڕاست رێك بخەرەوە: </a:t>
            </a:r>
          </a:p>
          <a:p>
            <a:pPr algn="r" rtl="1"/>
            <a:r>
              <a:rPr lang="ar-IQ" dirty="0"/>
              <a:t>أ- زەرەرتان ، هەستن ، میللەتی ، لەخەو ، كورد ، خەو.</a:t>
            </a:r>
          </a:p>
          <a:p>
            <a:pPr algn="r" rtl="1"/>
            <a:r>
              <a:rPr lang="ar-IQ" dirty="0"/>
              <a:t>ب – جوانی ، ژیان ، بە ، دەبەخشێت ، خۆشەویستی.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1362456"/>
          </a:xfrm>
        </p:spPr>
        <p:txBody>
          <a:bodyPr>
            <a:normAutofit fontScale="90000"/>
          </a:bodyPr>
          <a:lstStyle/>
          <a:p>
            <a:r>
              <a:rPr lang="ar-IQ" dirty="0"/>
              <a:t>پێنجەم/ دووبارە داڕشتنەوە یان رێكخستن </a:t>
            </a:r>
            <a:r>
              <a:rPr lang="ar-IQ" dirty="0" smtClean="0"/>
              <a:t>وریزكردن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660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0" y="1752600"/>
            <a:ext cx="8686799" cy="4953000"/>
          </a:xfrm>
        </p:spPr>
        <p:txBody>
          <a:bodyPr/>
          <a:lstStyle/>
          <a:p>
            <a:pPr algn="r" rtl="1"/>
            <a:r>
              <a:rPr lang="ar-IQ" dirty="0"/>
              <a:t>1-	 بەئاسانی هەڵەبڕ دەكرێت و كاتێكی كەمی دەوێت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2-	زۆر بابەتیانە و ڕاستگۆیانە هەڵەبڕی وەڵامەكان دەكرێت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3-	بۆ پێوانەكردنی زۆربەی ئاستەكان بەكار دەهێنرێت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4-	دەتوانرێت گشتگیری بە پرسیارەكان بدات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5-	 لەكاتی هێنانەوەی ئەنجامەكان نابنە جێگەی مشتومڕی وگلەیی كردن.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لایەنە باشەكانی پرسیارەكانی هەڵبژاردن: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0565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905000"/>
            <a:ext cx="8686800" cy="4724400"/>
          </a:xfrm>
        </p:spPr>
        <p:txBody>
          <a:bodyPr/>
          <a:lstStyle/>
          <a:p>
            <a:pPr algn="r" rtl="1"/>
            <a:r>
              <a:rPr lang="ar-IQ" dirty="0"/>
              <a:t>1-	هه‌ندێ جار چانس و خه‌ملاندن رۆڵی تێدا هه‌یه‌، به‌تایبه‌ت ئه‌گه‌ر ژماره‌ی هه‌ڵبژاردنه‌كان كه‌م </a:t>
            </a:r>
            <a:r>
              <a:rPr lang="ar-IQ" dirty="0" smtClean="0"/>
              <a:t>بێت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2-	كاتێكی زۆری دەوێ‌ بۆ دانانیان و ئامادەكردنیان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3-	دیاردەی گزیكردن وگواستنەوەی وەڵامەكان بەئاسانی جێبەجێ‌ دەكرێت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4-	پێویستی بە هۆڵی گونجاو و چاودێری توند و گونجاو هەیە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5-	دەبێتە هۆی لاواز بوونی توانای نوسینەكی و ڕێنووسی فێرخواز.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/>
              <a:t>لایەنە خراپەكانی: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444785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38328"/>
            <a:ext cx="8610600" cy="5910072"/>
          </a:xfrm>
        </p:spPr>
        <p:txBody>
          <a:bodyPr>
            <a:normAutofit/>
          </a:bodyPr>
          <a:lstStyle/>
          <a:p>
            <a:pPr algn="r" rtl="1"/>
            <a:r>
              <a:rPr lang="ar-IQ" dirty="0">
                <a:solidFill>
                  <a:schemeClr val="tx1"/>
                </a:solidFill>
              </a:rPr>
              <a:t>سێ‌ یەم/ ڕاست و هەڵە</a:t>
            </a:r>
            <a:r>
              <a:rPr lang="ar-IQ" dirty="0" smtClean="0">
                <a:solidFill>
                  <a:schemeClr val="tx1"/>
                </a:solidFill>
              </a:rPr>
              <a:t>: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ar-IQ" dirty="0" smtClean="0">
                <a:solidFill>
                  <a:schemeClr val="tx1"/>
                </a:solidFill>
              </a:rPr>
              <a:t> </a:t>
            </a:r>
            <a:r>
              <a:rPr lang="ar-IQ" sz="3200" dirty="0">
                <a:solidFill>
                  <a:schemeClr val="tx1"/>
                </a:solidFill>
              </a:rPr>
              <a:t>بریتین لەو رستەو دەستەواژانەی، كە مامۆستا بۆ فێرخواز دەهێنێتەوە، كە هەندێكیان ڕاست و هەندێكی تریان هەڵەن، كە بەنوسین یان هێماكانی (  √ یان × ) لەبەردەم هەر دەستەواژەیەك دادەنرێت، یان دەكرێت بەزاراوەكانی (بەڵێ‌ و نەخێر)یش وەڵام بدرێتەوە</a:t>
            </a:r>
            <a:r>
              <a:rPr lang="ar-IQ" sz="3200" dirty="0" smtClean="0"/>
              <a:t>.</a:t>
            </a:r>
            <a:r>
              <a:rPr lang="en-US" sz="3200" dirty="0" smtClean="0"/>
              <a:t>&gt;.</a:t>
            </a:r>
            <a:r>
              <a:rPr lang="ar-IQ" sz="3200" dirty="0" smtClean="0"/>
              <a:t>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4892834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524000"/>
            <a:ext cx="8686800" cy="5105400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sz="2600" dirty="0"/>
              <a:t>ڕاست وهەڵەی ئەمانەی خوارەوە دیاری بكە یان نیشانەی( √ ) لەبەردەم دەستەواژەی ڕاست و نیشانەی ( × ) لەبەردەم دەستەواژەی هەڵە دابنێ‌</a:t>
            </a:r>
            <a:r>
              <a:rPr lang="ar-IQ" dirty="0" smtClean="0"/>
              <a:t>.</a:t>
            </a:r>
            <a:endParaRPr lang="en-US" dirty="0" smtClean="0"/>
          </a:p>
          <a:p>
            <a:pPr algn="r" rtl="1"/>
            <a:r>
              <a:rPr lang="ar-IQ" b="1" dirty="0"/>
              <a:t>نموونە: ئەشكەوتی شانەدەر دەكەوێتە سنوری كارگێری پارێزگای دهۆكەوە.</a:t>
            </a:r>
          </a:p>
          <a:p>
            <a:pPr algn="r" rtl="1"/>
            <a:r>
              <a:rPr lang="ar-IQ" dirty="0"/>
              <a:t>2 – دەستەواژەی (بەڵێ‌، نەخێر) یان (راست، هەڵە) بۆ ئەمانەی خوارەوە دابنێ،‌ یان وەڵامی ئەمانەی خوارەوە بدەرەوە . بۆ نموونە: وشەی مامۆستا ناوێكی دوو لایەنە (بەڵێ‌، نەخێر) یان (راست، هەڵە).</a:t>
            </a:r>
          </a:p>
          <a:p>
            <a:pPr algn="r" rtl="1"/>
            <a:r>
              <a:rPr lang="ar-IQ" dirty="0"/>
              <a:t>3 –ڕاست و هەڵەی ئەمانەی خوارەوە دیاری بكە و هەڵەكانیش ڕاست بكەرەوە.  بۆ نموونە: (هێمن)ی شاعیر لە ساڵی 1976ز كۆچی دوایی كردوە.</a:t>
            </a:r>
          </a:p>
          <a:p>
            <a:pPr algn="r" rtl="1"/>
            <a:r>
              <a:rPr lang="ar-IQ" dirty="0"/>
              <a:t>4 – ڕاست وهەڵەی ئەمانەی خوارەوە دەستنیشان بكە. پاشان بێ‌ دەستكاری هێل لە ژێردراوەكان هەڵەكانیش ڕاست بكەرەوە. </a:t>
            </a:r>
          </a:p>
          <a:p>
            <a:pPr algn="r" rtl="1"/>
            <a:r>
              <a:rPr lang="ar-IQ" b="1" dirty="0"/>
              <a:t>بۆ نموونە: تاقیكردنەوەی وتاری بۆ قۆناغی سەرەتایی زۆر گونجاوە.</a:t>
            </a:r>
          </a:p>
          <a:p>
            <a:pPr algn="r" rtl="1"/>
            <a:r>
              <a:rPr lang="ar-IQ" dirty="0"/>
              <a:t>5 - ئەو وشەو دەستەواژانەی خوارەوە كە هێلیان لە ژێردراوە هەڵەن و ڕاستیان بكەرەوە. كۆی ئەو بڕگانەی بەم شێوەیە دەهێنرێنەوە پێویستە هەڵە بن، نابێت راستیان تێدا بێت بۆ ئەوەی فێرخواز سەری لێ نەشێوێت و هەڵە نەكات. بۆ نموونە: ئەگەر سێگۆشەیەك درێژی لاكانی یەكسان بوو ئەوا سێگۆشەیەكی سێ‌ لا جیایە. 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1"/>
            <a:r>
              <a:rPr lang="ar-IQ" dirty="0"/>
              <a:t>شێوازەكانی پرسیاری ڕاست و هەڵە: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4589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524000"/>
            <a:ext cx="8686800" cy="5029200"/>
          </a:xfrm>
        </p:spPr>
        <p:txBody>
          <a:bodyPr/>
          <a:lstStyle/>
          <a:p>
            <a:pPr algn="r" rtl="1"/>
            <a:r>
              <a:rPr lang="ar-IQ" dirty="0"/>
              <a:t>كاتێكی كەمتری پێویستە بۆئامادەكردنیان</a:t>
            </a:r>
            <a:r>
              <a:rPr lang="ar-IQ" dirty="0" smtClean="0"/>
              <a:t>.</a:t>
            </a:r>
            <a:endParaRPr lang="en-US" dirty="0" smtClean="0"/>
          </a:p>
          <a:p>
            <a:pPr algn="r" rtl="1"/>
            <a:endParaRPr lang="ar-IQ" dirty="0"/>
          </a:p>
          <a:p>
            <a:pPr algn="r" rtl="1"/>
            <a:r>
              <a:rPr lang="ar-IQ" dirty="0"/>
              <a:t>2 – بەئاسانی هەڵەچنی دەكرێت ، پێدانی نمرەش بابەتیانە دەبێت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3 – دەتوانرێت گشتگیری بەبابەتەكان بدرێت لەزۆربەیان پرسیار بهێنرێتەوە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4 – پێویستی بەتوانای نوسین وگوزارشت كردن نیە بەئاسانی وەڵام دەدرێتەوە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5 – فێرخواز پێویستی بەكاتێكی كەمترە بۆ وەڵامدانەوە.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599"/>
            <a:ext cx="8229600" cy="1031055"/>
          </a:xfrm>
        </p:spPr>
        <p:txBody>
          <a:bodyPr/>
          <a:lstStyle/>
          <a:p>
            <a:r>
              <a:rPr lang="ar-IQ" dirty="0"/>
              <a:t>لایەنە باشەكانی پرسیارەكانی ڕاست و هەڵە: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252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600200"/>
            <a:ext cx="8686800" cy="5029200"/>
          </a:xfrm>
        </p:spPr>
        <p:txBody>
          <a:bodyPr/>
          <a:lstStyle/>
          <a:p>
            <a:pPr algn="r" rtl="1"/>
            <a:r>
              <a:rPr lang="en-US" sz="2800" dirty="0" smtClean="0"/>
              <a:t>1</a:t>
            </a:r>
            <a:r>
              <a:rPr lang="en-US" dirty="0" smtClean="0"/>
              <a:t> </a:t>
            </a:r>
            <a:r>
              <a:rPr lang="ar-IQ" dirty="0" smtClean="0"/>
              <a:t>چانسی </a:t>
            </a:r>
            <a:r>
              <a:rPr lang="ar-IQ" dirty="0"/>
              <a:t>خەملاندن بۆ ئەو جۆرە پرسیارانە (50</a:t>
            </a:r>
            <a:r>
              <a:rPr lang="ar-IQ" dirty="0" smtClean="0"/>
              <a:t>%).</a:t>
            </a:r>
            <a:endParaRPr lang="en-US" dirty="0" smtClean="0"/>
          </a:p>
          <a:p>
            <a:pPr algn="r" rtl="1"/>
            <a:endParaRPr lang="ar-IQ" dirty="0"/>
          </a:p>
          <a:p>
            <a:pPr algn="r" rtl="1"/>
            <a:r>
              <a:rPr lang="ar-IQ" dirty="0"/>
              <a:t>2 – دیاردەی گواستنەوەی زانیاری لەهۆڵەكانی تاقیكردنەوە لەنێو فێرخوازان ئاسانە</a:t>
            </a:r>
            <a:r>
              <a:rPr lang="ar-IQ" dirty="0" smtClean="0"/>
              <a:t>.</a:t>
            </a:r>
            <a:endParaRPr lang="en-US" dirty="0" smtClean="0"/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3- هانی لەبەركردن بێ‌ تێگەیشتن دەدەن، لایەنی بیركردنەوەی فێرخواز </a:t>
            </a:r>
            <a:r>
              <a:rPr lang="ar-IQ" dirty="0" smtClean="0"/>
              <a:t>لاواز</a:t>
            </a:r>
            <a:r>
              <a:rPr lang="en-US" dirty="0"/>
              <a:t> </a:t>
            </a:r>
            <a:r>
              <a:rPr lang="ar-IQ" dirty="0" smtClean="0"/>
              <a:t>دەكات.</a:t>
            </a:r>
            <a:endParaRPr lang="ar-IQ" dirty="0"/>
          </a:p>
          <a:p>
            <a:pPr algn="r" rtl="1"/>
            <a:r>
              <a:rPr lang="ar-IQ" dirty="0"/>
              <a:t>4- لەتوانای دایە كه‌ به‌زۆری ئاستەكانی یادكردنەوە و ناسینەوە پێوانە بكات.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ar-IQ" dirty="0"/>
              <a:t> لایەنە خراپەكانی: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4861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600200"/>
            <a:ext cx="8686800" cy="5029200"/>
          </a:xfrm>
        </p:spPr>
        <p:txBody>
          <a:bodyPr/>
          <a:lstStyle/>
          <a:p>
            <a:pPr marL="0" indent="0" algn="r" rtl="1">
              <a:buNone/>
            </a:pPr>
            <a:r>
              <a:rPr lang="ar-IQ" dirty="0"/>
              <a:t>بریتییە لەو جۆرە پرسیارانەی كە پشت بەهەڵبژاردنی (زانیاری، چەمكێك، زاراوەیەك.... هتد) لە چەند دانەیەك دەبەستێت، كە بەشێوەی دوو لیست دەخرێتە بەردەم فێرخواز، لیستی سەرەكی، كه‌ (پێشەكییەكان)ی پێدەوترێت چەند رەگەز و زانیاریەك تێدا دەخرێتە ڕوو، لیستی دووەم كە (جێگرەوەكان)ی پێدەوترێت چەند وەڵامێك لەخۆ دەگرێت، كە گونجاو و جووتن لەگەڵ لیستی یەكەم، كە بەشێوەی ستونی دەخرێنە ڕوو، داوا لە فێرخواز دەكرێت كە چەمك و زانیاریەكانی لیستی یەكەم بە دووەم بگەیەنێت یان وەڵامێكی گونجاو بۆ لیستی یەكەم لە دووەم دیاری بكات. </a:t>
            </a:r>
          </a:p>
          <a:p>
            <a:pPr marL="0" indent="0" algn="r" rtl="1">
              <a:buNone/>
            </a:pPr>
            <a:r>
              <a:rPr lang="ar-IQ" dirty="0"/>
              <a:t>      ئەم جۆرە پرسیارانە بۆ هەڵسەنگاندنی ناسینەوە و ئەو زانیاریانەی كە پەیوەندیان بەیەكەوە هەیە و بەیەكتری تەواو دەكەن گونجاوە. وەك: (پێناسە و چەمكەكان)، (كەسایەتی و بەرهەمەكانیان یان داهێنانەكانیان)، (رووداو و مێژوو)، (دەوڵەت و پایتەختەكەیان)، (وشە و هاوواتاكەی)، (ناوی توخم و شێوەی كیمیاوی)، (شوێنی جوگرافی و تایبەتمەندیەكەی)، (وشە و ماناكەیان).</a:t>
            </a:r>
          </a:p>
          <a:p>
            <a:pPr marL="0" indent="0" algn="r" rtl="1">
              <a:buNone/>
            </a:pP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033272"/>
          </a:xfrm>
        </p:spPr>
        <p:txBody>
          <a:bodyPr>
            <a:normAutofit/>
          </a:bodyPr>
          <a:lstStyle/>
          <a:p>
            <a:r>
              <a:rPr lang="ar-IQ" sz="4000" dirty="0"/>
              <a:t>چوارەم/ بەیەك گەیاندن یان جووتكردن: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29759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28601" y="1828800"/>
            <a:ext cx="8686800" cy="4800600"/>
          </a:xfrm>
        </p:spPr>
        <p:txBody>
          <a:bodyPr/>
          <a:lstStyle/>
          <a:p>
            <a:pPr algn="r" rtl="1"/>
            <a:r>
              <a:rPr lang="ar-IQ" dirty="0"/>
              <a:t>1 – كەمتر بواری خەملاندن بە فێرخواز دەدرێت</a:t>
            </a:r>
            <a:r>
              <a:rPr lang="ar-IQ" dirty="0" smtClean="0"/>
              <a:t>.</a:t>
            </a:r>
            <a:r>
              <a:rPr lang="en-US" dirty="0" smtClean="0"/>
              <a:t> </a:t>
            </a:r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2 – پێویستی بە بیركردنەوە و ئاستێكی گونجاو هەیە بۆ دۆزینەوەی وەڵامی ڕاست و بەیەك گەیاندنیان </a:t>
            </a:r>
            <a:r>
              <a:rPr lang="ar-IQ" dirty="0" smtClean="0"/>
              <a:t>.</a:t>
            </a:r>
            <a:r>
              <a:rPr lang="en-US" dirty="0" smtClean="0"/>
              <a:t> </a:t>
            </a:r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3 – بەئاسانی بابەتیانە هەڵەبڕی دەكرێت </a:t>
            </a:r>
            <a:r>
              <a:rPr lang="ar-IQ" dirty="0" smtClean="0"/>
              <a:t>.</a:t>
            </a:r>
            <a:r>
              <a:rPr lang="en-US" smtClean="0"/>
              <a:t> </a:t>
            </a:r>
          </a:p>
          <a:p>
            <a:pPr marL="0" indent="0" algn="r" rtl="1">
              <a:buNone/>
            </a:pPr>
            <a:endParaRPr lang="ar-IQ" dirty="0"/>
          </a:p>
          <a:p>
            <a:pPr algn="r" rtl="1"/>
            <a:r>
              <a:rPr lang="ar-IQ" dirty="0"/>
              <a:t>4 – دانانی ئەم جۆرە پرسیارانە ئاسانترە وكاتی كەمتری دەوێت بۆ ئامادەكردن و هەڵەبڕینی لە پرسیارەكانی هەڵبژاردن.</a:t>
            </a:r>
          </a:p>
          <a:p>
            <a:pPr algn="r" rt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28600" y="338328"/>
            <a:ext cx="8686800" cy="1252728"/>
          </a:xfrm>
        </p:spPr>
        <p:txBody>
          <a:bodyPr>
            <a:normAutofit fontScale="90000"/>
          </a:bodyPr>
          <a:lstStyle/>
          <a:p>
            <a:r>
              <a:rPr lang="ar-IQ" dirty="0"/>
              <a:t>لایەنە باشەكانی پرسیارەكانی بەیەك گەیاندن یان جووتكردن: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70355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202</TotalTime>
  <Words>754</Words>
  <Application>Microsoft Office PowerPoint</Application>
  <PresentationFormat>On-screen Show (4:3)</PresentationFormat>
  <Paragraphs>73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Waveform</vt:lpstr>
      <vt:lpstr>دووەم/ هەڵبژاردن (هەڵبژاردن لەچەند دانەیەك): </vt:lpstr>
      <vt:lpstr>لایەنە باشەكانی پرسیارەكانی هەڵبژاردن: </vt:lpstr>
      <vt:lpstr>لایەنە خراپەكانی:</vt:lpstr>
      <vt:lpstr>سێ‌ یەم/ ڕاست و هەڵە:  بریتین لەو رستەو دەستەواژانەی، كە مامۆستا بۆ فێرخواز دەهێنێتەوە، كە هەندێكیان ڕاست و هەندێكی تریان هەڵەن، كە بەنوسین یان هێماكانی (  √ یان × ) لەبەردەم هەر دەستەواژەیەك دادەنرێت، یان دەكرێت بەزاراوەكانی (بەڵێ‌ و نەخێر)یش وەڵام بدرێتەوە.&gt;. </vt:lpstr>
      <vt:lpstr>شێوازەكانی پرسیاری ڕاست و هەڵە: </vt:lpstr>
      <vt:lpstr>لایەنە باشەكانی پرسیارەكانی ڕاست و هەڵە: </vt:lpstr>
      <vt:lpstr> لایەنە خراپەكانی:</vt:lpstr>
      <vt:lpstr>چوارەم/ بەیەك گەیاندن یان جووتكردن: </vt:lpstr>
      <vt:lpstr>لایەنە باشەكانی پرسیارەكانی بەیەك گەیاندن یان جووتكردن:</vt:lpstr>
      <vt:lpstr>لایەنە خراپەكانی </vt:lpstr>
      <vt:lpstr>پێنجەم/ دووبارە داڕشتنەوە یان رێكخستن وریزكردن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دووەم/ هەڵبژاردن (هەڵبژاردن لەچەند دانەیەك): </dc:title>
  <dc:creator>BAREZ</dc:creator>
  <cp:lastModifiedBy>BAREZ</cp:lastModifiedBy>
  <cp:revision>16</cp:revision>
  <dcterms:created xsi:type="dcterms:W3CDTF">2022-10-15T16:58:44Z</dcterms:created>
  <dcterms:modified xsi:type="dcterms:W3CDTF">2022-10-18T16:41:42Z</dcterms:modified>
</cp:coreProperties>
</file>