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5C562F-B65B-45E9-A5D1-AB2B73424F1F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920AD-9147-466A-9CD0-9F1BD3E78C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91600" cy="1143000"/>
          </a:xfrm>
        </p:spPr>
        <p:txBody>
          <a:bodyPr>
            <a:normAutofit/>
          </a:bodyPr>
          <a:lstStyle/>
          <a:p>
            <a:r>
              <a:rPr lang="ar-SA" sz="3600" dirty="0" smtClean="0"/>
              <a:t>سووده‌كانی خشته‌ی تایبه‌تمه‌ندی (وه‌سفی):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447800"/>
            <a:ext cx="8991600" cy="533400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/>
              <a:t>1-گشتگیری </a:t>
            </a:r>
            <a:r>
              <a:rPr lang="ar-SA" sz="2800" dirty="0"/>
              <a:t>به‌ پرسیاره‌كانی تاقیكردنه‌وه‌ ده‌به‌خشێت.</a:t>
            </a:r>
          </a:p>
          <a:p>
            <a:pPr algn="r" rtl="1"/>
            <a:r>
              <a:rPr lang="ar-SA" sz="2800" dirty="0" smtClean="0"/>
              <a:t>2-بابه‌تی </a:t>
            </a:r>
            <a:r>
              <a:rPr lang="ar-SA" sz="2800" dirty="0"/>
              <a:t>بوون به‌ تاقیكردنه‌وه‌ ده‌دات.</a:t>
            </a:r>
          </a:p>
          <a:p>
            <a:pPr algn="r" rtl="1"/>
            <a:r>
              <a:rPr lang="ar-SA" sz="2800" dirty="0" smtClean="0"/>
              <a:t>3-هۆكاره‌ </a:t>
            </a:r>
            <a:r>
              <a:rPr lang="ar-SA" sz="2800" dirty="0"/>
              <a:t>بۆ دابه‌شكردنی نمره‌كان به‌پێی گرنگی پرسیاره‌كان.</a:t>
            </a:r>
          </a:p>
          <a:p>
            <a:pPr algn="r" rtl="1"/>
            <a:r>
              <a:rPr lang="ar-SA" sz="2800" dirty="0" smtClean="0"/>
              <a:t>4-یارمه‌تیده‌ره‌ </a:t>
            </a:r>
            <a:r>
              <a:rPr lang="ar-SA" sz="2800" dirty="0"/>
              <a:t>بۆ زانینی ئاستی هاتنه‌دی ئامانجه‌كان بۆ هه‌ر به‌ش و بابه‌تێك.</a:t>
            </a:r>
          </a:p>
          <a:p>
            <a:pPr algn="r" rtl="1"/>
            <a:r>
              <a:rPr lang="ar-SA" sz="2800" dirty="0" smtClean="0"/>
              <a:t>5-گرنگه‌ </a:t>
            </a:r>
            <a:r>
              <a:rPr lang="ar-SA" sz="2800" dirty="0"/>
              <a:t>بۆ ده‌ستنیشانكردنی كێش و گرنگی به‌ش و بابه‌ته‌كان.</a:t>
            </a:r>
          </a:p>
          <a:p>
            <a:pPr algn="r" rtl="1"/>
            <a:r>
              <a:rPr lang="ar-SA" sz="2800" dirty="0" smtClean="0"/>
              <a:t>6-مامۆستا </a:t>
            </a:r>
            <a:r>
              <a:rPr lang="ar-SA" sz="2800" dirty="0"/>
              <a:t>له‌ دووباره‌كردنه‌وه‌ی پرسیار دوورده‌خاته‌وه‌.</a:t>
            </a:r>
          </a:p>
          <a:p>
            <a:pPr algn="r" rtl="1"/>
            <a:r>
              <a:rPr lang="ar-SA" sz="2800" dirty="0" smtClean="0"/>
              <a:t>7-ئه‌و </a:t>
            </a:r>
            <a:r>
              <a:rPr lang="ar-SA" sz="2800" dirty="0"/>
              <a:t>باوه‌ڕه‌ لای فێرخواز دروست ده‌كات، كه‌ تاقیكردنه‌وه‌كه‌ خه‌سڵه‌تی دادگه‌ری و راستگۆی تێدایه‌.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679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295400"/>
          </a:xfrm>
        </p:spPr>
        <p:txBody>
          <a:bodyPr>
            <a:normAutofit fontScale="90000"/>
          </a:bodyPr>
          <a:lstStyle/>
          <a:p>
            <a:pPr algn="r"/>
            <a:r>
              <a:rPr lang="ar-SA" sz="3600" dirty="0"/>
              <a:t>پێنجه‌م: ئامادەكردن و داڕشتنی پرسیارەكانی تاقیكردنەوە.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60764"/>
            <a:ext cx="8915400" cy="5521036"/>
          </a:xfrm>
        </p:spPr>
        <p:txBody>
          <a:bodyPr>
            <a:noAutofit/>
          </a:bodyPr>
          <a:lstStyle/>
          <a:p>
            <a:pPr marL="64008" indent="0" algn="r" rtl="1">
              <a:buNone/>
            </a:pPr>
            <a:r>
              <a:rPr lang="ar-SA" sz="2400" dirty="0"/>
              <a:t>له‌ كاتی دانان و داڕشتنی پرسیاره‌كان، چه‌ند بنه‌مایه‌ك هه‌یه‌ كه‌ پێویسته‌ بۆ هه‌ر قۆناغێك له‌به‌رچاویان بگیرێت، كه‌ بریتین له‌مانه‌ی خواره‌وه‌:</a:t>
            </a:r>
          </a:p>
          <a:p>
            <a:pPr marL="64008" indent="0" algn="r" rtl="1">
              <a:buNone/>
            </a:pPr>
            <a:r>
              <a:rPr lang="ar-SA" sz="2400" dirty="0"/>
              <a:t>1-	ئاستی زانستی فێرخوازان.</a:t>
            </a:r>
          </a:p>
          <a:p>
            <a:pPr marL="64008" indent="0" algn="r" rtl="1">
              <a:buNone/>
            </a:pPr>
            <a:r>
              <a:rPr lang="ar-SA" sz="2400" dirty="0"/>
              <a:t>2-	ژماره‌ی فێرخوازان.</a:t>
            </a:r>
          </a:p>
          <a:p>
            <a:pPr marL="64008" indent="0" algn="r" rtl="1">
              <a:buNone/>
            </a:pPr>
            <a:r>
              <a:rPr lang="ar-SA" sz="2400" dirty="0"/>
              <a:t>3-	شوێنی ئه‌نجامدانی تاقیكردنه‌وه‌كه‌.</a:t>
            </a:r>
          </a:p>
          <a:p>
            <a:pPr marL="64008" indent="0" algn="r" rtl="1">
              <a:buNone/>
            </a:pPr>
            <a:r>
              <a:rPr lang="ar-SA" sz="2400" dirty="0"/>
              <a:t>4-	لێهاتووی مامۆستا له‌ دانانی پرسیاره‌كاندا.</a:t>
            </a:r>
          </a:p>
          <a:p>
            <a:pPr marL="64008" indent="0" algn="r" rtl="1">
              <a:buNone/>
            </a:pPr>
            <a:r>
              <a:rPr lang="ar-SA" sz="2400" dirty="0"/>
              <a:t>5-	جۆری و ئاستی ئه‌و ئامانجانه‌ی كه‌ ده‌مانه‌وێت پێوانه‌یان بكه‌ین.</a:t>
            </a:r>
          </a:p>
          <a:p>
            <a:pPr marL="64008" indent="0" algn="r" rtl="1">
              <a:buNone/>
            </a:pPr>
            <a:r>
              <a:rPr lang="ar-SA" sz="2400" dirty="0"/>
              <a:t>6-	ئه‌و پرسیارانه‌ی كه‌ وێنه‌ و نه‌خشه‌ و به‌كارهێنانی هێڵی به‌یانیان تێدایه‌، خوێندنه‌وه‌ی زیاترو كاتی زیاتریان بۆ تێگه‌یشتن و دروستكردن و وه‌ڵامدانه‌وه‌ پێویسته‌.</a:t>
            </a:r>
          </a:p>
          <a:p>
            <a:pPr marL="64008" indent="0" algn="r" rtl="1">
              <a:buNone/>
            </a:pPr>
            <a:r>
              <a:rPr lang="ar-SA" sz="2400" dirty="0"/>
              <a:t>7-	ره‌چاوكردنی كاتی پێویست بۆ دانانی پرسیاره‌كان و كاتی ته‌رخانكراو بۆ وه‌ڵامدانه‌وه‌ی پرسیاره‌كان.</a:t>
            </a:r>
          </a:p>
          <a:p>
            <a:pPr marL="64008" indent="0" algn="r" rtl="1">
              <a:buNone/>
            </a:pPr>
            <a:r>
              <a:rPr lang="ar-SA" sz="2400" dirty="0"/>
              <a:t>8-	هه‌ڵبژاردنی جۆری پرسیارو ناوه‌ڕۆكی ئه‌زموون و تاقیكردنه‌وه‌كان.</a:t>
            </a:r>
          </a:p>
          <a:p>
            <a:pPr marL="64008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2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pPr algn="r"/>
            <a:r>
              <a:rPr lang="ar-SA" sz="3600" dirty="0"/>
              <a:t>شه‌شه‌م: ریزبەندكردنی پرسیارەكان و پێداچوونەوەیان:</a:t>
            </a:r>
            <a:br>
              <a:rPr lang="ar-SA" sz="3600" dirty="0"/>
            </a:br>
            <a:r>
              <a:rPr lang="ar-SA" sz="3600" dirty="0"/>
              <a:t>چه‌ند شێوه‌یه‌ك بۆ ریزبه‌ندكردنی پرسیاره‌كان هه‌یه‌، له‌وانه‌: به‌پێی ناوه‌ڕۆك، جۆری بڕگه‌، له‌ ئاسانه‌وه‌ بۆ قوڕس، ....هتد).</a:t>
            </a:r>
            <a:br>
              <a:rPr lang="ar-SA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716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6294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2700" dirty="0" smtClean="0"/>
              <a:t>حه‌وته‌م</a:t>
            </a:r>
            <a:r>
              <a:rPr lang="ar-SA" sz="2700" dirty="0"/>
              <a:t>: جێبەجێكردن و ئەنجامدان:</a:t>
            </a:r>
            <a:br>
              <a:rPr lang="ar-SA" sz="2700" dirty="0"/>
            </a:br>
            <a:r>
              <a:rPr lang="ar-SA" sz="2700" dirty="0">
                <a:effectLst/>
              </a:rPr>
              <a:t>دوای دڵنیابوونی مامۆستا له‌ جێبه‌جێكردنی ته‌واوی ئاماده‌كارییه‌كان، ده‌بێت باشترین هه‌لی گونجاو بۆ فێرخوازه‌كانی بره‌خسێنێت بۆ ئه‌نجامدانی تاقیكردنه‌وه‌كه‌، وه‌ك ئاماده‌كردنی هۆل و هاوكاری ستافی مامۆستایان و كارگێری و دیاریكردنی كات و شوێنی گونجاو بۆ ئه‌نجامدانی تاقیكردنه‌وه‌كه‌، بۆ ئه‌وه‌ی باشترین ده‌ستكه‌وت به‌ده‌ست بهێنرێت.</a:t>
            </a:r>
            <a:br>
              <a:rPr lang="ar-SA" sz="2700" dirty="0">
                <a:effectLst/>
              </a:rPr>
            </a:br>
            <a:r>
              <a:rPr lang="ar-SA" sz="2700" dirty="0"/>
              <a:t/>
            </a:r>
            <a:br>
              <a:rPr lang="ar-SA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4767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</TotalTime>
  <Words>114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سووده‌كانی خشته‌ی تایبه‌تمه‌ندی (وه‌سفی):</vt:lpstr>
      <vt:lpstr>پێنجه‌م: ئامادەكردن و داڕشتنی پرسیارەكانی تاقیكردنەوە.</vt:lpstr>
      <vt:lpstr>شه‌شه‌م: ریزبەندكردنی پرسیارەكان و پێداچوونەوەیان: چه‌ند شێوه‌یه‌ك بۆ ریزبه‌ندكردنی پرسیاره‌كان هه‌یه‌، له‌وانه‌: به‌پێی ناوه‌ڕۆك، جۆری بڕگه‌، له‌ ئاسانه‌وه‌ بۆ قوڕس، ....هتد). </vt:lpstr>
      <vt:lpstr>حه‌وته‌م: جێبەجێكردن و ئەنجامدان: دوای دڵنیابوونی مامۆستا له‌ جێبه‌جێكردنی ته‌واوی ئاماده‌كارییه‌كان، ده‌بێت باشترین هه‌لی گونجاو بۆ فێرخوازه‌كانی بره‌خسێنێت بۆ ئه‌نجامدانی تاقیكردنه‌وه‌كه‌، وه‌ك ئاماده‌كردنی هۆل و هاوكاری ستافی مامۆستایان و كارگێری و دیاریكردنی كات و شوێنی گونجاو بۆ ئه‌نجامدانی تاقیكردنه‌وه‌كه‌، بۆ ئه‌وه‌ی باشترین ده‌ستكه‌وت به‌ده‌ست بهێنرێت. 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سووده‌كانی خشته‌ی تایبه‌تمه‌ندی (وه‌سفی):</dc:title>
  <dc:creator>Maher</dc:creator>
  <cp:lastModifiedBy>Maher</cp:lastModifiedBy>
  <cp:revision>4</cp:revision>
  <dcterms:created xsi:type="dcterms:W3CDTF">2022-11-27T18:47:39Z</dcterms:created>
  <dcterms:modified xsi:type="dcterms:W3CDTF">2022-11-27T19:19:26Z</dcterms:modified>
</cp:coreProperties>
</file>