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3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4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4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0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109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8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43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9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8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75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BBFC-32E3-4608-9DA6-E01DD6407914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D8E56-F241-4D80-BDDD-FEE9C7613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1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8839200" cy="2895600"/>
          </a:xfrm>
        </p:spPr>
        <p:txBody>
          <a:bodyPr>
            <a:normAutofit/>
          </a:bodyPr>
          <a:lstStyle/>
          <a:p>
            <a:pPr algn="r"/>
            <a:r>
              <a:rPr lang="ar-SA" sz="2800" dirty="0" smtClean="0"/>
              <a:t>السيمينار : هو عرض وتقديم موضوع علمي ومناقشته؛ فالسيمينار يعني حلقة </a:t>
            </a:r>
            <a:br>
              <a:rPr lang="ar-SA" sz="2800" dirty="0" smtClean="0"/>
            </a:br>
            <a:r>
              <a:rPr lang="ar-SA" sz="2800" dirty="0" smtClean="0"/>
              <a:t> نقاشية أو دراسية وطرح ومناقشة الموضوع بأسلوب علمي . </a:t>
            </a:r>
            <a:br>
              <a:rPr lang="ar-SA" sz="2800" dirty="0" smtClean="0"/>
            </a:br>
            <a:r>
              <a:rPr lang="ar-SA" sz="2800" dirty="0"/>
              <a:t/>
            </a:r>
            <a:br>
              <a:rPr lang="ar-SA" sz="2800" dirty="0"/>
            </a:br>
            <a:r>
              <a:rPr lang="ar-SA" sz="2800" dirty="0" smtClean="0"/>
              <a:t>اعداد السيمينار </a:t>
            </a:r>
            <a:br>
              <a:rPr lang="ar-SA" sz="2800" dirty="0" smtClean="0"/>
            </a:br>
            <a:r>
              <a:rPr lang="ar-SA" sz="2800" dirty="0" smtClean="0"/>
              <a:t> </a:t>
            </a:r>
            <a:br>
              <a:rPr lang="ar-SA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19589"/>
            <a:ext cx="8229600" cy="45719"/>
          </a:xfrm>
        </p:spPr>
        <p:txBody>
          <a:bodyPr>
            <a:normAutofit fontScale="25000" lnSpcReduction="20000"/>
          </a:bodyPr>
          <a:lstStyle/>
          <a:p>
            <a:pPr rt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1"/>
            <a:ext cx="6553200" cy="226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63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534399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626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4582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839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السيمينار : هو عرض وتقديم موضوع علمي ومناقشته؛ فالسيمينار يعني حلقة   نقاشية أو دراسية وطرح ومناقشة الموضوع بأسلوب علمي .   اعداد السيمينار    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السيمينار : هو عرض وتقديم موضوع علمي ومناقشته؛ فالسيمينار يعني حلقة   نقاشية أو دراسية وطرح ومناقشة الموضوع بأسلوب علمي .   اعداد السيمينار    </dc:title>
  <dc:creator>Maher</dc:creator>
  <cp:lastModifiedBy>Maher</cp:lastModifiedBy>
  <cp:revision>3</cp:revision>
  <dcterms:created xsi:type="dcterms:W3CDTF">2023-02-13T19:42:23Z</dcterms:created>
  <dcterms:modified xsi:type="dcterms:W3CDTF">2023-02-14T19:14:55Z</dcterms:modified>
</cp:coreProperties>
</file>