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E115-E041-42BE-8946-D7739823EFC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28D8A-679F-45B1-A1BB-EC00E954B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E115-E041-42BE-8946-D7739823EFC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28D8A-679F-45B1-A1BB-EC00E954B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3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E115-E041-42BE-8946-D7739823EFC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28D8A-679F-45B1-A1BB-EC00E954B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0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E115-E041-42BE-8946-D7739823EFC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28D8A-679F-45B1-A1BB-EC00E954B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3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E115-E041-42BE-8946-D7739823EFC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28D8A-679F-45B1-A1BB-EC00E954B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0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E115-E041-42BE-8946-D7739823EFC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28D8A-679F-45B1-A1BB-EC00E954B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8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E115-E041-42BE-8946-D7739823EFC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28D8A-679F-45B1-A1BB-EC00E954B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2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E115-E041-42BE-8946-D7739823EFC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28D8A-679F-45B1-A1BB-EC00E954B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8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E115-E041-42BE-8946-D7739823EFC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28D8A-679F-45B1-A1BB-EC00E954B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3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E115-E041-42BE-8946-D7739823EFC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28D8A-679F-45B1-A1BB-EC00E954B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79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E115-E041-42BE-8946-D7739823EFC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28D8A-679F-45B1-A1BB-EC00E954B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1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9E115-E041-42BE-8946-D7739823EFC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28D8A-679F-45B1-A1BB-EC00E954B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8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915400" cy="6553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972388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686800" cy="6477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068983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2</cp:revision>
  <dcterms:created xsi:type="dcterms:W3CDTF">2023-02-13T09:01:17Z</dcterms:created>
  <dcterms:modified xsi:type="dcterms:W3CDTF">2023-02-13T09:06:51Z</dcterms:modified>
</cp:coreProperties>
</file>