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5087600" cy="21396325"/>
  <p:notesSz cx="6858000" cy="9144000"/>
  <p:defaultTextStyle>
    <a:defPPr>
      <a:defRPr lang="ar-IQ"/>
    </a:defPPr>
    <a:lvl1pPr marL="0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90395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80792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71188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61584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51980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42375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32772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23169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316" autoAdjust="0"/>
  </p:normalViewPr>
  <p:slideViewPr>
    <p:cSldViewPr>
      <p:cViewPr>
        <p:scale>
          <a:sx n="30" d="100"/>
          <a:sy n="30" d="100"/>
        </p:scale>
        <p:origin x="-2436" y="354"/>
      </p:cViewPr>
      <p:guideLst>
        <p:guide orient="horz" pos="6739"/>
        <p:guide pos="4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570" y="6646740"/>
            <a:ext cx="12824460" cy="45863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3142" y="12124586"/>
            <a:ext cx="10561320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0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80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61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5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42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32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2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671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950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38510" y="856855"/>
            <a:ext cx="3394710" cy="182562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2" y="856855"/>
            <a:ext cx="9932670" cy="182562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86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057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817" y="13749133"/>
            <a:ext cx="12824460" cy="4249550"/>
          </a:xfrm>
        </p:spPr>
        <p:txBody>
          <a:bodyPr anchor="t"/>
          <a:lstStyle>
            <a:lvl1pPr algn="r">
              <a:defRPr sz="86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817" y="9068679"/>
            <a:ext cx="12824460" cy="4680448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990395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80792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97118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96158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95198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94237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93277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92316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1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4992479"/>
            <a:ext cx="6663690" cy="14120585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9530" y="4992479"/>
            <a:ext cx="6663690" cy="14120585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27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1" y="4789420"/>
            <a:ext cx="6666310" cy="1995998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90395" indent="0">
              <a:buNone/>
              <a:defRPr sz="4400" b="1"/>
            </a:lvl2pPr>
            <a:lvl3pPr marL="1980792" indent="0">
              <a:buNone/>
              <a:defRPr sz="3900" b="1"/>
            </a:lvl3pPr>
            <a:lvl4pPr marL="2971188" indent="0">
              <a:buNone/>
              <a:defRPr sz="3400" b="1"/>
            </a:lvl4pPr>
            <a:lvl5pPr marL="3961584" indent="0">
              <a:buNone/>
              <a:defRPr sz="3400" b="1"/>
            </a:lvl5pPr>
            <a:lvl6pPr marL="4951980" indent="0">
              <a:buNone/>
              <a:defRPr sz="3400" b="1"/>
            </a:lvl6pPr>
            <a:lvl7pPr marL="5942375" indent="0">
              <a:buNone/>
              <a:defRPr sz="3400" b="1"/>
            </a:lvl7pPr>
            <a:lvl8pPr marL="6932772" indent="0">
              <a:buNone/>
              <a:defRPr sz="3400" b="1"/>
            </a:lvl8pPr>
            <a:lvl9pPr marL="7923169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1" y="6785410"/>
            <a:ext cx="6666310" cy="12327652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64299" y="4789420"/>
            <a:ext cx="6668929" cy="1995998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90395" indent="0">
              <a:buNone/>
              <a:defRPr sz="4400" b="1"/>
            </a:lvl2pPr>
            <a:lvl3pPr marL="1980792" indent="0">
              <a:buNone/>
              <a:defRPr sz="3900" b="1"/>
            </a:lvl3pPr>
            <a:lvl4pPr marL="2971188" indent="0">
              <a:buNone/>
              <a:defRPr sz="3400" b="1"/>
            </a:lvl4pPr>
            <a:lvl5pPr marL="3961584" indent="0">
              <a:buNone/>
              <a:defRPr sz="3400" b="1"/>
            </a:lvl5pPr>
            <a:lvl6pPr marL="4951980" indent="0">
              <a:buNone/>
              <a:defRPr sz="3400" b="1"/>
            </a:lvl6pPr>
            <a:lvl7pPr marL="5942375" indent="0">
              <a:buNone/>
              <a:defRPr sz="3400" b="1"/>
            </a:lvl7pPr>
            <a:lvl8pPr marL="6932772" indent="0">
              <a:buNone/>
              <a:defRPr sz="3400" b="1"/>
            </a:lvl8pPr>
            <a:lvl9pPr marL="7923169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64299" y="6785410"/>
            <a:ext cx="6668929" cy="12327652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918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527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139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8" y="851901"/>
            <a:ext cx="4963715" cy="3625490"/>
          </a:xfrm>
        </p:spPr>
        <p:txBody>
          <a:bodyPr anchor="b"/>
          <a:lstStyle>
            <a:lvl1pPr algn="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833" y="851892"/>
            <a:ext cx="8434388" cy="18261169"/>
          </a:xfrm>
        </p:spPr>
        <p:txBody>
          <a:bodyPr/>
          <a:lstStyle>
            <a:lvl1pPr>
              <a:defRPr sz="7000"/>
            </a:lvl1pPr>
            <a:lvl2pPr>
              <a:defRPr sz="6200"/>
            </a:lvl2pPr>
            <a:lvl3pPr>
              <a:defRPr sz="52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8" y="4477386"/>
            <a:ext cx="4963715" cy="14635682"/>
          </a:xfrm>
        </p:spPr>
        <p:txBody>
          <a:bodyPr/>
          <a:lstStyle>
            <a:lvl1pPr marL="0" indent="0">
              <a:buNone/>
              <a:defRPr sz="3100"/>
            </a:lvl1pPr>
            <a:lvl2pPr marL="990395" indent="0">
              <a:buNone/>
              <a:defRPr sz="2600"/>
            </a:lvl2pPr>
            <a:lvl3pPr marL="1980792" indent="0">
              <a:buNone/>
              <a:defRPr sz="2300"/>
            </a:lvl3pPr>
            <a:lvl4pPr marL="2971188" indent="0">
              <a:buNone/>
              <a:defRPr sz="2000"/>
            </a:lvl4pPr>
            <a:lvl5pPr marL="3961584" indent="0">
              <a:buNone/>
              <a:defRPr sz="2000"/>
            </a:lvl5pPr>
            <a:lvl6pPr marL="4951980" indent="0">
              <a:buNone/>
              <a:defRPr sz="2000"/>
            </a:lvl6pPr>
            <a:lvl7pPr marL="5942375" indent="0">
              <a:buNone/>
              <a:defRPr sz="2000"/>
            </a:lvl7pPr>
            <a:lvl8pPr marL="6932772" indent="0">
              <a:buNone/>
              <a:defRPr sz="2000"/>
            </a:lvl8pPr>
            <a:lvl9pPr marL="792316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03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276" y="14977432"/>
            <a:ext cx="9052560" cy="1768170"/>
          </a:xfrm>
        </p:spPr>
        <p:txBody>
          <a:bodyPr anchor="b"/>
          <a:lstStyle>
            <a:lvl1pPr algn="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57276" y="1911802"/>
            <a:ext cx="9052560" cy="12837795"/>
          </a:xfrm>
        </p:spPr>
        <p:txBody>
          <a:bodyPr/>
          <a:lstStyle>
            <a:lvl1pPr marL="0" indent="0">
              <a:buNone/>
              <a:defRPr sz="7000"/>
            </a:lvl1pPr>
            <a:lvl2pPr marL="990395" indent="0">
              <a:buNone/>
              <a:defRPr sz="6200"/>
            </a:lvl2pPr>
            <a:lvl3pPr marL="1980792" indent="0">
              <a:buNone/>
              <a:defRPr sz="5200"/>
            </a:lvl3pPr>
            <a:lvl4pPr marL="2971188" indent="0">
              <a:buNone/>
              <a:defRPr sz="4400"/>
            </a:lvl4pPr>
            <a:lvl5pPr marL="3961584" indent="0">
              <a:buNone/>
              <a:defRPr sz="4400"/>
            </a:lvl5pPr>
            <a:lvl6pPr marL="4951980" indent="0">
              <a:buNone/>
              <a:defRPr sz="4400"/>
            </a:lvl6pPr>
            <a:lvl7pPr marL="5942375" indent="0">
              <a:buNone/>
              <a:defRPr sz="4400"/>
            </a:lvl7pPr>
            <a:lvl8pPr marL="6932772" indent="0">
              <a:buNone/>
              <a:defRPr sz="4400"/>
            </a:lvl8pPr>
            <a:lvl9pPr marL="7923169" indent="0">
              <a:buNone/>
              <a:defRPr sz="44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7276" y="16745600"/>
            <a:ext cx="9052560" cy="2511095"/>
          </a:xfrm>
        </p:spPr>
        <p:txBody>
          <a:bodyPr/>
          <a:lstStyle>
            <a:lvl1pPr marL="0" indent="0">
              <a:buNone/>
              <a:defRPr sz="3100"/>
            </a:lvl1pPr>
            <a:lvl2pPr marL="990395" indent="0">
              <a:buNone/>
              <a:defRPr sz="2600"/>
            </a:lvl2pPr>
            <a:lvl3pPr marL="1980792" indent="0">
              <a:buNone/>
              <a:defRPr sz="2300"/>
            </a:lvl3pPr>
            <a:lvl4pPr marL="2971188" indent="0">
              <a:buNone/>
              <a:defRPr sz="2000"/>
            </a:lvl4pPr>
            <a:lvl5pPr marL="3961584" indent="0">
              <a:buNone/>
              <a:defRPr sz="2000"/>
            </a:lvl5pPr>
            <a:lvl6pPr marL="4951980" indent="0">
              <a:buNone/>
              <a:defRPr sz="2000"/>
            </a:lvl6pPr>
            <a:lvl7pPr marL="5942375" indent="0">
              <a:buNone/>
              <a:defRPr sz="2000"/>
            </a:lvl7pPr>
            <a:lvl8pPr marL="6932772" indent="0">
              <a:buNone/>
              <a:defRPr sz="2000"/>
            </a:lvl8pPr>
            <a:lvl9pPr marL="792316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533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2" y="856848"/>
            <a:ext cx="13578840" cy="3566054"/>
          </a:xfrm>
          <a:prstGeom prst="rect">
            <a:avLst/>
          </a:prstGeom>
        </p:spPr>
        <p:txBody>
          <a:bodyPr vert="horz" lIns="198078" tIns="99040" rIns="198078" bIns="9904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2" y="4992479"/>
            <a:ext cx="13578840" cy="14120585"/>
          </a:xfrm>
          <a:prstGeom prst="rect">
            <a:avLst/>
          </a:prstGeom>
        </p:spPr>
        <p:txBody>
          <a:bodyPr vert="horz" lIns="198078" tIns="99040" rIns="198078" bIns="9904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12782" y="19831235"/>
            <a:ext cx="35204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E90A-6C3A-404E-9188-7A2F950005F8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4930" y="19831235"/>
            <a:ext cx="47777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2" y="19831235"/>
            <a:ext cx="35204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479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80792" rtl="1" eaLnBrk="1" latinLnBrk="0" hangingPunct="1"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796" indent="-742796" algn="r" defTabSz="1980792" rtl="1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609394" indent="-618996" algn="r" defTabSz="1980792" rtl="1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475989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466386" indent="-495199" algn="r" defTabSz="1980792" rtl="1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6781" indent="-495199" algn="r" defTabSz="1980792" rtl="1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7178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7574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7970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8366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90395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80792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71188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61584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51980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375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32772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23169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7384" y="265805"/>
            <a:ext cx="14608364" cy="35195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ctr"/>
            <a:r>
              <a:rPr lang="ar-JO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kurd Jino" pitchFamily="34" charset="-78"/>
                <a:cs typeface="Unikurd Jino" pitchFamily="34" charset="-78"/>
              </a:rPr>
              <a:t>ناونیشانی ڕاپۆرت یان پرۆژه‌ی ده‌رچوون</a:t>
            </a:r>
            <a:endParaRPr lang="ar-IQ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nikurd Jino" pitchFamily="34" charset="-78"/>
              <a:cs typeface="Unikurd Jino" pitchFamily="34" charset="-78"/>
            </a:endParaRPr>
          </a:p>
          <a:p>
            <a:pPr algn="ctr"/>
            <a:r>
              <a:rPr lang="ar-JO" sz="3600" dirty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ئاماده‌كردنی: </a:t>
            </a:r>
            <a:r>
              <a:rPr lang="ar-JO" sz="3600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×××××××× ××××××××</a:t>
            </a:r>
            <a:endParaRPr lang="en-US" sz="3600" dirty="0">
              <a:latin typeface="Unikurd Jino" pitchFamily="34" charset="-78"/>
              <a:cs typeface="Unikurd Jino" pitchFamily="34" charset="-78"/>
            </a:endParaRPr>
          </a:p>
          <a:p>
            <a:pPr algn="ctr"/>
            <a:r>
              <a:rPr lang="ar-JO" sz="3600" dirty="0">
                <a:latin typeface="Unikurd Jino" pitchFamily="34" charset="-78"/>
                <a:cs typeface="Unikurd Jino" pitchFamily="34" charset="-78"/>
              </a:rPr>
              <a:t>كۆلێژی </a:t>
            </a:r>
            <a:r>
              <a:rPr lang="ar-JO" sz="3600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</a:t>
            </a:r>
            <a:r>
              <a:rPr lang="ar-JO" sz="3600" dirty="0" smtClean="0">
                <a:latin typeface="Unikurd Jino" pitchFamily="34" charset="-78"/>
                <a:cs typeface="Unikurd Jino" pitchFamily="34" charset="-78"/>
              </a:rPr>
              <a:t>/ </a:t>
            </a:r>
            <a:r>
              <a:rPr lang="ar-JO" sz="3600" dirty="0">
                <a:latin typeface="Unikurd Jino" pitchFamily="34" charset="-78"/>
                <a:cs typeface="Unikurd Jino" pitchFamily="34" charset="-78"/>
              </a:rPr>
              <a:t>به‌شی </a:t>
            </a:r>
            <a:r>
              <a:rPr lang="ar-JO" sz="3600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××××××××</a:t>
            </a:r>
            <a:r>
              <a:rPr lang="ar-JO" sz="3600" dirty="0">
                <a:latin typeface="Unikurd Jino" pitchFamily="34" charset="-78"/>
                <a:cs typeface="Unikurd Jino" pitchFamily="34" charset="-78"/>
              </a:rPr>
              <a:t>/ قۆناغی </a:t>
            </a:r>
            <a:r>
              <a:rPr lang="ar-JO" sz="3600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</a:t>
            </a:r>
            <a:endParaRPr lang="en-US" sz="3600" dirty="0">
              <a:latin typeface="Unikurd Jino" pitchFamily="34" charset="-78"/>
              <a:cs typeface="Unikurd Jino" pitchFamily="34" charset="-78"/>
            </a:endParaRPr>
          </a:p>
          <a:p>
            <a:pPr algn="ctr"/>
            <a:r>
              <a:rPr lang="ar-JO" sz="3600" dirty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به‌سه‌رپه‌رشتی: </a:t>
            </a:r>
            <a:r>
              <a:rPr lang="ar-JO" sz="3600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×××××××××</a:t>
            </a:r>
            <a:endParaRPr lang="en-US" sz="3600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7384" y="4073429"/>
            <a:ext cx="3805794" cy="9937101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2900" dirty="0">
              <a:solidFill>
                <a:srgbClr val="FF0000"/>
              </a:solidFill>
            </a:endParaRPr>
          </a:p>
          <a:p>
            <a:pPr algn="l" rtl="0"/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245275" y="4159010"/>
            <a:ext cx="3680914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dirty="0" smtClean="0">
                <a:latin typeface="Unikurd Jino" pitchFamily="34" charset="-78"/>
                <a:cs typeface="Unikurd Jino" pitchFamily="34" charset="-78"/>
              </a:rPr>
              <a:t>ئه‌نجام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و ڕاسپاردە</a:t>
            </a:r>
            <a:endParaRPr lang="ar-IQ" dirty="0"/>
          </a:p>
        </p:txBody>
      </p:sp>
      <p:sp>
        <p:nvSpPr>
          <p:cNvPr id="10" name="Rounded Rectangle 9"/>
          <p:cNvSpPr/>
          <p:nvPr/>
        </p:nvSpPr>
        <p:spPr>
          <a:xfrm>
            <a:off x="4224576" y="4073428"/>
            <a:ext cx="6578102" cy="17132243"/>
          </a:xfrm>
          <a:prstGeom prst="roundRect">
            <a:avLst>
              <a:gd name="adj" fmla="val 45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just" rtl="0"/>
            <a:endParaRPr lang="en-US" sz="2900" dirty="0">
              <a:solidFill>
                <a:schemeClr val="tx1"/>
              </a:solidFill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>
            <a:off x="4319722" y="4159010"/>
            <a:ext cx="6362255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sz="3600" dirty="0">
                <a:latin typeface="Unikurd Jino" pitchFamily="34" charset="-78"/>
                <a:cs typeface="Unikurd Jino" pitchFamily="34" charset="-78"/>
              </a:rPr>
              <a:t>ناوه‌رۆك و </a:t>
            </a:r>
            <a:r>
              <a:rPr lang="ar-JO" sz="3600" dirty="0" smtClean="0">
                <a:latin typeface="Unikurd Jino" pitchFamily="34" charset="-78"/>
                <a:cs typeface="Unikurd Jino" pitchFamily="34" charset="-78"/>
              </a:rPr>
              <a:t>به‌شه‌كان</a:t>
            </a:r>
            <a:endParaRPr lang="en-US" sz="3600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979954" y="4073426"/>
            <a:ext cx="3805794" cy="11665296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11047847" y="4159010"/>
            <a:ext cx="3680914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dirty="0">
                <a:latin typeface="Unikurd Jino" pitchFamily="34" charset="-78"/>
                <a:cs typeface="Unikurd Jino" pitchFamily="34" charset="-78"/>
              </a:rPr>
              <a:t>پێشه‌كی</a:t>
            </a: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284923" y="17202555"/>
            <a:ext cx="3193903" cy="366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501" tIns="27251" rIns="54501" bIns="27251" rtlCol="1" anchor="ctr"/>
          <a:lstStyle/>
          <a:p>
            <a:pPr algn="ctr"/>
            <a:r>
              <a:rPr lang="ar-JO" dirty="0">
                <a:latin typeface="Unikurd Jino" pitchFamily="34" charset="-78"/>
                <a:cs typeface="Unikurd Jino" pitchFamily="34" charset="-78"/>
              </a:rPr>
              <a:t>وێنه‌ یا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خود</a:t>
            </a:r>
            <a:r>
              <a:rPr lang="ar-JO" dirty="0">
                <a:latin typeface="Unikurd Jino" pitchFamily="34" charset="-78"/>
                <a:cs typeface="Unikurd Jino" pitchFamily="34" charset="-78"/>
              </a:rPr>
              <a:t> چارت</a:t>
            </a:r>
            <a:endParaRPr lang="ar-IQ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0395" y="14221075"/>
            <a:ext cx="3805794" cy="6984596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188288" y="14298562"/>
            <a:ext cx="3680914" cy="10840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sz="3600" dirty="0" smtClean="0">
                <a:latin typeface="Unikurd Jino" pitchFamily="34" charset="-78"/>
                <a:cs typeface="Unikurd Jino" pitchFamily="34" charset="-78"/>
              </a:rPr>
              <a:t>سه‌رچاوه‌كان</a:t>
            </a:r>
            <a:endParaRPr lang="en-US" sz="3700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548423" y="17177683"/>
            <a:ext cx="3193903" cy="366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501" tIns="27251" rIns="54501" bIns="27251" rtlCol="1" anchor="ctr"/>
          <a:lstStyle/>
          <a:p>
            <a:pPr algn="ctr"/>
            <a:r>
              <a:rPr lang="ar-JO" dirty="0">
                <a:latin typeface="Unikurd Jino" pitchFamily="34" charset="-78"/>
                <a:cs typeface="Unikurd Jino" pitchFamily="34" charset="-78"/>
              </a:rPr>
              <a:t>وێنه‌ </a:t>
            </a:r>
            <a:r>
              <a:rPr lang="ar-JO" dirty="0" smtClean="0">
                <a:latin typeface="Unikurd Jino" pitchFamily="34" charset="-78"/>
                <a:cs typeface="Unikurd Jino" pitchFamily="34" charset="-78"/>
              </a:rPr>
              <a:t>یا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خود</a:t>
            </a:r>
            <a:r>
              <a:rPr lang="ar-JO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JO" dirty="0">
                <a:latin typeface="Unikurd Jino" pitchFamily="34" charset="-78"/>
                <a:cs typeface="Unikurd Jino" pitchFamily="34" charset="-78"/>
              </a:rPr>
              <a:t>چارت</a:t>
            </a:r>
            <a:endParaRPr lang="ar-IQ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071856" y="15954746"/>
            <a:ext cx="3805794" cy="5250925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11134296" y="16026755"/>
            <a:ext cx="3680914" cy="10840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sz="4000" dirty="0">
                <a:latin typeface="Unikurd Jino" pitchFamily="34" charset="-78"/>
                <a:cs typeface="Unikurd Jino" pitchFamily="34" charset="-78"/>
              </a:rPr>
              <a:t>كه‌ره‌سته‌كانی كۆكردنه‌وه‌ی </a:t>
            </a:r>
            <a:r>
              <a:rPr lang="ar-JO" sz="4000" dirty="0" smtClean="0">
                <a:latin typeface="Unikurd Jino" pitchFamily="34" charset="-78"/>
                <a:cs typeface="Unikurd Jino" pitchFamily="34" charset="-78"/>
              </a:rPr>
              <a:t>زانیاری</a:t>
            </a:r>
            <a:endParaRPr lang="en-US" sz="4000" dirty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22" y="607162"/>
            <a:ext cx="2923281" cy="290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Maher</cp:lastModifiedBy>
  <cp:revision>19</cp:revision>
  <dcterms:created xsi:type="dcterms:W3CDTF">2019-01-02T16:32:25Z</dcterms:created>
  <dcterms:modified xsi:type="dcterms:W3CDTF">2023-02-20T16:56:57Z</dcterms:modified>
</cp:coreProperties>
</file>