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2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4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9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5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9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5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0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B28CA-70AC-45DC-8C50-B0A65EECC79F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C5DF-58B3-4E59-8C08-793759030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cs typeface="Ali_K_Alwand" pitchFamily="2" charset="-78"/>
              </a:rPr>
              <a:t>Teaching Methods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SA" dirty="0" smtClean="0">
                <a:cs typeface="Ali_K_Alwand" pitchFamily="2" charset="-78"/>
              </a:rPr>
              <a:t>ريطاكاني وانة وتنةوة</a:t>
            </a:r>
            <a:r>
              <a:rPr lang="ar-IQ" dirty="0" smtClean="0">
                <a:cs typeface="Ali_K_Alwand" pitchFamily="2" charset="-78"/>
              </a:rPr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15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 smtClean="0">
                <a:cs typeface="Ali_K_Alwand" pitchFamily="2" charset="-78"/>
              </a:rPr>
              <a:t>ثروَسةى ثةروةردة و جوَر و ضةمك و ثيَكهاتة سةرةكييةكانى </a:t>
            </a:r>
            <a:endParaRPr lang="ar-IQ" b="1" dirty="0" smtClean="0">
              <a:cs typeface="Ali_K_Alwand" pitchFamily="2" charset="-78"/>
            </a:endParaRPr>
          </a:p>
          <a:p>
            <a:pPr marL="0" indent="0" algn="just" rtl="1">
              <a:buNone/>
            </a:pPr>
            <a:r>
              <a:rPr lang="ar-IQ" sz="2800" dirty="0" smtClean="0">
                <a:cs typeface="Ali_K_Alwand" pitchFamily="2" charset="-78"/>
              </a:rPr>
              <a:t>ثةروةردة لةسةردةمى شارستانييةتة ديَرينةكان تاكو سةردةمى ئيَستا بةيةكيَك لةبنةما و ناوةندة طرنطةكانى طةشة و ثيَشكةوتنى كوَمةلَطة دادةنريَت، لةبةر ئةوةى كاريطةرى رِاستةوخوَى لةسةر بونياد و ناوةندةكانى ديكةى كوَمةلَطة ثيَشكةوتوو و سةردةمييةكان هةية.</a:t>
            </a:r>
          </a:p>
          <a:p>
            <a:pPr marL="0" indent="0" algn="just" rtl="1">
              <a:buNone/>
            </a:pPr>
            <a:r>
              <a:rPr lang="ar-SA" sz="2800" dirty="0" smtClean="0">
                <a:cs typeface="Ali_K_Alwand" pitchFamily="2" charset="-78"/>
              </a:rPr>
              <a:t>ئةطةر لة ميَذووى مروَظايةتى برِوانين دةطةين بةو هةقيقةتةى ثيَشكةوتوو ترين كوَمةلَطةى مروَظايةتى لةسةردةمى زوو تاكو ئيَستا ، ئةو كوَمةلَطايانةن ثرِوَسةى ثةروةردةو فيَركردنيان لةسةر بنةماى فةلسةفةيةكى ئةقلاَنى بنيات ناوة ، هاوكات بةردةوام ئامانج و ثلان و هةنطاوةكانى ثرِوَسةى ثةروةردة يان هةموار كردوةتةوة و بةفوَرَميَكى نوىَ دايانرِشتووة ، لةطةلَ تيَطةيشتن و ويست و ثيَداويستييةكانى كوَمةلَطة و سةردةمدا طونجاو بيَت.</a:t>
            </a:r>
            <a:endParaRPr lang="en-US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072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915400" cy="655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dirty="0" smtClean="0">
                <a:solidFill>
                  <a:schemeClr val="tx1"/>
                </a:solidFill>
                <a:cs typeface="Ali_K_Alwand" pitchFamily="2" charset="-78"/>
              </a:rPr>
              <a:t>-</a:t>
            </a:r>
            <a:r>
              <a:rPr lang="ar-IQ" dirty="0" smtClean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ثةروةردة:: بريتيية لة ثروَسةيةكى سيستةماتيكى طشتطير و مةبةستدار ئامانجى راهينان و ثةرةثيَدانى تواناكانى  تاكة لة رووى ( جةستةيى ، ئةقلَيى ، دةروونى ، مةعريفى ، رةفتارى ، سوَزدارى ، كوَمةلاَيةتى )، بةثيَى ئامانج و ثلانى دياريكراو ، بوَئةوةى  تاك لة كوَتاييدا سودى بوَ خوَى و كوَمةلَطاكةى هةبيَت.</a:t>
            </a:r>
          </a:p>
          <a:p>
            <a:pPr algn="just" rtl="1"/>
            <a:r>
              <a:rPr lang="ar-SA" sz="3200" b="1" dirty="0" smtClean="0">
                <a:solidFill>
                  <a:schemeClr val="tx1"/>
                </a:solidFill>
                <a:cs typeface="Ali_K_Alwand" pitchFamily="2" charset="-78"/>
              </a:rPr>
              <a:t>جوَرةكانى ثةروةردة:</a:t>
            </a:r>
          </a:p>
          <a:p>
            <a:pPr algn="just" rtl="1"/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ثرِوَسةى ثةروةردة بةطشتى لة سةردةمى ئيَستادا دوو جوَرة "فةرمى و نا فةرمى" </a:t>
            </a:r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: </a:t>
            </a:r>
          </a:p>
          <a:p>
            <a:pPr algn="just" rtl="1"/>
            <a:r>
              <a:rPr lang="ar-SA" sz="2800" b="1" dirty="0" smtClean="0">
                <a:solidFill>
                  <a:schemeClr val="tx1"/>
                </a:solidFill>
                <a:cs typeface="Ali_K_Alwand" pitchFamily="2" charset="-78"/>
              </a:rPr>
              <a:t>يةكةم : ثةروةردةى فةرمى: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بريتيية لةو ثرِوَسةيةى لةناوةندةكانى خويَندن بةفةرمى لةلايةن كةرتى طشتى يان تايبةت بةرِيَوة دةبريَت ، بةثيَى ثلان و ئامانجى دياريكراو.</a:t>
            </a:r>
          </a:p>
          <a:p>
            <a:pPr algn="just" rtl="1"/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بوَ نموونة ثرِوَسةى ثةروةردة و فيَركردن لة قوَناغة جياوازةكانى وةك ( باخضةى ساوايان ، قوَناغى بنةرِةتى ، ئامادةى ، ثةيمانطا ، زانكوَكان ،خويَندنى بالاَ )، ثرِوَسةى ثةروةردة فةرمين ، لةبةر ئةوةى ئامانج و ثلانى تايبةت و دياريكراو بة خوَيان هةية ، لةلايةن ماموَستايان و كةسانى ثسثوَرِ جيَبةجىَ دةكريَت.</a:t>
            </a:r>
            <a:endParaRPr lang="ar-IQ" sz="2800" dirty="0" smtClean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390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91600" cy="251460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 rtl="1"/>
            <a:r>
              <a:rPr lang="ar-SA" sz="2800" dirty="0" smtClean="0">
                <a:cs typeface="Ali_K_Alwand" pitchFamily="2" charset="-78"/>
              </a:rPr>
              <a:t>دووةم: ثةروةردةى نا فةرمى: بريتيية لةو ثرِوَسةيةيى لة ناوةندة جياوازةكانى كوَمةلَطة بوَ ثةروةردة كردنى تاكةكان ئارِاستة دةكريَت ، بةلاَم بةشيَوةيةكى نافةرميية، لةبةر ئةوةى زور جار بةبىَ ثلان و ئامانجى دياريكراو ئاراستة دةكريَت يان جيَبةجىَ دةكريَت. بوَ نموونة ثرِوَسةى ثةروةردةكردنى مندالاَن لةلايةن " دايكان و باوكان" ، هةروةها ثةروةردة و راهينانى تاكيَك لةلايةن تاكيَكى ديكة.</a:t>
            </a:r>
            <a:br>
              <a:rPr lang="ar-SA" sz="2800" dirty="0" smtClean="0">
                <a:cs typeface="Ali_K_Alwand" pitchFamily="2" charset="-78"/>
              </a:rPr>
            </a:br>
            <a:endParaRPr lang="en-US" sz="2800" dirty="0"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514600"/>
            <a:ext cx="8991600" cy="4191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r"/>
            <a:r>
              <a:rPr lang="ar-SA" dirty="0" smtClean="0"/>
              <a:t>	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ريَطاى وانةوتنةوة: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ريَطاى وانةتنةوة يةكيَكة لة طرنطترين ثيَكهاتةكانى ثرِوَسةى ثةروةردة ، لةبةر ئةوةى فاكتةرى سةرةكى بةرجةستة بوونى ئامانجة ( مةعريفى و رةفتارى و سوَزدارييةكانة)، هةروها فاكتةرى سةرةكى ثيَشكةوتن و داهيَنانة لة كاية و رةهةندة جياوازةكانى ذيان ، بة تايبةتى دواى ئةو هةموو داهيَنانة مةعريفى و زانستييانةى لة رووى ضةندايةتى و ضوَنايةتى بةرجةستة بووة، لة ولاَتانى ثيَشكةوتوو طرنطى زوَر </a:t>
            </a:r>
            <a:r>
              <a:rPr lang="ar-SA" sz="2800" smtClean="0">
                <a:solidFill>
                  <a:schemeClr val="tx1"/>
                </a:solidFill>
                <a:cs typeface="Ali_K_Alwand" pitchFamily="2" charset="-78"/>
              </a:rPr>
              <a:t>بة </a:t>
            </a:r>
            <a:r>
              <a:rPr lang="ar-SA" sz="2800">
                <a:solidFill>
                  <a:schemeClr val="tx1"/>
                </a:solidFill>
                <a:cs typeface="Ali_K_Alwand" pitchFamily="2" charset="-78"/>
              </a:rPr>
              <a:t>لةبةر ئةوةى هوَكارو ئامرازةكانى فيَركردن و تةكنةلوَذياى فيَركارى.ئاسان نيية بتوانين يةك ثيَناسةى طونجاو بوَ وانة وتنةوة بكةين ، رِيَطاى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جياوازةكانى وانة وتنةوةدةدريَت 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612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839200" cy="6400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لةبةر 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ئةوةى ثرِوَسةى ثةروةردة ثرِوَسةيةكى مةبةستدار و فرة رةهةندة ، هاوكات ئامانجةكانى ثرِوَسةى ثةروةردة بةرداوام لة طوَرِان و نويَبونةوةداية، بوض بةرجةستةكردنى  ثيَداويستيية جياوازةكانى كوَمةلَطة، رِيَطا و شيَوازةكانى وانة وتنةوة  فاكتةرى سةرةكى بةرجةستة بوونى ئامانجة طوَرِاوةكانى مروَظى سةردةمة، لةبةر ئةوة ئاسان نيية بتوانين يةك ثيَناسة بوَ ريَطاكانى وانةوتنةوة ديارى بكةين، طرنطترين ثيَناسةى ريَطاى وانةوتنةوة.</a:t>
            </a:r>
          </a:p>
          <a:p>
            <a:pPr algn="r" rtl="1"/>
            <a:endParaRPr lang="ar-SA" sz="2400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algn="just" rtl="1"/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-</a:t>
            </a:r>
            <a:r>
              <a:rPr lang="ar-SA" sz="2800" dirty="0" smtClean="0">
                <a:solidFill>
                  <a:schemeClr val="tx1"/>
                </a:solidFill>
                <a:cs typeface="Ali_K_Alwand" pitchFamily="2" charset="-78"/>
              </a:rPr>
              <a:t>ريَطاى وتنةوتنةوة : بريتيية لة كوَمةلَيَك هةنطاوى سيستةماتيكى يةك لةدواى يةك ، ماموَستاى بابةت جياوازةكان بةثيَى ثلانيَكى دارِيَذراو لة ثوَلدا، بةهاوكارى و هةماهةنطى لةطةلَ فيَرخوازةكان جيَبةجيَيان دةكات، بةسودبينين لةهوَكار وئامرازو تةكنةلَوَذيايى فيَركارى طونجاو، بوَ طةيشتن بة ئامانجى دياريكراو لةكاتى دياريكراو.</a:t>
            </a:r>
            <a:endParaRPr lang="ar-SA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293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411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Teaching Methods ريطاكاني وانة وتنةوة  </vt:lpstr>
      <vt:lpstr>PowerPoint Presentation</vt:lpstr>
      <vt:lpstr>دووةم: ثةروةردةى نا فةرمى: بريتيية لةو ثرِوَسةيةيى لة ناوةندة جياوازةكانى كوَمةلَطة بوَ ثةروةردة كردنى تاكةكان ئارِاستة دةكريَت ، بةلاَم بةشيَوةيةكى نافةرميية، لةبةر ئةوةى زور جار بةبىَ ثلان و ئامانجى دياريكراو ئاراستة دةكريَت يان جيَبةجىَ دةكريَت. بوَ نموونة ثرِوَسةى ثةروةردةكردنى مندالاَن لةلايةن " دايكان و باوكان" ، هةروةها ثةروةردة و راهينانى تاكيَك لةلايةن تاكيَكى ديكة. 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19</cp:revision>
  <dcterms:created xsi:type="dcterms:W3CDTF">2023-01-10T17:24:39Z</dcterms:created>
  <dcterms:modified xsi:type="dcterms:W3CDTF">2023-01-15T20:26:13Z</dcterms:modified>
</cp:coreProperties>
</file>