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6F511E-8B87-4F04-A30E-0D08929D3085}"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EF6121-5DB5-4FAE-870D-D1C37CED14CB}" type="slidenum">
              <a:rPr lang="en-US" smtClean="0"/>
              <a:t>‹#›</a:t>
            </a:fld>
            <a:endParaRPr lang="en-US"/>
          </a:p>
        </p:txBody>
      </p:sp>
    </p:spTree>
    <p:extLst>
      <p:ext uri="{BB962C8B-B14F-4D97-AF65-F5344CB8AC3E}">
        <p14:creationId xmlns:p14="http://schemas.microsoft.com/office/powerpoint/2010/main" val="186213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6F511E-8B87-4F04-A30E-0D08929D3085}"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EF6121-5DB5-4FAE-870D-D1C37CED14CB}" type="slidenum">
              <a:rPr lang="en-US" smtClean="0"/>
              <a:t>‹#›</a:t>
            </a:fld>
            <a:endParaRPr lang="en-US"/>
          </a:p>
        </p:txBody>
      </p:sp>
    </p:spTree>
    <p:extLst>
      <p:ext uri="{BB962C8B-B14F-4D97-AF65-F5344CB8AC3E}">
        <p14:creationId xmlns:p14="http://schemas.microsoft.com/office/powerpoint/2010/main" val="1896966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6F511E-8B87-4F04-A30E-0D08929D3085}"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EF6121-5DB5-4FAE-870D-D1C37CED14CB}" type="slidenum">
              <a:rPr lang="en-US" smtClean="0"/>
              <a:t>‹#›</a:t>
            </a:fld>
            <a:endParaRPr lang="en-US"/>
          </a:p>
        </p:txBody>
      </p:sp>
    </p:spTree>
    <p:extLst>
      <p:ext uri="{BB962C8B-B14F-4D97-AF65-F5344CB8AC3E}">
        <p14:creationId xmlns:p14="http://schemas.microsoft.com/office/powerpoint/2010/main" val="4169565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6F511E-8B87-4F04-A30E-0D08929D3085}"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EF6121-5DB5-4FAE-870D-D1C37CED14CB}" type="slidenum">
              <a:rPr lang="en-US" smtClean="0"/>
              <a:t>‹#›</a:t>
            </a:fld>
            <a:endParaRPr lang="en-US"/>
          </a:p>
        </p:txBody>
      </p:sp>
    </p:spTree>
    <p:extLst>
      <p:ext uri="{BB962C8B-B14F-4D97-AF65-F5344CB8AC3E}">
        <p14:creationId xmlns:p14="http://schemas.microsoft.com/office/powerpoint/2010/main" val="373124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6F511E-8B87-4F04-A30E-0D08929D3085}"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EF6121-5DB5-4FAE-870D-D1C37CED14CB}" type="slidenum">
              <a:rPr lang="en-US" smtClean="0"/>
              <a:t>‹#›</a:t>
            </a:fld>
            <a:endParaRPr lang="en-US"/>
          </a:p>
        </p:txBody>
      </p:sp>
    </p:spTree>
    <p:extLst>
      <p:ext uri="{BB962C8B-B14F-4D97-AF65-F5344CB8AC3E}">
        <p14:creationId xmlns:p14="http://schemas.microsoft.com/office/powerpoint/2010/main" val="2492290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6F511E-8B87-4F04-A30E-0D08929D3085}" type="datetimeFigureOut">
              <a:rPr lang="en-US" smtClean="0"/>
              <a:t>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EF6121-5DB5-4FAE-870D-D1C37CED14CB}" type="slidenum">
              <a:rPr lang="en-US" smtClean="0"/>
              <a:t>‹#›</a:t>
            </a:fld>
            <a:endParaRPr lang="en-US"/>
          </a:p>
        </p:txBody>
      </p:sp>
    </p:spTree>
    <p:extLst>
      <p:ext uri="{BB962C8B-B14F-4D97-AF65-F5344CB8AC3E}">
        <p14:creationId xmlns:p14="http://schemas.microsoft.com/office/powerpoint/2010/main" val="3753231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6F511E-8B87-4F04-A30E-0D08929D3085}" type="datetimeFigureOut">
              <a:rPr lang="en-US" smtClean="0"/>
              <a:t>1/17/2023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EF6121-5DB5-4FAE-870D-D1C37CED14CB}" type="slidenum">
              <a:rPr lang="en-US" smtClean="0"/>
              <a:t>‹#›</a:t>
            </a:fld>
            <a:endParaRPr lang="en-US"/>
          </a:p>
        </p:txBody>
      </p:sp>
    </p:spTree>
    <p:extLst>
      <p:ext uri="{BB962C8B-B14F-4D97-AF65-F5344CB8AC3E}">
        <p14:creationId xmlns:p14="http://schemas.microsoft.com/office/powerpoint/2010/main" val="563702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6F511E-8B87-4F04-A30E-0D08929D3085}" type="datetimeFigureOut">
              <a:rPr lang="en-US" smtClean="0"/>
              <a:t>1/17/2023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EF6121-5DB5-4FAE-870D-D1C37CED14CB}" type="slidenum">
              <a:rPr lang="en-US" smtClean="0"/>
              <a:t>‹#›</a:t>
            </a:fld>
            <a:endParaRPr lang="en-US"/>
          </a:p>
        </p:txBody>
      </p:sp>
    </p:spTree>
    <p:extLst>
      <p:ext uri="{BB962C8B-B14F-4D97-AF65-F5344CB8AC3E}">
        <p14:creationId xmlns:p14="http://schemas.microsoft.com/office/powerpoint/2010/main" val="1532729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6F511E-8B87-4F04-A30E-0D08929D3085}" type="datetimeFigureOut">
              <a:rPr lang="en-US" smtClean="0"/>
              <a:t>1/17/2023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EF6121-5DB5-4FAE-870D-D1C37CED14CB}" type="slidenum">
              <a:rPr lang="en-US" smtClean="0"/>
              <a:t>‹#›</a:t>
            </a:fld>
            <a:endParaRPr lang="en-US"/>
          </a:p>
        </p:txBody>
      </p:sp>
    </p:spTree>
    <p:extLst>
      <p:ext uri="{BB962C8B-B14F-4D97-AF65-F5344CB8AC3E}">
        <p14:creationId xmlns:p14="http://schemas.microsoft.com/office/powerpoint/2010/main" val="3650368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6F511E-8B87-4F04-A30E-0D08929D3085}" type="datetimeFigureOut">
              <a:rPr lang="en-US" smtClean="0"/>
              <a:t>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EF6121-5DB5-4FAE-870D-D1C37CED14CB}" type="slidenum">
              <a:rPr lang="en-US" smtClean="0"/>
              <a:t>‹#›</a:t>
            </a:fld>
            <a:endParaRPr lang="en-US"/>
          </a:p>
        </p:txBody>
      </p:sp>
    </p:spTree>
    <p:extLst>
      <p:ext uri="{BB962C8B-B14F-4D97-AF65-F5344CB8AC3E}">
        <p14:creationId xmlns:p14="http://schemas.microsoft.com/office/powerpoint/2010/main" val="654338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6F511E-8B87-4F04-A30E-0D08929D3085}" type="datetimeFigureOut">
              <a:rPr lang="en-US" smtClean="0"/>
              <a:t>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EF6121-5DB5-4FAE-870D-D1C37CED14CB}" type="slidenum">
              <a:rPr lang="en-US" smtClean="0"/>
              <a:t>‹#›</a:t>
            </a:fld>
            <a:endParaRPr lang="en-US"/>
          </a:p>
        </p:txBody>
      </p:sp>
    </p:spTree>
    <p:extLst>
      <p:ext uri="{BB962C8B-B14F-4D97-AF65-F5344CB8AC3E}">
        <p14:creationId xmlns:p14="http://schemas.microsoft.com/office/powerpoint/2010/main" val="3755807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6F511E-8B87-4F04-A30E-0D08929D3085}" type="datetimeFigureOut">
              <a:rPr lang="en-US" smtClean="0"/>
              <a:t>1/17/2023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EF6121-5DB5-4FAE-870D-D1C37CED14CB}" type="slidenum">
              <a:rPr lang="en-US" smtClean="0"/>
              <a:t>‹#›</a:t>
            </a:fld>
            <a:endParaRPr lang="en-US"/>
          </a:p>
        </p:txBody>
      </p:sp>
    </p:spTree>
    <p:extLst>
      <p:ext uri="{BB962C8B-B14F-4D97-AF65-F5344CB8AC3E}">
        <p14:creationId xmlns:p14="http://schemas.microsoft.com/office/powerpoint/2010/main" val="2846894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Diagonal Corner Rectangle 1"/>
          <p:cNvSpPr/>
          <p:nvPr/>
        </p:nvSpPr>
        <p:spPr>
          <a:xfrm>
            <a:off x="76200" y="190500"/>
            <a:ext cx="8991599" cy="6477000"/>
          </a:xfrm>
          <a:prstGeom prst="round2Diag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1" y="304800"/>
            <a:ext cx="4953000" cy="9066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1066800"/>
            <a:ext cx="2476500" cy="990600"/>
          </a:xfrm>
          <a:prstGeom prst="rect">
            <a:avLst/>
          </a:prstGeom>
          <a:solidFill>
            <a:schemeClr val="accent1"/>
          </a:solidFill>
          <a:ln>
            <a:noFill/>
          </a:ln>
          <a:effectLs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0091" y="1066800"/>
            <a:ext cx="2438400" cy="1066800"/>
          </a:xfrm>
          <a:prstGeom prst="rect">
            <a:avLst/>
          </a:prstGeom>
          <a:solidFill>
            <a:schemeClr val="bg1">
              <a:lumMod val="65000"/>
            </a:schemeClr>
          </a:solidFill>
          <a:ln>
            <a:noFill/>
          </a:ln>
          <a:effectLs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48400" y="2286000"/>
            <a:ext cx="2402032" cy="988435"/>
          </a:xfrm>
          <a:prstGeom prst="rect">
            <a:avLst/>
          </a:prstGeom>
          <a:solidFill>
            <a:schemeClr val="accent3">
              <a:lumMod val="75000"/>
            </a:schemeClr>
          </a:solidFill>
          <a:ln>
            <a:noFill/>
          </a:ln>
          <a:effectLst/>
          <a:extLst/>
        </p:spPr>
      </p:pic>
      <p:pic>
        <p:nvPicPr>
          <p:cNvPr id="103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1600" y="2279072"/>
            <a:ext cx="2202873" cy="988435"/>
          </a:xfrm>
          <a:prstGeom prst="rect">
            <a:avLst/>
          </a:prstGeom>
          <a:solidFill>
            <a:schemeClr val="bg2">
              <a:lumMod val="75000"/>
            </a:schemeClr>
          </a:solidFill>
          <a:ln>
            <a:noFill/>
          </a:ln>
          <a:effectLst/>
          <a:extLst/>
        </p:spPr>
      </p:pic>
      <p:pic>
        <p:nvPicPr>
          <p:cNvPr id="1032"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72200" y="3662580"/>
            <a:ext cx="2478231" cy="983240"/>
          </a:xfrm>
          <a:prstGeom prst="rect">
            <a:avLst/>
          </a:prstGeom>
          <a:solidFill>
            <a:schemeClr val="accent4">
              <a:lumMod val="75000"/>
            </a:schemeClr>
          </a:solidFill>
          <a:ln>
            <a:noFill/>
          </a:ln>
          <a:effectLst/>
          <a:extLst/>
        </p:spPr>
      </p:pic>
      <p:pic>
        <p:nvPicPr>
          <p:cNvPr id="1033"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20091" y="3681197"/>
            <a:ext cx="2175164" cy="964623"/>
          </a:xfrm>
          <a:prstGeom prst="rect">
            <a:avLst/>
          </a:prstGeom>
          <a:solidFill>
            <a:schemeClr val="accent5">
              <a:lumMod val="40000"/>
              <a:lumOff val="60000"/>
            </a:schemeClr>
          </a:solidFill>
          <a:ln>
            <a:noFill/>
          </a:ln>
          <a:effectLst/>
          <a:extLst/>
        </p:spPr>
      </p:pic>
      <p:pic>
        <p:nvPicPr>
          <p:cNvPr id="1034"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313992" y="4695824"/>
            <a:ext cx="2345315" cy="940377"/>
          </a:xfrm>
          <a:prstGeom prst="rect">
            <a:avLst/>
          </a:prstGeom>
          <a:solidFill>
            <a:schemeClr val="accent6">
              <a:lumMod val="75000"/>
            </a:schemeClr>
          </a:solidFill>
          <a:ln>
            <a:noFill/>
          </a:ln>
          <a:effectLst/>
          <a:extLst/>
        </p:spPr>
      </p:pic>
      <p:pic>
        <p:nvPicPr>
          <p:cNvPr id="1035" name="Picture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71600" y="4863811"/>
            <a:ext cx="2209800" cy="940377"/>
          </a:xfrm>
          <a:prstGeom prst="rect">
            <a:avLst/>
          </a:prstGeom>
          <a:solidFill>
            <a:schemeClr val="accent2">
              <a:lumMod val="75000"/>
            </a:schemeClr>
          </a:solidFill>
          <a:ln>
            <a:noFill/>
          </a:ln>
          <a:effectLst/>
          <a:extLst/>
        </p:spPr>
      </p:pic>
      <p:pic>
        <p:nvPicPr>
          <p:cNvPr id="1036" name="Picture 1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830782" y="5588577"/>
            <a:ext cx="2000250" cy="914400"/>
          </a:xfrm>
          <a:prstGeom prst="rect">
            <a:avLst/>
          </a:prstGeom>
          <a:solidFill>
            <a:schemeClr val="accent5">
              <a:lumMod val="50000"/>
            </a:schemeClr>
          </a:solidFill>
          <a:ln>
            <a:noFill/>
          </a:ln>
          <a:effectLst/>
          <a:extLst/>
        </p:spPr>
      </p:pic>
    </p:spTree>
    <p:extLst>
      <p:ext uri="{BB962C8B-B14F-4D97-AF65-F5344CB8AC3E}">
        <p14:creationId xmlns:p14="http://schemas.microsoft.com/office/powerpoint/2010/main" val="3978945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85800"/>
          </a:xfrm>
          <a:solidFill>
            <a:schemeClr val="accent2">
              <a:lumMod val="60000"/>
              <a:lumOff val="40000"/>
            </a:schemeClr>
          </a:solidFill>
        </p:spPr>
        <p:txBody>
          <a:bodyPr>
            <a:normAutofit fontScale="90000"/>
          </a:bodyPr>
          <a:lstStyle/>
          <a:p>
            <a:r>
              <a:rPr lang="ar-SA" dirty="0" smtClean="0"/>
              <a:t>	</a:t>
            </a:r>
            <a:r>
              <a:rPr lang="ar-SA" sz="3600">
                <a:latin typeface="+mn-lt"/>
                <a:ea typeface="+mn-ea"/>
                <a:cs typeface="Ali_K_Alwand" pitchFamily="2" charset="-78"/>
              </a:rPr>
              <a:t>ئايا </a:t>
            </a:r>
            <a:r>
              <a:rPr lang="ar-SA" sz="3600" smtClean="0">
                <a:latin typeface="+mn-lt"/>
                <a:ea typeface="+mn-ea"/>
                <a:cs typeface="Ali_K_Alwand" pitchFamily="2" charset="-78"/>
              </a:rPr>
              <a:t>وانةوتنةوة </a:t>
            </a:r>
            <a:r>
              <a:rPr lang="ar-SA" sz="3600" dirty="0">
                <a:latin typeface="+mn-lt"/>
                <a:ea typeface="+mn-ea"/>
                <a:cs typeface="Ali_K_Alwand" pitchFamily="2" charset="-78"/>
              </a:rPr>
              <a:t>هونةرة يا زانستة</a:t>
            </a:r>
            <a:r>
              <a:rPr lang="ar-SA" dirty="0" smtClean="0"/>
              <a:t>؟</a:t>
            </a:r>
            <a:endParaRPr lang="en-US" dirty="0"/>
          </a:p>
        </p:txBody>
      </p:sp>
      <p:sp>
        <p:nvSpPr>
          <p:cNvPr id="3" name="Content Placeholder 2"/>
          <p:cNvSpPr>
            <a:spLocks noGrp="1"/>
          </p:cNvSpPr>
          <p:nvPr>
            <p:ph idx="1"/>
          </p:nvPr>
        </p:nvSpPr>
        <p:spPr>
          <a:xfrm>
            <a:off x="152400" y="1066800"/>
            <a:ext cx="8839200" cy="5638800"/>
          </a:xfrm>
          <a:solidFill>
            <a:schemeClr val="accent2">
              <a:lumMod val="20000"/>
              <a:lumOff val="80000"/>
            </a:schemeClr>
          </a:solidFill>
        </p:spPr>
        <p:txBody>
          <a:bodyPr>
            <a:normAutofit lnSpcReduction="10000"/>
          </a:bodyPr>
          <a:lstStyle/>
          <a:p>
            <a:pPr marL="0" indent="0" algn="just" rtl="1">
              <a:buNone/>
            </a:pPr>
            <a:r>
              <a:rPr lang="ar-SA" sz="2800" dirty="0" smtClean="0">
                <a:cs typeface="Ali_K_Alwand" pitchFamily="2" charset="-78"/>
              </a:rPr>
              <a:t>وانة وتنةوة بةنسبةت ماموَستا تةنها زانينى ئةو بابةتةنية كة دةيلَيَتةوة بةلَكو لةطةلَ ئةوةش بيَويستة ماموَستا شارةزايى هةبيَت لةم جوَرة شارةزاييانةى كةثشتى بىَ دةبةستيَت وة هاندةرى دةبيَت لةسةر بنةماى بةتين و ديارى كراو بةطويَرةى بنةماى ديارى كراو بوَ هةر زانستيَك وة هةروةها ئامادةباشى و هونةرى هةر بةخيَوكةريك (ماموَستا).</a:t>
            </a:r>
            <a:r>
              <a:rPr lang="ar-IQ" sz="2800" dirty="0" smtClean="0">
                <a:cs typeface="Ali_K_Alwand" pitchFamily="2" charset="-78"/>
              </a:rPr>
              <a:t> </a:t>
            </a:r>
          </a:p>
          <a:p>
            <a:pPr marL="0" indent="0" algn="just" rtl="1">
              <a:buNone/>
            </a:pPr>
            <a:r>
              <a:rPr lang="ar-SA" sz="2800" dirty="0" smtClean="0">
                <a:cs typeface="Ali_K_Alwand" pitchFamily="2" charset="-78"/>
              </a:rPr>
              <a:t>كةواتة وانةوتنةوة زانستة يان هونةرة؟</a:t>
            </a:r>
          </a:p>
          <a:p>
            <a:pPr marL="0" indent="0" algn="r" rtl="1">
              <a:buNone/>
            </a:pPr>
            <a:r>
              <a:rPr lang="ar-SA" sz="2800" dirty="0" smtClean="0">
                <a:cs typeface="Ali_K_Alwand" pitchFamily="2" charset="-78"/>
              </a:rPr>
              <a:t>زانست بةماناى ضةمكى طشتى يةوة بريتي ية لةو راستايانةى كة مروَظ ثى يان طةيشتوة لةريَطاى ميَشك بةهوَى تاقيكردنةوةو بيركردنةوة ،باوةرِى ثى هيناوة لةهةموو لايةنةكانى ذيانى بونمونة </a:t>
            </a:r>
            <a:r>
              <a:rPr lang="ar-SA" sz="2800" dirty="0">
                <a:cs typeface="Ali_K_Alwand" pitchFamily="2" charset="-78"/>
              </a:rPr>
              <a:t>بابةتى كيميا ، فيزيا،ثزيشكايةتى،زانستةكان......هتد.ئةمانة هةموويان زانستن </a:t>
            </a:r>
            <a:endParaRPr lang="ar-SA" sz="2800" dirty="0" smtClean="0">
              <a:cs typeface="Ali_K_Alwand" pitchFamily="2" charset="-78"/>
            </a:endParaRPr>
          </a:p>
          <a:p>
            <a:pPr marL="0" indent="0" algn="just" rtl="1">
              <a:buNone/>
            </a:pPr>
            <a:r>
              <a:rPr lang="ar-SA" sz="2800" dirty="0">
                <a:cs typeface="Ali_K_Alwand" pitchFamily="2" charset="-78"/>
              </a:rPr>
              <a:t>بةلاَم هونةر خوَى دةبينيَت  لة ضةندةها كارامةو دةست رِةنطينى و شارةزايى كة مروَظ بةشيَوةيةكى زوَر باش لةريَطاى ئامادة باشى و رِاهيَنان خوَى تيايدا دةبينيَتةوة.</a:t>
            </a:r>
            <a:endParaRPr lang="ar-SA" sz="2800" dirty="0" smtClean="0">
              <a:cs typeface="Ali_K_Alwand" pitchFamily="2" charset="-78"/>
            </a:endParaRPr>
          </a:p>
          <a:p>
            <a:pPr marL="0" indent="0" algn="just" rtl="1">
              <a:buNone/>
            </a:pPr>
            <a:endParaRPr lang="en-US" sz="2800" dirty="0">
              <a:cs typeface="Ali_K_Alwand" pitchFamily="2" charset="-78"/>
            </a:endParaRPr>
          </a:p>
        </p:txBody>
      </p:sp>
    </p:spTree>
    <p:extLst>
      <p:ext uri="{BB962C8B-B14F-4D97-AF65-F5344CB8AC3E}">
        <p14:creationId xmlns:p14="http://schemas.microsoft.com/office/powerpoint/2010/main" val="3807019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3962400"/>
          </a:xfrm>
          <a:solidFill>
            <a:schemeClr val="accent2">
              <a:lumMod val="20000"/>
              <a:lumOff val="80000"/>
            </a:schemeClr>
          </a:solidFill>
        </p:spPr>
        <p:txBody>
          <a:bodyPr>
            <a:normAutofit/>
          </a:bodyPr>
          <a:lstStyle/>
          <a:p>
            <a:r>
              <a:rPr lang="ar-SA" sz="3200" dirty="0">
                <a:cs typeface="Ali_K_Alwand" pitchFamily="2" charset="-78"/>
              </a:rPr>
              <a:t>كةواتة لة مةوة بوَمان دةردةكةويَت كة وانة وتنةوة ثيَك هاتوة لة زانست و هونةر واتة زانست و هونةر بةيةكةوة لكيَنراون و ناتوانين ليَكيان جيابكةينةوة لة رِيَطاكانى وانةوتنةوة بةلَكو هةردوكيان ضونة ناويةك واتة دةتوانين بلَيَين هةر دوكيان دوو رِوون بوَيةك شت، يةكيَكيان تيوَرية لايةكةى تريشى ثراكتييكبة</a:t>
            </a:r>
            <a:r>
              <a:rPr lang="ar-SA" dirty="0"/>
              <a:t>.</a:t>
            </a:r>
            <a:endParaRPr lang="en-US" dirty="0"/>
          </a:p>
        </p:txBody>
      </p:sp>
    </p:spTree>
    <p:extLst>
      <p:ext uri="{BB962C8B-B14F-4D97-AF65-F5344CB8AC3E}">
        <p14:creationId xmlns:p14="http://schemas.microsoft.com/office/powerpoint/2010/main" val="768163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762000"/>
          </a:xfrm>
          <a:solidFill>
            <a:schemeClr val="accent2">
              <a:lumMod val="40000"/>
              <a:lumOff val="60000"/>
            </a:schemeClr>
          </a:solidFill>
        </p:spPr>
        <p:txBody>
          <a:bodyPr/>
          <a:lstStyle/>
          <a:p>
            <a:r>
              <a:rPr lang="ar-SA" dirty="0"/>
              <a:t>	</a:t>
            </a:r>
            <a:r>
              <a:rPr lang="ar-SA" sz="3600" dirty="0">
                <a:cs typeface="Ali_K_Alwand" pitchFamily="2" charset="-78"/>
              </a:rPr>
              <a:t>كوَلَةكةكانى هونةرى وانة وتنةوة</a:t>
            </a:r>
            <a:endParaRPr lang="en-US" sz="3600" dirty="0">
              <a:cs typeface="Ali_K_Alwand" pitchFamily="2" charset="-78"/>
            </a:endParaRPr>
          </a:p>
        </p:txBody>
      </p:sp>
      <p:sp>
        <p:nvSpPr>
          <p:cNvPr id="3" name="Content Placeholder 2"/>
          <p:cNvSpPr>
            <a:spLocks noGrp="1"/>
          </p:cNvSpPr>
          <p:nvPr>
            <p:ph idx="1"/>
          </p:nvPr>
        </p:nvSpPr>
        <p:spPr>
          <a:xfrm>
            <a:off x="152400" y="1219200"/>
            <a:ext cx="8839200" cy="5486400"/>
          </a:xfrm>
          <a:solidFill>
            <a:schemeClr val="accent2">
              <a:lumMod val="20000"/>
              <a:lumOff val="80000"/>
            </a:schemeClr>
          </a:solidFill>
        </p:spPr>
        <p:txBody>
          <a:bodyPr>
            <a:normAutofit/>
          </a:bodyPr>
          <a:lstStyle/>
          <a:p>
            <a:pPr marL="0" indent="0" algn="r" rtl="1">
              <a:buNone/>
            </a:pPr>
            <a:r>
              <a:rPr lang="ar-SA" dirty="0" smtClean="0">
                <a:cs typeface="Ali_K_Alwand" pitchFamily="2" charset="-78"/>
              </a:rPr>
              <a:t>كارامةيى </a:t>
            </a:r>
            <a:r>
              <a:rPr lang="ar-SA" dirty="0">
                <a:cs typeface="Ali_K_Alwand" pitchFamily="2" charset="-78"/>
              </a:rPr>
              <a:t>لةهةر هونةريَك و سةركةوتن تيايدا ثشت دةبةستيَت بة دوو كوَلَةكة كة ئةمانةن</a:t>
            </a:r>
            <a:r>
              <a:rPr lang="ar-SA" dirty="0" smtClean="0">
                <a:cs typeface="Ali_K_Alwand" pitchFamily="2" charset="-78"/>
              </a:rPr>
              <a:t>:</a:t>
            </a:r>
            <a:endParaRPr lang="ar-SA" dirty="0">
              <a:cs typeface="Ali_K_Alwand" pitchFamily="2" charset="-78"/>
            </a:endParaRPr>
          </a:p>
          <a:p>
            <a:pPr algn="r" rtl="1"/>
            <a:r>
              <a:rPr lang="ar-SA" dirty="0">
                <a:cs typeface="Ali_K_Alwand" pitchFamily="2" charset="-78"/>
              </a:rPr>
              <a:t>أ – بةهرةى </a:t>
            </a:r>
            <a:r>
              <a:rPr lang="ar-SA" dirty="0" smtClean="0">
                <a:cs typeface="Ali_K_Alwand" pitchFamily="2" charset="-78"/>
              </a:rPr>
              <a:t>سروشتى</a:t>
            </a:r>
            <a:endParaRPr lang="ar-SA" dirty="0">
              <a:cs typeface="Ali_K_Alwand" pitchFamily="2" charset="-78"/>
            </a:endParaRPr>
          </a:p>
          <a:p>
            <a:pPr algn="r" rtl="1"/>
            <a:r>
              <a:rPr lang="ar-SA" dirty="0">
                <a:cs typeface="Ali_K_Alwand" pitchFamily="2" charset="-78"/>
              </a:rPr>
              <a:t>ب – دةستكةوتى تاك بوَ زانستةكان و خوَ رِاهيَنان لةسةريان</a:t>
            </a:r>
          </a:p>
          <a:p>
            <a:pPr marL="0" indent="0" algn="r" rtl="1">
              <a:buNone/>
            </a:pPr>
            <a:r>
              <a:rPr lang="ar-SA" dirty="0">
                <a:cs typeface="Ali_K_Alwand" pitchFamily="2" charset="-78"/>
              </a:rPr>
              <a:t>بوَ نموونة طوَرانى وتن ثيَويستى بةبةهرةى دةنطى هةية وة هةروةها ثيَويستى بةزانستى ميوزيك هةية لةهةمان كات، وةهةروةها ثيَويستى بة خوَ رِاهيَنانيَكى زوَر هةية لةسةر طوَرانى وتن.</a:t>
            </a:r>
          </a:p>
          <a:p>
            <a:pPr marL="0" indent="0" algn="r" rtl="1">
              <a:buNone/>
            </a:pPr>
            <a:r>
              <a:rPr lang="ar-SA" dirty="0">
                <a:cs typeface="Ali_K_Alwand" pitchFamily="2" charset="-78"/>
              </a:rPr>
              <a:t>كةواتة ئةطةر بيَت و وانةوتنةوة لايةنى هونةرى هةبيَت كةواتة كارامةيى لةم كارةدا ثيَويستى بةم دوو كوَلَةكة هةية</a:t>
            </a:r>
            <a:r>
              <a:rPr lang="ar-SA" dirty="0" smtClean="0">
                <a:cs typeface="Ali_K_Alwand" pitchFamily="2" charset="-78"/>
              </a:rPr>
              <a:t>.</a:t>
            </a:r>
            <a:endParaRPr lang="ar-SA" dirty="0">
              <a:cs typeface="Ali_K_Alwand" pitchFamily="2" charset="-78"/>
            </a:endParaRPr>
          </a:p>
        </p:txBody>
      </p:sp>
    </p:spTree>
    <p:extLst>
      <p:ext uri="{BB962C8B-B14F-4D97-AF65-F5344CB8AC3E}">
        <p14:creationId xmlns:p14="http://schemas.microsoft.com/office/powerpoint/2010/main" val="936812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762000"/>
          </a:xfrm>
          <a:solidFill>
            <a:schemeClr val="accent2">
              <a:lumMod val="60000"/>
              <a:lumOff val="40000"/>
            </a:schemeClr>
          </a:solidFill>
        </p:spPr>
        <p:txBody>
          <a:bodyPr>
            <a:normAutofit fontScale="90000"/>
          </a:bodyPr>
          <a:lstStyle/>
          <a:p>
            <a:r>
              <a:rPr lang="ar-SA" dirty="0"/>
              <a:t> </a:t>
            </a:r>
            <a:r>
              <a:rPr lang="ar-SA" sz="4000" dirty="0">
                <a:cs typeface="Ali_K_Alwand" pitchFamily="2" charset="-78"/>
              </a:rPr>
              <a:t>بةهرةى سروشتى لةم ضةند شتةى خوارةوة ديار دةكةويَت</a:t>
            </a:r>
            <a:r>
              <a:rPr lang="ar-SA" dirty="0"/>
              <a:t>:.</a:t>
            </a:r>
            <a:endParaRPr lang="en-US" dirty="0"/>
          </a:p>
        </p:txBody>
      </p:sp>
      <p:sp>
        <p:nvSpPr>
          <p:cNvPr id="3" name="Content Placeholder 2"/>
          <p:cNvSpPr>
            <a:spLocks noGrp="1"/>
          </p:cNvSpPr>
          <p:nvPr>
            <p:ph idx="1"/>
          </p:nvPr>
        </p:nvSpPr>
        <p:spPr>
          <a:xfrm>
            <a:off x="152400" y="990600"/>
            <a:ext cx="8839200" cy="5715000"/>
          </a:xfrm>
          <a:solidFill>
            <a:schemeClr val="accent2">
              <a:lumMod val="20000"/>
              <a:lumOff val="80000"/>
            </a:schemeClr>
          </a:solidFill>
        </p:spPr>
        <p:txBody>
          <a:bodyPr/>
          <a:lstStyle/>
          <a:p>
            <a:pPr marL="0" indent="0" algn="r" rtl="1">
              <a:buNone/>
            </a:pPr>
            <a:r>
              <a:rPr lang="ar-SA" sz="2800" dirty="0">
                <a:latin typeface="+mj-lt"/>
                <a:ea typeface="+mj-ea"/>
                <a:cs typeface="Ali_K_Alwand" pitchFamily="2" charset="-78"/>
              </a:rPr>
              <a:t>بةهرةى كةسايةتى ، دةنط</a:t>
            </a:r>
            <a:r>
              <a:rPr lang="ar-SA" sz="2800" dirty="0" smtClean="0">
                <a:latin typeface="+mj-lt"/>
                <a:ea typeface="+mj-ea"/>
                <a:cs typeface="Ali_K_Alwand" pitchFamily="2" charset="-78"/>
              </a:rPr>
              <a:t>،</a:t>
            </a:r>
            <a:r>
              <a:rPr lang="en-US" sz="2800" dirty="0" smtClean="0">
                <a:latin typeface="+mj-lt"/>
                <a:ea typeface="+mj-ea"/>
                <a:cs typeface="Ali_K_Alwand" pitchFamily="2" charset="-78"/>
              </a:rPr>
              <a:t> </a:t>
            </a:r>
            <a:r>
              <a:rPr lang="ar-SA" sz="2800" dirty="0" smtClean="0">
                <a:latin typeface="+mj-lt"/>
                <a:ea typeface="+mj-ea"/>
                <a:cs typeface="Ali_K_Alwand" pitchFamily="2" charset="-78"/>
              </a:rPr>
              <a:t>تواناى </a:t>
            </a:r>
            <a:r>
              <a:rPr lang="ar-SA" sz="2800" dirty="0">
                <a:latin typeface="+mj-lt"/>
                <a:ea typeface="+mj-ea"/>
                <a:cs typeface="Ali_K_Alwand" pitchFamily="2" charset="-78"/>
              </a:rPr>
              <a:t>ئاسان كردن و رِوون كردنةوة</a:t>
            </a:r>
            <a:r>
              <a:rPr lang="ar-SA" sz="2800" dirty="0" smtClean="0">
                <a:latin typeface="+mj-lt"/>
                <a:ea typeface="+mj-ea"/>
                <a:cs typeface="Ali_K_Alwand" pitchFamily="2" charset="-78"/>
              </a:rPr>
              <a:t>،</a:t>
            </a:r>
            <a:r>
              <a:rPr lang="en-US" sz="2800" dirty="0" smtClean="0">
                <a:latin typeface="+mj-lt"/>
                <a:ea typeface="+mj-ea"/>
                <a:cs typeface="Ali_K_Alwand" pitchFamily="2" charset="-78"/>
              </a:rPr>
              <a:t> </a:t>
            </a:r>
            <a:r>
              <a:rPr lang="ar-SA" sz="2800" dirty="0" smtClean="0">
                <a:latin typeface="+mj-lt"/>
                <a:ea typeface="+mj-ea"/>
                <a:cs typeface="Ali_K_Alwand" pitchFamily="2" charset="-78"/>
              </a:rPr>
              <a:t>دةربرِين</a:t>
            </a:r>
            <a:r>
              <a:rPr lang="ar-SA" sz="2800" dirty="0">
                <a:latin typeface="+mj-lt"/>
                <a:ea typeface="+mj-ea"/>
                <a:cs typeface="Ali_K_Alwand" pitchFamily="2" charset="-78"/>
              </a:rPr>
              <a:t>، جةختكردنى خودى،وة خيَراى بيركردنةوة</a:t>
            </a:r>
            <a:r>
              <a:rPr lang="ar-SA" dirty="0" smtClean="0"/>
              <a:t>.</a:t>
            </a:r>
            <a:endParaRPr lang="en-US" dirty="0" smtClean="0"/>
          </a:p>
          <a:p>
            <a:pPr algn="just" rtl="1"/>
            <a:r>
              <a:rPr lang="ar-SA" sz="2800" dirty="0">
                <a:latin typeface="+mj-lt"/>
                <a:ea typeface="+mj-ea"/>
                <a:cs typeface="Ali_K_Alwand" pitchFamily="2" charset="-78"/>
              </a:rPr>
              <a:t>بةهرةى كةسايةتى لةهةلَويَستى وانةوتنةوة: مةبةستمان لةش و لاريَكى بةخوَوة نيية وة ماسولكةى بةهيَز و دةنطيَكى بةرزى هةبيَت بةلَكو بةهيَزى كةسايةتى بةنيسبةت ماموَستا ئةوةية كةبتوانيَ زوَر بةرِيَكى قوتابييةكان بوَلاى خوَى رِابكيَشيَت واتة ئاطاداربونى قوتابيةكان بكات بةمولَكى خوَى وةرِايان بكيَشيَت بوَلاى خوَى بوَ ئةوةى </a:t>
            </a:r>
            <a:r>
              <a:rPr lang="ar-SA" sz="2800" dirty="0" smtClean="0">
                <a:latin typeface="+mj-lt"/>
                <a:ea typeface="+mj-ea"/>
                <a:cs typeface="Ali_K_Alwand" pitchFamily="2" charset="-78"/>
              </a:rPr>
              <a:t>قبولَى </a:t>
            </a:r>
            <a:r>
              <a:rPr lang="ar-SA" sz="2800" dirty="0">
                <a:latin typeface="+mj-lt"/>
                <a:ea typeface="+mj-ea"/>
                <a:cs typeface="Ali_K_Alwand" pitchFamily="2" charset="-78"/>
              </a:rPr>
              <a:t>بكةن  بةباشى طويَى لىَ رِابطرن</a:t>
            </a:r>
            <a:r>
              <a:rPr lang="ar-SA" sz="2800" dirty="0" smtClean="0">
                <a:latin typeface="+mj-lt"/>
                <a:ea typeface="+mj-ea"/>
                <a:cs typeface="Ali_K_Alwand" pitchFamily="2" charset="-78"/>
              </a:rPr>
              <a:t>.</a:t>
            </a:r>
            <a:r>
              <a:rPr lang="en-US" sz="2800" dirty="0" smtClean="0">
                <a:latin typeface="+mj-lt"/>
                <a:ea typeface="+mj-ea"/>
                <a:cs typeface="Ali_K_Alwand" pitchFamily="2" charset="-78"/>
              </a:rPr>
              <a:t> </a:t>
            </a:r>
          </a:p>
          <a:p>
            <a:pPr algn="just" rtl="1"/>
            <a:r>
              <a:rPr lang="ar-SA" sz="2800" dirty="0" smtClean="0">
                <a:latin typeface="+mj-lt"/>
                <a:ea typeface="+mj-ea"/>
                <a:cs typeface="Ali_K_Alwand" pitchFamily="2" charset="-78"/>
              </a:rPr>
              <a:t>دةنط</a:t>
            </a:r>
            <a:r>
              <a:rPr lang="ar-SA" sz="2800" dirty="0">
                <a:latin typeface="+mj-lt"/>
                <a:ea typeface="+mj-ea"/>
                <a:cs typeface="Ali_K_Alwand" pitchFamily="2" charset="-78"/>
              </a:rPr>
              <a:t>: مةبةستمان لة رِون و ئاشكرايى و طوَرانى دةنط لة رِوانطةى بةرزى و نزمى واتة ئةوةندة بةرز نةبيَت كة قوتابيان تايبةت رِيزةكانى ثيَشةوة ماندوبكات  لةكاتى دةربرِين وة هةروةها ئةوةندةش نزم نةبيَت كةقوتابيان بيَزار بن ليَى.</a:t>
            </a:r>
            <a:endParaRPr lang="en-US" sz="2800" dirty="0">
              <a:latin typeface="+mj-lt"/>
              <a:ea typeface="+mj-ea"/>
              <a:cs typeface="Ali_K_Alwand" pitchFamily="2" charset="-78"/>
            </a:endParaRPr>
          </a:p>
        </p:txBody>
      </p:sp>
    </p:spTree>
    <p:extLst>
      <p:ext uri="{BB962C8B-B14F-4D97-AF65-F5344CB8AC3E}">
        <p14:creationId xmlns:p14="http://schemas.microsoft.com/office/powerpoint/2010/main" val="2511025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915400" cy="6705600"/>
          </a:xfrm>
          <a:solidFill>
            <a:schemeClr val="accent2">
              <a:lumMod val="20000"/>
              <a:lumOff val="80000"/>
            </a:schemeClr>
          </a:solidFill>
        </p:spPr>
        <p:txBody>
          <a:bodyPr>
            <a:normAutofit/>
          </a:bodyPr>
          <a:lstStyle/>
          <a:p>
            <a:pPr marL="457200" indent="-457200" algn="r" rtl="1">
              <a:buFont typeface="Arial" pitchFamily="34" charset="0"/>
              <a:buChar char="•"/>
            </a:pPr>
            <a:r>
              <a:rPr lang="ar-SA" sz="3200" dirty="0" smtClean="0">
                <a:cs typeface="Ali_K_Alwand" pitchFamily="2" charset="-78"/>
              </a:rPr>
              <a:t>تواناى </a:t>
            </a:r>
            <a:r>
              <a:rPr lang="ar-SA" sz="3200" dirty="0">
                <a:cs typeface="Ali_K_Alwand" pitchFamily="2" charset="-78"/>
              </a:rPr>
              <a:t>ماموَستا لةسةر رِونكردنةوةو ئاسانكردنى بابةت:</a:t>
            </a:r>
            <a:br>
              <a:rPr lang="ar-SA" sz="3200" dirty="0">
                <a:cs typeface="Ali_K_Alwand" pitchFamily="2" charset="-78"/>
              </a:rPr>
            </a:br>
            <a:r>
              <a:rPr lang="ar-SA" sz="3200" dirty="0">
                <a:cs typeface="Ali_K_Alwand" pitchFamily="2" charset="-78"/>
              </a:rPr>
              <a:t>مةبةستمان لةكارامةيى ماموَستاية لةرِونكردنةوةو ئاسانكردنى شتة طرانةكان لة رِاستية زانستيةكان تا رِادةيةك كة قوتابى </a:t>
            </a:r>
            <a:r>
              <a:rPr lang="en-US" sz="3200" dirty="0" smtClean="0">
                <a:cs typeface="Ali_K_Alwand" pitchFamily="2" charset="-78"/>
              </a:rPr>
              <a:t> </a:t>
            </a:r>
            <a:r>
              <a:rPr lang="ar-SA" sz="3200" dirty="0" smtClean="0">
                <a:cs typeface="Ali_K_Alwand" pitchFamily="2" charset="-78"/>
              </a:rPr>
              <a:t>بتوانيَت </a:t>
            </a:r>
            <a:r>
              <a:rPr lang="ar-SA" sz="3200" dirty="0">
                <a:cs typeface="Ali_K_Alwand" pitchFamily="2" charset="-78"/>
              </a:rPr>
              <a:t>وةرى </a:t>
            </a:r>
            <a:r>
              <a:rPr lang="ar-SA" sz="3200" dirty="0" smtClean="0">
                <a:cs typeface="Ali_K_Alwand" pitchFamily="2" charset="-78"/>
              </a:rPr>
              <a:t>بطريَت</a:t>
            </a:r>
            <a:r>
              <a:rPr lang="en-US" sz="3200" dirty="0" smtClean="0">
                <a:cs typeface="Ali_K_Alwand" pitchFamily="2" charset="-78"/>
              </a:rPr>
              <a:t> </a:t>
            </a:r>
            <a:r>
              <a:rPr lang="ar-SA" sz="3200" dirty="0" smtClean="0">
                <a:cs typeface="Ali_K_Alwand" pitchFamily="2" charset="-78"/>
              </a:rPr>
              <a:t>و </a:t>
            </a:r>
            <a:r>
              <a:rPr lang="ar-SA" sz="3200" dirty="0">
                <a:cs typeface="Ali_K_Alwand" pitchFamily="2" charset="-78"/>
              </a:rPr>
              <a:t>تيَبطات</a:t>
            </a:r>
            <a:r>
              <a:rPr lang="ar-SA" sz="3200" dirty="0" smtClean="0">
                <a:cs typeface="Ali_K_Alwand" pitchFamily="2" charset="-78"/>
              </a:rPr>
              <a:t>.</a:t>
            </a:r>
            <a:r>
              <a:rPr lang="en-US" sz="3200" dirty="0" smtClean="0">
                <a:cs typeface="Ali_K_Alwand" pitchFamily="2" charset="-78"/>
              </a:rPr>
              <a:t/>
            </a:r>
            <a:br>
              <a:rPr lang="en-US" sz="3200" dirty="0" smtClean="0">
                <a:cs typeface="Ali_K_Alwand" pitchFamily="2" charset="-78"/>
              </a:rPr>
            </a:br>
            <a:r>
              <a:rPr lang="ar-SA" sz="3200" dirty="0" smtClean="0">
                <a:cs typeface="Ali_K_Alwand" pitchFamily="2" charset="-78"/>
              </a:rPr>
              <a:t>دةربرِن </a:t>
            </a:r>
            <a:r>
              <a:rPr lang="ar-SA" sz="3200" dirty="0">
                <a:cs typeface="Ali_K_Alwand" pitchFamily="2" charset="-78"/>
              </a:rPr>
              <a:t>: دةرهيَنانى ثيتةكانة لةكاتى قسةكردن واتة وشةكان بةشيَوةيةكى رِاست و دروست بةبىَ كةمو كورِى وة دووركةوتنةوة لةكةمو كورتى دةربرِين بوَ نموونة( تةْ  تةئة  فةْ  فةئة )يان دوو دلَى يان لةسةر خوَ بيَزار كةر يان ئةوةندة خيَراية لةكاتى دةربرِينا ضةند ثيتيَك يان وشةيةك قوت </a:t>
            </a:r>
            <a:r>
              <a:rPr lang="ar-SA" sz="3200" dirty="0" smtClean="0">
                <a:cs typeface="Ali_K_Alwand" pitchFamily="2" charset="-78"/>
              </a:rPr>
              <a:t>دةدات</a:t>
            </a:r>
            <a:r>
              <a:rPr lang="en-US" sz="3200" dirty="0" smtClean="0">
                <a:cs typeface="Ali_K_Alwand" pitchFamily="2" charset="-78"/>
              </a:rPr>
              <a:t>. </a:t>
            </a:r>
            <a:r>
              <a:rPr lang="ar-SA" sz="3200" dirty="0">
                <a:cs typeface="Ali_K_Alwand" pitchFamily="2" charset="-78"/>
              </a:rPr>
              <a:t/>
            </a:r>
            <a:br>
              <a:rPr lang="ar-SA" sz="3200" dirty="0">
                <a:cs typeface="Ali_K_Alwand" pitchFamily="2" charset="-78"/>
              </a:rPr>
            </a:br>
            <a:endParaRPr lang="en-US" sz="3200" dirty="0">
              <a:cs typeface="Ali_K_Alwand" pitchFamily="2" charset="-78"/>
            </a:endParaRPr>
          </a:p>
        </p:txBody>
      </p:sp>
    </p:spTree>
    <p:extLst>
      <p:ext uri="{BB962C8B-B14F-4D97-AF65-F5344CB8AC3E}">
        <p14:creationId xmlns:p14="http://schemas.microsoft.com/office/powerpoint/2010/main" val="42132925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TotalTime>
  <Words>359</Words>
  <Application>Microsoft Office PowerPoint</Application>
  <PresentationFormat>On-screen Show (4:3)</PresentationFormat>
  <Paragraphs>17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 ئايا وانةوتنةوة هونةرة يا زانستة؟</vt:lpstr>
      <vt:lpstr>كةواتة لة مةوة بوَمان دةردةكةويَت كة وانة وتنةوة ثيَك هاتوة لة زانست و هونةر واتة زانست و هونةر بةيةكةوة لكيَنراون و ناتوانين ليَكيان جيابكةينةوة لة رِيَطاكانى وانةوتنةوة بةلَكو هةردوكيان ضونة ناويةك واتة دةتوانين بلَيَين هةر دوكيان دوو رِوون بوَيةك شت، يةكيَكيان تيوَرية لايةكةى تريشى ثراكتييكبة.</vt:lpstr>
      <vt:lpstr> كوَلَةكةكانى هونةرى وانة وتنةوة</vt:lpstr>
      <vt:lpstr> بةهرةى سروشتى لةم ضةند شتةى خوارةوة ديار دةكةويَت:.</vt:lpstr>
      <vt:lpstr>تواناى ماموَستا لةسةر رِونكردنةوةو ئاسانكردنى بابةت: مةبةستمان لةكارامةيى ماموَستاية لةرِونكردنةوةو ئاسانكردنى شتة طرانةكان لة رِاستية زانستيةكان تا رِادةيةك كة قوتابى  بتوانيَت وةرى بطريَت و تيَبطات. دةربرِن : دةرهيَنانى ثيتةكانة لةكاتى قسةكردن واتة وشةكان بةشيَوةيةكى رِاست و دروست بةبىَ كةمو كورِى وة دووركةوتنةوة لةكةمو كورتى دةربرِين بوَ نموونة( تةْ  تةئة  فةْ  فةئة )يان دوو دلَى يان لةسةر خوَ بيَزار كةر يان ئةوةندة خيَراية لةكاتى دةربرِينا ضةند ثيتيَك يان وشةيةك قوت دةدات.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16</cp:revision>
  <dcterms:created xsi:type="dcterms:W3CDTF">2023-01-14T08:47:23Z</dcterms:created>
  <dcterms:modified xsi:type="dcterms:W3CDTF">2023-01-17T19:43:31Z</dcterms:modified>
</cp:coreProperties>
</file>