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85FF3B-C1F1-464B-8D7B-4833090214B1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0DF07A-A821-4E6B-8F33-3E4A82E55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85FF3B-C1F1-464B-8D7B-4833090214B1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DF07A-A821-4E6B-8F33-3E4A82E55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85FF3B-C1F1-464B-8D7B-4833090214B1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DF07A-A821-4E6B-8F33-3E4A82E55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85FF3B-C1F1-464B-8D7B-4833090214B1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DF07A-A821-4E6B-8F33-3E4A82E55D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85FF3B-C1F1-464B-8D7B-4833090214B1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DF07A-A821-4E6B-8F33-3E4A82E55D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85FF3B-C1F1-464B-8D7B-4833090214B1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DF07A-A821-4E6B-8F33-3E4A82E55D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85FF3B-C1F1-464B-8D7B-4833090214B1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DF07A-A821-4E6B-8F33-3E4A82E55D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85FF3B-C1F1-464B-8D7B-4833090214B1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DF07A-A821-4E6B-8F33-3E4A82E55D4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85FF3B-C1F1-464B-8D7B-4833090214B1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DF07A-A821-4E6B-8F33-3E4A82E55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D85FF3B-C1F1-464B-8D7B-4833090214B1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DF07A-A821-4E6B-8F33-3E4A82E55D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85FF3B-C1F1-464B-8D7B-4833090214B1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0DF07A-A821-4E6B-8F33-3E4A82E55D4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85FF3B-C1F1-464B-8D7B-4833090214B1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0DF07A-A821-4E6B-8F33-3E4A82E55D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5334000"/>
          </a:xfrm>
        </p:spPr>
        <p:txBody>
          <a:bodyPr/>
          <a:lstStyle/>
          <a:p>
            <a:pPr algn="r" rtl="1"/>
            <a:r>
              <a:rPr lang="ar-SA" dirty="0" smtClean="0">
                <a:cs typeface="Ali_K_Alwand" pitchFamily="2" charset="-78"/>
              </a:rPr>
              <a:t>طونجاو </a:t>
            </a:r>
            <a:r>
              <a:rPr lang="ar-SA" dirty="0">
                <a:cs typeface="Ali_K_Alwand" pitchFamily="2" charset="-78"/>
              </a:rPr>
              <a:t>بيَت لةطةلَ ئامانج و قوَناغى خويَندن و تةمةنى فيَرخوازةكان</a:t>
            </a:r>
            <a:r>
              <a:rPr lang="ar-SA" dirty="0" smtClean="0">
                <a:cs typeface="Ali_K_Alwand" pitchFamily="2" charset="-78"/>
              </a:rPr>
              <a:t>.</a:t>
            </a:r>
            <a:endParaRPr lang="ar-SA" dirty="0">
              <a:cs typeface="Ali_K_Alwand" pitchFamily="2" charset="-78"/>
            </a:endParaRPr>
          </a:p>
          <a:p>
            <a:pPr algn="r" rtl="1"/>
            <a:r>
              <a:rPr lang="ar-SA" dirty="0" smtClean="0">
                <a:cs typeface="Ali_K_Alwand" pitchFamily="2" charset="-78"/>
              </a:rPr>
              <a:t>فيَرخوازةكان </a:t>
            </a:r>
            <a:r>
              <a:rPr lang="ar-SA" dirty="0">
                <a:cs typeface="Ali_K_Alwand" pitchFamily="2" charset="-78"/>
              </a:rPr>
              <a:t>دةرفةتى بةشدارى كردنيان لة ئةنجامدانى ضالاكييةكاندا هةبيَت.</a:t>
            </a:r>
          </a:p>
          <a:p>
            <a:pPr algn="r" rtl="1"/>
            <a:r>
              <a:rPr lang="ar-SA" dirty="0" smtClean="0">
                <a:cs typeface="Ali_K_Alwand" pitchFamily="2" charset="-78"/>
              </a:rPr>
              <a:t>فيَرخوازةكان </a:t>
            </a:r>
            <a:r>
              <a:rPr lang="ar-SA" dirty="0">
                <a:cs typeface="Ali_K_Alwand" pitchFamily="2" charset="-78"/>
              </a:rPr>
              <a:t>دةرفةتى طفتوطوَو ئالَوطوَرِكردنى روانطة و بوَضوون و ئةزموونةكانيان هةبيَت.</a:t>
            </a:r>
          </a:p>
          <a:p>
            <a:pPr algn="r" rtl="1"/>
            <a:r>
              <a:rPr lang="ar-SA" dirty="0" smtClean="0">
                <a:cs typeface="Ali_K_Alwand" pitchFamily="2" charset="-78"/>
              </a:rPr>
              <a:t>فيَرخوازان </a:t>
            </a:r>
            <a:r>
              <a:rPr lang="ar-SA" dirty="0">
                <a:cs typeface="Ali_K_Alwand" pitchFamily="2" charset="-78"/>
              </a:rPr>
              <a:t>دةرفةتى ثراكتيزة كردنى كارامةييةكانى ذيانى روَذانةيان هةبيَت.</a:t>
            </a:r>
          </a:p>
          <a:p>
            <a:pPr algn="r" rtl="1"/>
            <a:r>
              <a:rPr lang="ar-SA" dirty="0" smtClean="0">
                <a:cs typeface="Ali_K_Alwand" pitchFamily="2" charset="-78"/>
              </a:rPr>
              <a:t>دةرفةت </a:t>
            </a:r>
            <a:r>
              <a:rPr lang="ar-SA" dirty="0">
                <a:cs typeface="Ali_K_Alwand" pitchFamily="2" charset="-78"/>
              </a:rPr>
              <a:t>بوَ فيَرخوازةكان برةخسيَنيَت ثةرة بةتوانا خودييةكانيان بدةن.</a:t>
            </a:r>
          </a:p>
          <a:p>
            <a:pPr algn="r" rtl="1"/>
            <a:r>
              <a:rPr lang="ar-SA" dirty="0" smtClean="0">
                <a:cs typeface="Ali_K_Alwand" pitchFamily="2" charset="-78"/>
              </a:rPr>
              <a:t>فيَرخوازان </a:t>
            </a:r>
            <a:r>
              <a:rPr lang="ar-SA" dirty="0">
                <a:cs typeface="Ali_K_Alwand" pitchFamily="2" charset="-78"/>
              </a:rPr>
              <a:t>دةرفةتى هةلَسةنطاندنى ئاستى مةعريفى و كارامةيى و ضالاكييةكانى خودى خوَيان هةبيَت.</a:t>
            </a:r>
          </a:p>
          <a:p>
            <a:pPr algn="r" rtl="1"/>
            <a:r>
              <a:rPr lang="ar-SA" dirty="0" smtClean="0">
                <a:cs typeface="Ali_K_Alwand" pitchFamily="2" charset="-78"/>
              </a:rPr>
              <a:t>فاكتةرى </a:t>
            </a:r>
            <a:r>
              <a:rPr lang="ar-SA" dirty="0">
                <a:cs typeface="Ali_K_Alwand" pitchFamily="2" charset="-78"/>
              </a:rPr>
              <a:t>ثالَنةرو وروذاندنى فيَرخوازان بيَت ، بوَ بةشدارى كردن و وةلاَمدانةوةو ئةنجامدانى ضالاكي.</a:t>
            </a:r>
          </a:p>
          <a:p>
            <a:pPr algn="r" rtl="1"/>
            <a:endParaRPr lang="en-US" dirty="0">
              <a:cs typeface="Ali_K_Alwand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066800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dirty="0"/>
              <a:t>	</a:t>
            </a:r>
            <a:r>
              <a:rPr lang="ar-SA" dirty="0">
                <a:cs typeface="Ali_K_Alwand" pitchFamily="2" charset="-78"/>
              </a:rPr>
              <a:t>تايبةتمةندييةكانى ريَطاى وانةوتنةوةى سةركةوتوو</a:t>
            </a:r>
            <a:r>
              <a:rPr lang="ar-SA" dirty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6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/>
          <a:lstStyle/>
          <a:p>
            <a:pPr algn="r" rtl="1"/>
            <a:r>
              <a:rPr lang="ar-SA" dirty="0">
                <a:cs typeface="Ali_K_Alwand" pitchFamily="2" charset="-78"/>
              </a:rPr>
              <a:t>- فاكتةرى بةرجةستةبوونى ضالاكى هةرةوةزى و هةماهةنطى نيَوان فيَرخوازةكان بيَت.</a:t>
            </a:r>
          </a:p>
          <a:p>
            <a:pPr algn="r" rtl="1"/>
            <a:r>
              <a:rPr lang="ar-SA" dirty="0" smtClean="0">
                <a:cs typeface="Ali_K_Alwand" pitchFamily="2" charset="-78"/>
              </a:rPr>
              <a:t>فاكتةرى </a:t>
            </a:r>
            <a:r>
              <a:rPr lang="ar-SA" dirty="0">
                <a:cs typeface="Ali_K_Alwand" pitchFamily="2" charset="-78"/>
              </a:rPr>
              <a:t>بةستنةوةى بيروَكة و ضةمكةكانى بابةتى وانةكان بيَت بةبابةتةكانى ديكةى ثروَطرامى خويَندن و بة ذيانى رِوَذانةى فيَرخوازان.</a:t>
            </a:r>
          </a:p>
          <a:p>
            <a:pPr algn="r" rtl="1"/>
            <a:r>
              <a:rPr lang="ar-SA" dirty="0" smtClean="0">
                <a:cs typeface="Ali_K_Alwand" pitchFamily="2" charset="-78"/>
              </a:rPr>
              <a:t>لةهةموو </a:t>
            </a:r>
            <a:r>
              <a:rPr lang="ar-SA" dirty="0">
                <a:cs typeface="Ali_K_Alwand" pitchFamily="2" charset="-78"/>
              </a:rPr>
              <a:t>هةنطاوةكاندا طرنطى بةجياوازى تاكايةتى بدات  و بةسوك و ئاسانى ضاوديَرى هةنطاوةكانى بكريَت، واتة هةنطاوةكان بوَ فيَر خوازان روون و ئاشكرا بيَت ، بوَ ئةوةى فيَرخوازة ئاست جياوازةكان بتوانن لةبابةتى وانةكة تيَبطةن و سودببينن.</a:t>
            </a:r>
          </a:p>
          <a:p>
            <a:pPr algn="r" rtl="1"/>
            <a:endParaRPr lang="ar-SA" dirty="0">
              <a:cs typeface="Ali_K_Alwand" pitchFamily="2" charset="-78"/>
            </a:endParaRPr>
          </a:p>
          <a:p>
            <a:pPr marL="109728" indent="0" algn="r" rtl="1">
              <a:buNone/>
            </a:pPr>
            <a:endParaRPr lang="en-US" dirty="0">
              <a:cs typeface="Ali_K_Alwand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dirty="0"/>
              <a:t>تايبةتمةندييةكانى ريَطاى وانةوتنةوةى سةركةوتوو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36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/>
          <a:p>
            <a:pPr marL="109728" indent="0" algn="just" rtl="1">
              <a:buNone/>
            </a:pPr>
            <a:r>
              <a:rPr lang="ar-SA" dirty="0"/>
              <a:t>1</a:t>
            </a:r>
            <a:r>
              <a:rPr lang="ar-SA" dirty="0">
                <a:cs typeface="Ali_K_Alwand" pitchFamily="2" charset="-78"/>
              </a:rPr>
              <a:t> - ثيَويست ريَطاى وانةوتنةوة لةطةلَ قؤناغةكانى خويَندن طونجاوبيَت، ضونكة ئةو ريَطايانةى طونجاون لةكةلَ  قؤناغةكانى بنةرِةتى ، ناطونجيَن لةطةلَ قؤناغى ئامادةيى و ثةيمانطاو زانكؤكاندا.</a:t>
            </a:r>
          </a:p>
          <a:p>
            <a:pPr marL="109728" indent="0" algn="just" rtl="1">
              <a:buNone/>
            </a:pPr>
            <a:r>
              <a:rPr lang="ar-SA" dirty="0">
                <a:cs typeface="Ali_K_Alwand" pitchFamily="2" charset="-78"/>
              </a:rPr>
              <a:t>2 - ثيَويستة ريَطاى وانةوتنةوة زةمينةى جياوازى تاكايةتى لةنيَوان فيَرخوازةكان برِةخسيَنيَت ، لةرووى( فيَربوون ، ئاستى تيَطةيشتن، تةمةن ، ئاستى ئابورى ، كؤمةلاَيةتى ).</a:t>
            </a:r>
          </a:p>
          <a:p>
            <a:pPr marL="109728" indent="0" algn="just" rtl="1">
              <a:buNone/>
            </a:pPr>
            <a:r>
              <a:rPr lang="ar-SA" dirty="0">
                <a:cs typeface="Ali_K_Alwand" pitchFamily="2" charset="-78"/>
              </a:rPr>
              <a:t>3 - ثيَويستة ريَطاى وانةوتنةوة طونجاو بيَت لةطةلَ ئامانجى دياريكراو، زوَر جار مامؤستا ريَطايةك هةلَدةبذيَريَت طونجاوة لةطةلَ ئامانجة مةعريفيةكان، بةلاَم طونجاو نيية بوَ بةرجةستةكردنى ئامانجة " سؤزدارى و رةفتارييةكان" .</a:t>
            </a:r>
          </a:p>
          <a:p>
            <a:pPr marL="109728" indent="0" algn="just" rtl="1">
              <a:buNone/>
            </a:pPr>
            <a:r>
              <a:rPr lang="ar-SA" dirty="0">
                <a:cs typeface="Ali_K_Alwand" pitchFamily="2" charset="-78"/>
              </a:rPr>
              <a:t>4 - ثيَويستة وانةوتنةوة طونجاو بيَت لةطةلَ ناوةرؤكى بابةتى وانةكان ، لةبةر ئةوةى زؤربةى بابةتةكانى ثرِؤطرامى خويَندن ثيَويستيان بة ريَطاو شيَوازى وانةوتنةوةى تايبةت و طونجاو بةخؤيان هةية.</a:t>
            </a: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990600"/>
          </a:xfrm>
        </p:spPr>
        <p:txBody>
          <a:bodyPr>
            <a:normAutofit/>
          </a:bodyPr>
          <a:lstStyle/>
          <a:p>
            <a:pPr algn="r" rtl="1"/>
            <a:r>
              <a:rPr lang="ar-SA" dirty="0"/>
              <a:t>	</a:t>
            </a:r>
            <a:r>
              <a:rPr lang="ar-SA" dirty="0" smtClean="0">
                <a:cs typeface="Ali_K_Alwand" pitchFamily="2" charset="-78"/>
              </a:rPr>
              <a:t>ثيَوةرةكانى ريَطاى وانةوتنةوةى سةركةوتوو</a:t>
            </a:r>
            <a:r>
              <a:rPr lang="ar-SA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321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 lnSpcReduction="10000"/>
          </a:bodyPr>
          <a:lstStyle/>
          <a:p>
            <a:pPr marL="109728" indent="0" algn="just" rtl="1">
              <a:buNone/>
            </a:pPr>
            <a:r>
              <a:rPr lang="ar-SA" dirty="0">
                <a:cs typeface="Ali_K_Alwand" pitchFamily="2" charset="-78"/>
              </a:rPr>
              <a:t>5 - ثيَويستة ريَطاى وانةوتنةوة لةطةلَ ئةنجام و دةستكةوتى تويَذينةوة ثةروةردةيى و دةروونييةكاندا طونجاو بيَت ، واتة لة روويةك طرنطى بةبةشدارى فيَرخوازةكان بدات ، واتة ئةنجامدانى ضالاكيةكانى ناوةوةى ثؤل و دةرةوةى ثؤل ، لة رووييَكى ديكة طرنطى بةلايةنى دةروونى فيَرخوازةكان بدات. </a:t>
            </a:r>
          </a:p>
          <a:p>
            <a:pPr marL="109728" indent="0" algn="just" rtl="1">
              <a:buNone/>
            </a:pPr>
            <a:r>
              <a:rPr lang="ar-SA" dirty="0">
                <a:cs typeface="Ali_K_Alwand" pitchFamily="2" charset="-78"/>
              </a:rPr>
              <a:t>6 - ثيَويستة ريَطاى وانةوتنةوة طونجاو بيَت ، لةطةلَ ئامانجةكانى ثرؤسةى ثةروةردة، هةروةها لةطةلَ ئةو بابةتةى دةيخاتة روو.</a:t>
            </a:r>
          </a:p>
          <a:p>
            <a:pPr marL="109728" indent="0" algn="just" rtl="1">
              <a:buNone/>
            </a:pPr>
            <a:r>
              <a:rPr lang="ar-SA" dirty="0">
                <a:cs typeface="Ali_K_Alwand" pitchFamily="2" charset="-78"/>
              </a:rPr>
              <a:t>7 - ثيَويستة ريَطاى وانة وتنةوة طونجاوبيَت لةطةلَ كاتى وانةكة، لةبةر ئةوةى فيَرخوازان رؤذانة لةطةلَ وانةكانى يةكةم و دووةم تواناو ئامادةييان زياترة بؤ سةرنجدان، بةلاَم لة وانةكانى ثيَش كؤتاى و كؤتاييدا تواناى سةرنجدان وئاطاييان كةم دةبيَتةوة ، بؤية ثيَويستة مامؤستايان زياتر لةوانةكانى كؤتاييدا بةريَطاى "ثرسيارو وةلاَم و طفتوطؤ" بابةتةكان بخةنة روو.</a:t>
            </a:r>
          </a:p>
          <a:p>
            <a:pPr marL="109728" indent="0" algn="just" rtl="1">
              <a:buNone/>
            </a:pPr>
            <a:r>
              <a:rPr lang="ar-SA" dirty="0">
                <a:cs typeface="Ali_K_Alwand" pitchFamily="2" charset="-78"/>
              </a:rPr>
              <a:t>8 - ثيَويستة هةنطاوةكانى ريَطاى وانةوتنةوة ضةسثاو نةطؤرِ نةبيَت، بؤ ئةوةى كاتيَك طرفت يان ئاستةنط لةرةوتى وانة وتنةوة ديَتة ئارا ، مامؤستا بتوانيَت هةنطاويَك بثةريَنيَت يان كورت بكاتةوة ، هاوكات كارنةكاتة سةر ناوةرؤكى بابةتى وانةكة.</a:t>
            </a: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838200"/>
          </a:xfrm>
        </p:spPr>
        <p:txBody>
          <a:bodyPr/>
          <a:lstStyle/>
          <a:p>
            <a:pPr algn="r" rtl="1"/>
            <a:r>
              <a:rPr lang="ar-SA" dirty="0">
                <a:cs typeface="Ali_K_Alwand" pitchFamily="2" charset="-78"/>
              </a:rPr>
              <a:t>ثيَوةرةكانى ريَطاى وانةوتنةوةى سةركةوتوو</a:t>
            </a:r>
            <a:endParaRPr lang="en-US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2441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6629400"/>
          </a:xfrm>
        </p:spPr>
        <p:txBody>
          <a:bodyPr>
            <a:normAutofit/>
          </a:bodyPr>
          <a:lstStyle/>
          <a:p>
            <a:pPr algn="r"/>
            <a:r>
              <a:rPr lang="ar-SA" dirty="0"/>
              <a:t>	</a:t>
            </a:r>
            <a:r>
              <a:rPr lang="ar-SA" sz="3100" dirty="0">
                <a:solidFill>
                  <a:schemeClr val="bg1"/>
                </a:solidFill>
                <a:cs typeface="Ali_K_Alwand" pitchFamily="2" charset="-78"/>
              </a:rPr>
              <a:t>بنةماكانى هةلَبذاردنى ريَطاى وانةوتنةوةى سةركةوتوو:</a:t>
            </a:r>
            <a:br>
              <a:rPr lang="ar-SA" sz="3100" dirty="0">
                <a:solidFill>
                  <a:schemeClr val="bg1"/>
                </a:solidFill>
                <a:cs typeface="Ali_K_Alwand" pitchFamily="2" charset="-78"/>
              </a:rPr>
            </a:br>
            <a:r>
              <a:rPr lang="ar-SA" sz="3100" dirty="0">
                <a:solidFill>
                  <a:schemeClr val="bg1"/>
                </a:solidFill>
                <a:cs typeface="Ali_K_Alwand" pitchFamily="2" charset="-78"/>
              </a:rPr>
              <a:t>ثيَويستة مامؤستايان دواى ئةوةى بابةتى وانةكان ديارى دةكةن ، ريَطايةكى </a:t>
            </a:r>
            <a:r>
              <a:rPr lang="ar-SA" sz="3100" dirty="0" smtClean="0">
                <a:solidFill>
                  <a:schemeClr val="bg1"/>
                </a:solidFill>
                <a:cs typeface="Ali_K_Alwand" pitchFamily="2" charset="-78"/>
              </a:rPr>
              <a:t/>
            </a:r>
            <a:br>
              <a:rPr lang="ar-SA" sz="3100" dirty="0" smtClean="0">
                <a:solidFill>
                  <a:schemeClr val="bg1"/>
                </a:solidFill>
                <a:cs typeface="Ali_K_Alwand" pitchFamily="2" charset="-78"/>
              </a:rPr>
            </a:br>
            <a:r>
              <a:rPr lang="ar-SA" sz="3100" dirty="0" smtClean="0">
                <a:solidFill>
                  <a:schemeClr val="bg1"/>
                </a:solidFill>
                <a:cs typeface="Ali_K_Alwand" pitchFamily="2" charset="-78"/>
              </a:rPr>
              <a:t>طونجاو </a:t>
            </a:r>
            <a:r>
              <a:rPr lang="ar-SA" sz="3100" dirty="0">
                <a:solidFill>
                  <a:schemeClr val="bg1"/>
                </a:solidFill>
                <a:cs typeface="Ali_K_Alwand" pitchFamily="2" charset="-78"/>
              </a:rPr>
              <a:t>هةلَبذيَرين لةسةر ئةم بنةمايانةى خوارةوة : بنةماكان بريتين لة:</a:t>
            </a:r>
            <a:br>
              <a:rPr lang="ar-SA" sz="3100" dirty="0">
                <a:solidFill>
                  <a:schemeClr val="bg1"/>
                </a:solidFill>
                <a:cs typeface="Ali_K_Alwand" pitchFamily="2" charset="-78"/>
              </a:rPr>
            </a:br>
            <a:r>
              <a:rPr lang="ar-SA" sz="3100" dirty="0" smtClean="0">
                <a:solidFill>
                  <a:schemeClr val="bg1"/>
                </a:solidFill>
                <a:cs typeface="Ali_K_Alwand" pitchFamily="2" charset="-78"/>
              </a:rPr>
              <a:t/>
            </a:r>
            <a:br>
              <a:rPr lang="ar-SA" sz="3100" dirty="0" smtClean="0">
                <a:solidFill>
                  <a:schemeClr val="bg1"/>
                </a:solidFill>
                <a:cs typeface="Ali_K_Alwand" pitchFamily="2" charset="-78"/>
              </a:rPr>
            </a:br>
            <a:r>
              <a:rPr lang="ar-SA" sz="3100" dirty="0" smtClean="0">
                <a:solidFill>
                  <a:schemeClr val="bg1"/>
                </a:solidFill>
                <a:cs typeface="Ali_K_Alwand" pitchFamily="2" charset="-78"/>
              </a:rPr>
              <a:t>يةكةم </a:t>
            </a:r>
            <a:r>
              <a:rPr lang="ar-SA" sz="3100" dirty="0">
                <a:solidFill>
                  <a:schemeClr val="bg1"/>
                </a:solidFill>
                <a:cs typeface="Ali_K_Alwand" pitchFamily="2" charset="-78"/>
              </a:rPr>
              <a:t>: بابةتة جياوازةكانى ثرؤطرامى خويَندن : ثيَويستة مامؤستا بةثيَى تايبةتمةندى بابةتى وانةكةى ريَطاى وانةوتنةوة </a:t>
            </a:r>
            <a:r>
              <a:rPr lang="ar-SA" sz="3100">
                <a:solidFill>
                  <a:schemeClr val="bg1"/>
                </a:solidFill>
                <a:cs typeface="Ali_K_Alwand" pitchFamily="2" charset="-78"/>
              </a:rPr>
              <a:t>هةلَبذيَريَت</a:t>
            </a:r>
            <a:r>
              <a:rPr lang="ar-SA" sz="3100" smtClean="0">
                <a:solidFill>
                  <a:schemeClr val="bg1"/>
                </a:solidFill>
                <a:cs typeface="Ali_K_Alwand" pitchFamily="2" charset="-78"/>
              </a:rPr>
              <a:t>، بؤئةوةى </a:t>
            </a:r>
            <a:r>
              <a:rPr lang="ar-SA" sz="3100" dirty="0">
                <a:solidFill>
                  <a:schemeClr val="bg1"/>
                </a:solidFill>
                <a:cs typeface="Ali_K_Alwand" pitchFamily="2" charset="-78"/>
              </a:rPr>
              <a:t>لةكؤتايدا فيَرخوازان بطةن بة ئامانجى دياريكراو بؤ نموونة كاتيَك مامؤستا وانةى ( كيميا) دةلَيَتةوة ثيَويستة بة ( ريَطاى تاقيطة يان ضارةسةرى كيَشة يان خستنة رووى كرديى....) بابةتى وانةكة  بخاتة روو ، بؤ ئةوةى فيَرخوازةكان بةشيَوةيةكى ثراكتيكى بةشدارى بكةن و تاقيكردنةوةكان  ئةنجام بدةن.</a:t>
            </a:r>
            <a:br>
              <a:rPr lang="ar-SA" sz="3100" dirty="0">
                <a:solidFill>
                  <a:schemeClr val="bg1"/>
                </a:solidFill>
                <a:cs typeface="Ali_K_Alwand" pitchFamily="2" charset="-78"/>
              </a:rPr>
            </a:br>
            <a:endParaRPr lang="en-US" sz="3100" dirty="0">
              <a:solidFill>
                <a:schemeClr val="bg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4856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</TotalTime>
  <Words>418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 تايبةتمةندييةكانى ريَطاى وانةوتنةوةى سةركةوتوو:</vt:lpstr>
      <vt:lpstr>تايبةتمةندييةكانى ريَطاى وانةوتنةوةى سةركةوتوو</vt:lpstr>
      <vt:lpstr> ثيَوةرةكانى ريَطاى وانةوتنةوةى سةركةوتوو:</vt:lpstr>
      <vt:lpstr>ثيَوةرةكانى ريَطاى وانةوتنةوةى سةركةوتوو</vt:lpstr>
      <vt:lpstr> بنةماكانى هةلَبذاردنى ريَطاى وانةوتنةوةى سةركةوتوو: ثيَويستة مامؤستايان دواى ئةوةى بابةتى وانةكان ديارى دةكةن ، ريَطايةكى  طونجاو هةلَبذيَرين لةسةر ئةم بنةمايانةى خوارةوة : بنةماكان بريتين لة:  يةكةم : بابةتة جياوازةكانى ثرؤطرامى خويَندن : ثيَويستة مامؤستا بةثيَى تايبةتمةندى بابةتى وانةكةى ريَطاى وانةوتنةوة هةلَبذيَريَت، بؤئةوةى لةكؤتايدا فيَرخوازان بطةن بة ئامانجى دياريكراو بؤ نموونة كاتيَك مامؤستا وانةى ( كيميا) دةلَيَتةوة ثيَويستة بة ( ريَطاى تاقيطة يان ضارةسةرى كيَشة يان خستنة رووى كرديى....) بابةتى وانةكة  بخاتة روو ، بؤ ئةوةى فيَرخوازةكان بةشيَوةيةكى ثراكتيكى بةشدارى بكةن و تاقيكردنةوةكان  ئةنجام بدةن.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تايبةتمةندييةكانى ريَطاى وانةوتنةوةى سةركةوتوو:</dc:title>
  <dc:creator>Maher</dc:creator>
  <cp:lastModifiedBy>Maher</cp:lastModifiedBy>
  <cp:revision>5</cp:revision>
  <dcterms:created xsi:type="dcterms:W3CDTF">2023-01-24T13:29:17Z</dcterms:created>
  <dcterms:modified xsi:type="dcterms:W3CDTF">2023-01-24T14:04:04Z</dcterms:modified>
</cp:coreProperties>
</file>