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6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4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6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0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8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6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7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9E23F-3EEF-460C-A889-4B0F0187D84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ED354-12BE-4CB9-849F-0E72809BA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6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85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+mn-lt"/>
                <a:ea typeface="+mn-ea"/>
                <a:cs typeface="Ali_K_Alwand" pitchFamily="2" charset="-78"/>
              </a:rPr>
              <a:t>بنةماكانى هةلَبذاردنى ريَطاى وانةوتنةوةى سةركةوتوو:</a:t>
            </a:r>
            <a:endParaRPr lang="en-US" sz="3200" dirty="0">
              <a:latin typeface="+mn-lt"/>
              <a:ea typeface="+mn-ea"/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SA" b="1" dirty="0" smtClean="0">
                <a:cs typeface="Ali_K_Alwand" pitchFamily="2" charset="-78"/>
              </a:rPr>
              <a:t>يةكةم</a:t>
            </a:r>
            <a:r>
              <a:rPr lang="ar-SA" dirty="0" smtClean="0">
                <a:cs typeface="Ali_K_Alwand" pitchFamily="2" charset="-78"/>
              </a:rPr>
              <a:t> : </a:t>
            </a:r>
            <a:r>
              <a:rPr lang="ar-SA" sz="2800" dirty="0" smtClean="0">
                <a:cs typeface="Ali_K_Alwand" pitchFamily="2" charset="-78"/>
              </a:rPr>
              <a:t>بابةتة جياوازةكانى ثرؤطرامى خويَندن : ثيَويستة مامؤستا بةثيَى تايبةتمةندى بابةتى وانةكةى ريَطاى وانةوتنةوة هةلَبذيَريَت،بؤئةوةى لةكؤتايدا فيَرخوازان بطةن بة ئامانجى دياريكراو بؤ نموونة كاتيَك مامؤستا وانةى ( كيميا) دةلَيَتةوة ثيَويستة بة ( ريَطاى تاقيطة يان ضارةسةرى كيَشة يان خستنة رووى كرديى....) بابةتى وانةكة  بخاتة روو ، بؤ ئةوةى فيَرخوازةكان بةشيَوةيةكى ثراكتيكى بةشدارى بكةن و تاقيكردنةوةكان  ئةنجام بدةن. </a:t>
            </a:r>
          </a:p>
          <a:p>
            <a:pPr marL="0" indent="0" algn="just" rtl="1">
              <a:buNone/>
            </a:pPr>
            <a:r>
              <a:rPr lang="ar-SA" sz="2800" b="1" dirty="0" smtClean="0">
                <a:cs typeface="Ali_K_Alwand" pitchFamily="2" charset="-78"/>
              </a:rPr>
              <a:t>دووةم: </a:t>
            </a:r>
            <a:r>
              <a:rPr lang="ar-SA" sz="2800" dirty="0" smtClean="0">
                <a:cs typeface="Ali_K_Alwand" pitchFamily="2" charset="-78"/>
              </a:rPr>
              <a:t>تايبةتمةندى فيَرخوازان: ثيَويستة مامؤستايان لةكاتى وانةوتنةوةدا تايبةتمةندى فيَرخوازان لةبةر ضاو بطرن، لةبةر ئةوةى ئامانجى سةرةكى ثرؤسةى ثةروةردةى سةردةم راهيَنان و ئاراستةكردنى فيَرخوازانة بؤ ئةوةى بطةن بةئاستى ئةكاديمى بالاَ لة بوارى (مةعريفى و زانستى و رةفتارى و سؤزدارى )، طرنطترين ئةو تايبةتمةنديانةى فيَرخوازان ثيَويستة لةكاتى هةلَبذاردنى ريَطاى وانة وتنةوة مامؤستايان وةك بنةماى سةرةكى هةلَبذاردنى ريَطاى وانةوتنةوة طرنطى ثيَبدةن بريتين لة :</a:t>
            </a:r>
          </a:p>
          <a:p>
            <a:pPr marL="0" indent="0" algn="just" rtl="1">
              <a:buNone/>
            </a:pPr>
            <a:endParaRPr lang="en-US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547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6629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SA" dirty="0" smtClean="0"/>
              <a:t>1 </a:t>
            </a:r>
            <a:r>
              <a:rPr lang="ar-SA" sz="3100" u="sng" dirty="0" smtClean="0">
                <a:cs typeface="Ali_K_Alwand" pitchFamily="2" charset="-78"/>
              </a:rPr>
              <a:t>- </a:t>
            </a:r>
            <a:r>
              <a:rPr lang="ar-SA" sz="2800" u="sng" dirty="0" smtClean="0">
                <a:cs typeface="Ali_K_Alwand" pitchFamily="2" charset="-78"/>
              </a:rPr>
              <a:t>تةمةن و ئاستى ذيرى:  </a:t>
            </a:r>
            <a:r>
              <a:rPr lang="ar-SA" sz="2800" dirty="0" smtClean="0">
                <a:cs typeface="Ali_K_Alwand" pitchFamily="2" charset="-78"/>
              </a:rPr>
              <a:t>ثيَويستة مامؤستايان لةكاتى هةلَبذاردنى ريَطاى وانةوتنةوةدا، ئاستى "تةمةن و ذيرى" فيَرخوازان بة طرنك وةر بكرن ، بؤ ئةوةى فيَرخوازان بتوانن ئةو كارامةيى و ضالاكييانةى لةوانةكةدا هةية، لة رووى جةستةى و ئةقلَى بةئاسانى و سةركةوتووى ئةنجاميان بدةن، هةروةها ئةو ثرسيارانةى ئاراستةيان دةكريَت، بتوانن وةلاَميان بدةنةوة بؤ نموونة ، لة قوناغى ( 1- 2- 3)ى بنةرةتى زؤر بةى بابةتةكانى ثرؤطرامى خويَندن بة ريَطاى ( ضيرؤك و رؤلَبينين ولاسايى كردنةوة)بخريَتة روو. </a:t>
            </a:r>
            <a:br>
              <a:rPr lang="ar-SA" sz="2800" dirty="0" smtClean="0">
                <a:cs typeface="Ali_K_Alwand" pitchFamily="2" charset="-78"/>
              </a:rPr>
            </a:br>
            <a:r>
              <a:rPr lang="ar-SA" sz="3100" dirty="0" smtClean="0">
                <a:cs typeface="Ali_K_Alwand" pitchFamily="2" charset="-78"/>
              </a:rPr>
              <a:t>2 - </a:t>
            </a:r>
            <a:r>
              <a:rPr lang="ar-SA" sz="2800" u="sng" dirty="0" smtClean="0">
                <a:cs typeface="Ali_K_Alwand" pitchFamily="2" charset="-78"/>
              </a:rPr>
              <a:t>ئاستى ئةكاديمى و قؤناغى خويندن:  </a:t>
            </a:r>
            <a:r>
              <a:rPr lang="ar-SA" sz="2800" dirty="0" smtClean="0">
                <a:cs typeface="Ali_K_Alwand" pitchFamily="2" charset="-78"/>
              </a:rPr>
              <a:t>ثيَويستة ثيَش ئةوةى ريَطاى وانةوتنةوة ديارى بكةين و هةلَبذيَرين ، ئاستى ئةكاديمى فيَرخوازةكان بة روونى لةبابةتى وانةكان بزانين، بؤ ئةوةى وانةكان فاكتةرى هاندانى فيَرخوازان بيَت بؤ بةشدارى ئةكتيظانة لةوانةكاندا ، بؤ نموونة كاتيَك مامؤستا وانة بة ريَطاى ضارةسةر كردنى </a:t>
            </a:r>
            <a:br>
              <a:rPr lang="ar-SA" sz="2800" dirty="0" smtClean="0">
                <a:cs typeface="Ali_K_Alwand" pitchFamily="2" charset="-78"/>
              </a:rPr>
            </a:br>
            <a:r>
              <a:rPr lang="ar-SA" sz="2800" dirty="0" smtClean="0">
                <a:cs typeface="Ali_K_Alwand" pitchFamily="2" charset="-78"/>
              </a:rPr>
              <a:t>كيَشةكان ،دةخا تة روو بةلاَم ئا ستى ئةكاديمى فيَرخوازةكانى ناتوانن بةشدارى </a:t>
            </a:r>
            <a:br>
              <a:rPr lang="ar-SA" sz="2800" dirty="0" smtClean="0">
                <a:cs typeface="Ali_K_Alwand" pitchFamily="2" charset="-78"/>
              </a:rPr>
            </a:br>
            <a:r>
              <a:rPr lang="ar-SA" sz="2800" dirty="0" smtClean="0">
                <a:cs typeface="Ali_K_Alwand" pitchFamily="2" charset="-78"/>
              </a:rPr>
              <a:t>بكةن. </a:t>
            </a:r>
            <a:endParaRPr lang="en-US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844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96982" y="152400"/>
            <a:ext cx="8991600" cy="655320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3 - ذمارةى فيَرخوازان لةثؤلدا : ذمارةى فيَرخوازان لة يةك ثؤل ، يةكيَكة لة كيَشة سةرةكييةكانى خويَندنطاكانى  ئةمرؤى  هةريَمى كوردستان ، بؤية مامؤستايان ثيَويستة ريَطايةك هةلَبذيَرن  لة هةموو روويةك طونجاو بيَت لةطةلَ ذمارى زؤرى فيَرخوازان بؤ نموونة كاتيَك مامؤستا وانةيةك لةبابةتة كؤمةلاَيةتيةكان يان زانستةكان دةخاتة روو ، ثيَويستة ريَطايةكى طونجاو ى هةبيَت وةك ( ثرسيارو وةلاَم ، ديالؤك ،دؤزينةوة ، رؤلَبينين ، خستنة رووى راستةوخؤ.....)هةلَبذيَريت، تاوةكو 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سةرجةم فيَر خوازةكان  بةشدارى كارايان لة ضالاكيية كاندا هةبيَت و هةموويان بةشدار ى بكةن. </a:t>
            </a:r>
          </a:p>
          <a:p>
            <a:pPr algn="ctr"/>
            <a:endParaRPr lang="ar-SA" sz="2400" dirty="0">
              <a:solidFill>
                <a:schemeClr val="tx1"/>
              </a:solidFill>
              <a:cs typeface="Ali_K_Alwand" pitchFamily="2" charset="-78"/>
            </a:endParaRPr>
          </a:p>
          <a:p>
            <a:pPr algn="ctr"/>
            <a:endParaRPr lang="ar-SA" sz="2400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algn="r"/>
            <a:r>
              <a:rPr lang="ar-SA" sz="2400" dirty="0" smtClean="0">
                <a:solidFill>
                  <a:schemeClr val="tx1"/>
                </a:solidFill>
                <a:cs typeface="Ali_K_Alwand" pitchFamily="2" charset="-78"/>
              </a:rPr>
              <a:t>4 - جياوازى تاكايةتى : لة ثرؤسةى ثةروةردة ى سةردةم طرنطى زؤر بة جياوازى تاكايةتى دةدريَت، بةهؤى ئةو تويَذينةوة دةروونى و ثزيشكيانةى لةسةر ئاست و تواناى ذيرى مرؤظ ئةنجامدراون ، ئةنجامى تويَذينةوة دةروونيةكان تيَطةيشتنى نويَى سةبارةت بةتوانا و ئاستى ذيرى مرؤظ بةلَطاندووة، مرؤظةكان لة رووى تواناى تيَطةيشتن و ئاستى ذيرى لة يةكدى جياو</a:t>
            </a:r>
            <a:r>
              <a:rPr lang="ar-SA" dirty="0" smtClean="0">
                <a:solidFill>
                  <a:schemeClr val="tx1"/>
                </a:solidFill>
              </a:rPr>
              <a:t>ا</a:t>
            </a:r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زن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4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8915400" cy="662940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800" b="1" dirty="0" smtClean="0">
                <a:solidFill>
                  <a:schemeClr val="tx1"/>
                </a:solidFill>
                <a:cs typeface="Ali_K_Alwand" pitchFamily="2" charset="-78"/>
              </a:rPr>
              <a:t>سيَيةم: 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بنةماى ماددى :لايةنيَكى ديكةى  طرنطى ثرؤسةى ثةروةردة،ثيَويستة مامؤستايان لةكاتى هةلَبذاردنى ريَطاى وانةوتنةوةدا، لايةنى ماددى بةوردى لةبةر ضاو بطرن، وةك (هؤكار ، ئامراز، تةكنةلؤذياى فيَركارى) بة هةموو جؤرةكانيان، واتة مامؤستا نابيَت ريَطايةك هةلَبذيَريَت بؤ وتنةوةى بابةتيَكى دياريكراو، بةلاَم ئةو هؤكارو ئامرازانةى ثيَويستة بؤ خستنة روو و روونكردنةوةى هةنطاوةكان و ناوةرؤكى بابةتى وانة. </a:t>
            </a:r>
            <a:endParaRPr lang="ar-SA" sz="2800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algn="r" rtl="1"/>
            <a:endParaRPr lang="ar-SA" sz="2800" dirty="0">
              <a:solidFill>
                <a:schemeClr val="tx1"/>
              </a:solidFill>
              <a:cs typeface="Ali_K_Alwand" pitchFamily="2" charset="-78"/>
            </a:endParaRPr>
          </a:p>
          <a:p>
            <a:pPr algn="r" rtl="1"/>
            <a:endParaRPr lang="ar-SA" sz="2400" dirty="0">
              <a:solidFill>
                <a:schemeClr val="tx1"/>
              </a:solidFill>
              <a:cs typeface="Ali_K_Alwand" pitchFamily="2" charset="-78"/>
            </a:endParaRPr>
          </a:p>
          <a:p>
            <a:pPr algn="r" rtl="1"/>
            <a:r>
              <a:rPr lang="ar-SA" sz="2800" b="1" dirty="0">
                <a:solidFill>
                  <a:schemeClr val="tx1"/>
                </a:solidFill>
                <a:cs typeface="Ali_K_Alwand" pitchFamily="2" charset="-78"/>
              </a:rPr>
              <a:t>ضوارةم :  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ثلان و كات و شويَن : ئةم سىَ بنةماية كاريطةرى رِاستةو خؤيان لةسةر سةركةوتنى ثرؤسةى ثةروةردة هةية، بؤية ثيَويستة ئةو ريَطايةى مامؤستايان هةلَيدةبذيَرن طونجاو بيَت لةطةلَ ( ثلان و كات و شويَن )، بة ثيَضةوانةوة ثرؤسةى ثةروةردة ثرؤسةيةكى سةركةوتوو نابيَت واتة لةكاتى وتنةوةى هةر بابةتيَك ثرؤطرامى خويَندن، ثيَويستة ثلانى تايبةتى مامؤستا لةطةلَ ثلانى طشتى ثرؤسةى ثةروةردة طونجاو بيَت.</a:t>
            </a:r>
            <a:endParaRPr lang="en-US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921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82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	</a:t>
            </a:r>
            <a:r>
              <a:rPr lang="ar-SA" sz="3600" b="1" dirty="0">
                <a:latin typeface="+mn-lt"/>
                <a:ea typeface="Calibri"/>
                <a:cs typeface="Ali_K_Alwand"/>
              </a:rPr>
              <a:t>شيَوازى وانة وتنةوة</a:t>
            </a:r>
            <a:r>
              <a:rPr lang="ar-SA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b="1" dirty="0">
                <a:ea typeface="Calibri"/>
                <a:cs typeface="Ali_K_Alwand"/>
              </a:rPr>
              <a:t>شيوازى وانةوتنةوة</a:t>
            </a:r>
            <a:r>
              <a:rPr lang="ar-IQ" dirty="0">
                <a:ea typeface="Calibri"/>
                <a:cs typeface="Ali_K_Alwand"/>
              </a:rPr>
              <a:t>: تايبةتة بة خودى مامؤستا ، بريتيية لة كؤمةلَيَك رةفتارو هةلَويَست و هةلَسوكةوتى تايبةتى مامؤستا لةكاتى وانةوتنةوة لة ذوورى ثؤلدا جيَبةجيَيان دةكات، هةروةها بةثةسةندو طونجاويان دةزانيَت ، لةبةر ئةوة بةردةوام دةبيَت لةسةريان.</a:t>
            </a:r>
            <a:endParaRPr lang="en-US" sz="2000" dirty="0">
              <a:ea typeface="Calibri"/>
              <a:cs typeface="Arial"/>
            </a:endParaRPr>
          </a:p>
          <a:p>
            <a:pPr lvl="0" algn="just" rtl="1">
              <a:lnSpc>
                <a:spcPct val="115000"/>
              </a:lnSpc>
              <a:spcBef>
                <a:spcPts val="0"/>
              </a:spcBef>
              <a:buFont typeface="Wingdings"/>
              <a:buChar char=""/>
            </a:pPr>
            <a:r>
              <a:rPr lang="ar-IQ" b="1" dirty="0">
                <a:ea typeface="Calibri"/>
                <a:cs typeface="Ali_K_Alwand"/>
              </a:rPr>
              <a:t>شيَوازى وانةوتنةوة :</a:t>
            </a:r>
            <a:r>
              <a:rPr lang="ar-IQ" dirty="0">
                <a:ea typeface="Calibri"/>
                <a:cs typeface="Ali_K_Alwand"/>
              </a:rPr>
              <a:t> بريتيية لةميكانيزم و هةلَويَستى تايبةتى مامؤستا لةكاتى وانةوتنةوةدا ، لةضؤنيةتى خستنةرووى بابةتى وانةكةو هةلَسوكةوتةكانى لةطةلَ فيَرخوازان لةكاتى وانةوتنةوةدا ، بؤ نموونة كاتيَك مامؤستا بة ريَطاى نةخشةى ضةمكةكان يان ريَطاى طفتوطؤ وانة دةلَيَتةوة ، فيَرخوازةكان دةكات بة طرووث ، واتة سيستةمى طرووث وةك شيَوازى تايبةتى خؤى لةكاتى وانةوتنةوةدا جيَبة جىَ دةكات .</a:t>
            </a:r>
            <a:endParaRPr lang="en-US" sz="2000" dirty="0">
              <a:ea typeface="Calibri"/>
              <a:cs typeface="Arial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60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SA" dirty="0" smtClean="0"/>
              <a:t>	</a:t>
            </a:r>
            <a:r>
              <a:rPr lang="ar-SA" dirty="0" smtClean="0">
                <a:cs typeface="Ali_K_Alwand" pitchFamily="2" charset="-78"/>
              </a:rPr>
              <a:t>طرنطترين شيَوازة جياوازةكانى وانة وتنةوة:.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 smtClean="0">
                <a:cs typeface="Ali_K_Alwand" pitchFamily="2" charset="-78"/>
              </a:rPr>
              <a:t>1 – </a:t>
            </a:r>
            <a:r>
              <a:rPr lang="ar-SA" sz="2800" b="1" dirty="0" smtClean="0">
                <a:cs typeface="Ali_K_Alwand" pitchFamily="2" charset="-78"/>
              </a:rPr>
              <a:t>شيَوازى رِاستةوخؤ:  </a:t>
            </a:r>
            <a:r>
              <a:rPr lang="ar-SA" sz="2800" dirty="0" smtClean="0">
                <a:cs typeface="Ali_K_Alwand" pitchFamily="2" charset="-78"/>
              </a:rPr>
              <a:t>مامؤستا بةخودى خؤى بةشيَوةيةكى راستةوخؤ سةرجةم زانيارى و ضةمك و داتاكان بة فيَرخوازان دةدات ، بةواتايةكى ديكة ، مامؤستا تةوةرى سةرةكى وانة وتنةوةية، فيَرخوازان ئةركيان طويَطرتنة، هةروةها مامؤستا كةمتر ين هؤكارو ئامرازو تةكنةلؤذياى فيَركار بةكار دةهيَنيَت، ئةم شيَوازةى مامؤستا طونجاوة  لةطةلَ وانةوتنةوة بةريَطاكانى ( تةلقين)، وانة بيَذى، خستنة رووى راستةوخؤ.</a:t>
            </a:r>
          </a:p>
          <a:p>
            <a:pPr marL="0" indent="0" algn="r" rtl="1">
              <a:buNone/>
            </a:pPr>
            <a:r>
              <a:rPr lang="ar-SA" sz="2800" dirty="0" smtClean="0">
                <a:cs typeface="Ali_K_Alwand" pitchFamily="2" charset="-78"/>
              </a:rPr>
              <a:t>2 – </a:t>
            </a:r>
            <a:r>
              <a:rPr lang="ar-SA" sz="2800" b="1" dirty="0" smtClean="0">
                <a:cs typeface="Ali_K_Alwand" pitchFamily="2" charset="-78"/>
              </a:rPr>
              <a:t>شيَوازى ناراستةوخؤ:  </a:t>
            </a:r>
            <a:r>
              <a:rPr lang="ar-SA" sz="2800" dirty="0" smtClean="0">
                <a:cs typeface="Ali_K_Alwand" pitchFamily="2" charset="-78"/>
              </a:rPr>
              <a:t>فيَرخوازان لةم شيَوازة زياتر بةشدارى دةكةن و رؤلَ دةبينن، واتة مامؤستا رؤلَ زياتر بة فيَرخوازان دةدات،  ثرسيار بكةن و راو بؤضوونى خؤيان دةرببرِن، هاوكات طفتوطؤ بكةن لةطةلَ مامؤستا ، ئةم شيَوازةى مامؤستايان طونجاوة لةطةلَ وانةوتنةوة بةريَطاكانى "طفتوطؤ« .</a:t>
            </a:r>
            <a:endParaRPr lang="en-US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435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679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بنةماكانى هةلَبذاردنى ريَطاى وانةوتنةوةى سةركةوتوو:</vt:lpstr>
      <vt:lpstr>1 - تةمةن و ئاستى ذيرى:  ثيَويستة مامؤستايان لةكاتى هةلَبذاردنى ريَطاى وانةوتنةوةدا، ئاستى "تةمةن و ذيرى" فيَرخوازان بة طرنك وةر بكرن ، بؤ ئةوةى فيَرخوازان بتوانن ئةو كارامةيى و ضالاكييانةى لةوانةكةدا هةية، لة رووى جةستةى و ئةقلَى بةئاسانى و سةركةوتووى ئةنجاميان بدةن، هةروةها ئةو ثرسيارانةى ئاراستةيان دةكريَت، بتوانن وةلاَميان بدةنةوة بؤ نموونة ، لة قوناغى ( 1- 2- 3)ى بنةرةتى زؤر بةى بابةتةكانى ثرؤطرامى خويَندن بة ريَطاى ( ضيرؤك و رؤلَبينين ولاسايى كردنةوة)بخريَتة روو.  2 - ئاستى ئةكاديمى و قؤناغى خويندن:  ثيَويستة ثيَش ئةوةى ريَطاى وانةوتنةوة ديارى بكةين و هةلَبذيَرين ، ئاستى ئةكاديمى فيَرخوازةكان بة روونى لةبابةتى وانةكان بزانين، بؤ ئةوةى وانةكان فاكتةرى هاندانى فيَرخوازان بيَت بؤ بةشدارى ئةكتيظانة لةوانةكاندا ، بؤ نموونة كاتيَك مامؤستا وانة بة ريَطاى ضارةسةر كردنى  كيَشةكان ،دةخا تة روو بةلاَم ئا ستى ئةكاديمى فيَرخوازةكانى ناتوانن بةشدارى  بكةن. </vt:lpstr>
      <vt:lpstr>PowerPoint Presentation</vt:lpstr>
      <vt:lpstr>PowerPoint Presentation</vt:lpstr>
      <vt:lpstr> شيَوازى وانة وتنةوة:</vt:lpstr>
      <vt:lpstr> طرنطترين شيَوازة جياوازةكانى وانة وتنةوة:.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2023-01-31T18:15:10Z</dcterms:created>
  <dcterms:modified xsi:type="dcterms:W3CDTF">2023-01-31T19:02:57Z</dcterms:modified>
</cp:coreProperties>
</file>