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532632-B097-4713-A3EF-15731A3A89CA}" type="datetimeFigureOut">
              <a:rPr lang="en-US" smtClean="0"/>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57703-37D9-4EAA-9465-283ECE3AFDD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532632-B097-4713-A3EF-15731A3A89CA}" type="datetimeFigureOut">
              <a:rPr lang="en-US" smtClean="0"/>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57703-37D9-4EAA-9465-283ECE3AFDD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532632-B097-4713-A3EF-15731A3A89CA}" type="datetimeFigureOut">
              <a:rPr lang="en-US" smtClean="0"/>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57703-37D9-4EAA-9465-283ECE3AFDD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532632-B097-4713-A3EF-15731A3A89CA}" type="datetimeFigureOut">
              <a:rPr lang="en-US" smtClean="0"/>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57703-37D9-4EAA-9465-283ECE3AFDD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532632-B097-4713-A3EF-15731A3A89CA}" type="datetimeFigureOut">
              <a:rPr lang="en-US" smtClean="0"/>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57703-37D9-4EAA-9465-283ECE3AFDD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532632-B097-4713-A3EF-15731A3A89CA}" type="datetimeFigureOut">
              <a:rPr lang="en-US" smtClean="0"/>
              <a:t>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57703-37D9-4EAA-9465-283ECE3AFDD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532632-B097-4713-A3EF-15731A3A89CA}" type="datetimeFigureOut">
              <a:rPr lang="en-US" smtClean="0"/>
              <a:t>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057703-37D9-4EAA-9465-283ECE3AFDD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532632-B097-4713-A3EF-15731A3A89CA}" type="datetimeFigureOut">
              <a:rPr lang="en-US" smtClean="0"/>
              <a:t>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057703-37D9-4EAA-9465-283ECE3AFDD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532632-B097-4713-A3EF-15731A3A89CA}" type="datetimeFigureOut">
              <a:rPr lang="en-US" smtClean="0"/>
              <a:t>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057703-37D9-4EAA-9465-283ECE3AFDD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532632-B097-4713-A3EF-15731A3A89CA}" type="datetimeFigureOut">
              <a:rPr lang="en-US" smtClean="0"/>
              <a:t>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57703-37D9-4EAA-9465-283ECE3AFDD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532632-B097-4713-A3EF-15731A3A89CA}" type="datetimeFigureOut">
              <a:rPr lang="en-US" smtClean="0"/>
              <a:t>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57703-37D9-4EAA-9465-283ECE3AFDD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4532632-B097-4713-A3EF-15731A3A89CA}" type="datetimeFigureOut">
              <a:rPr lang="en-US" smtClean="0"/>
              <a:t>2/12/2023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F057703-37D9-4EAA-9465-283ECE3AFDD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839200" cy="914400"/>
          </a:xfrm>
        </p:spPr>
        <p:txBody>
          <a:bodyPr/>
          <a:lstStyle/>
          <a:p>
            <a:pPr algn="r" rtl="1"/>
            <a:r>
              <a:rPr lang="ar-SA" dirty="0">
                <a:cs typeface="Ali_K_Alwand" pitchFamily="2" charset="-78"/>
              </a:rPr>
              <a:t>	طرنطترين شيَوازة جياوازةكانى وانة وتنةوة:.</a:t>
            </a:r>
            <a:endParaRPr lang="en-US" dirty="0">
              <a:cs typeface="Ali_K_Alwand" pitchFamily="2" charset="-78"/>
            </a:endParaRPr>
          </a:p>
        </p:txBody>
      </p:sp>
      <p:sp>
        <p:nvSpPr>
          <p:cNvPr id="3" name="Content Placeholder 2"/>
          <p:cNvSpPr>
            <a:spLocks noGrp="1"/>
          </p:cNvSpPr>
          <p:nvPr>
            <p:ph idx="1"/>
          </p:nvPr>
        </p:nvSpPr>
        <p:spPr>
          <a:xfrm>
            <a:off x="76200" y="1295400"/>
            <a:ext cx="8991600" cy="5410200"/>
          </a:xfrm>
        </p:spPr>
        <p:txBody>
          <a:bodyPr>
            <a:normAutofit lnSpcReduction="10000"/>
          </a:bodyPr>
          <a:lstStyle/>
          <a:p>
            <a:pPr algn="r" rtl="1"/>
            <a:r>
              <a:rPr lang="ar-SA" dirty="0" smtClean="0">
                <a:cs typeface="Ali_K_Alwand" pitchFamily="2" charset="-78"/>
              </a:rPr>
              <a:t>3– </a:t>
            </a:r>
            <a:r>
              <a:rPr lang="ar-SA" dirty="0">
                <a:solidFill>
                  <a:schemeClr val="tx2">
                    <a:lumMod val="50000"/>
                  </a:schemeClr>
                </a:solidFill>
                <a:cs typeface="Ali_K_Alwand" pitchFamily="2" charset="-78"/>
              </a:rPr>
              <a:t>شيَوازى طروث – هةرةوةزى: مامؤستا لةكاتى وانةوتنةوة سيستةمى طروث ثةيرِةو دةكات، بةشيَوةيةك فيَرخوازانى دابةش دةكات بةسةر طروثى هةرةوةزى، بة مةبةستى بةجةستة بوونى هةماهةنطى و هاوكارى لة نيَوان فيَرخوازان لة روو" دةسكةوتى ئةكاديمى و كؤمةلاَيةتى"، لةم شيَوازةدا مامؤستا زياتر رؤلَى ريَنمايى و ئاراستةكردن دةبينيَت، بةلاَم فيَرخوازان تةوةر سةرةكى وانةكانن و رؤلَى سةرةكى لةضالاكى و كارامةييةكان دةبينن، ئةم شيَوازة لةطةلَ زؤربةى ريَطا سةردةمييةكانى وانةوتنةوة طونجاوة بةتايبةتى لةطةلَ ريَطاى " هةرةوةزيية جؤراو جؤرةكان و ريَطاى ثرؤذة".</a:t>
            </a:r>
          </a:p>
          <a:p>
            <a:pPr algn="r" rtl="1"/>
            <a:endParaRPr lang="ar-SA" dirty="0"/>
          </a:p>
          <a:p>
            <a:pPr algn="r" rtl="1"/>
            <a:r>
              <a:rPr lang="ar-SA" dirty="0"/>
              <a:t>4 – </a:t>
            </a:r>
            <a:r>
              <a:rPr lang="ar-SA" dirty="0">
                <a:solidFill>
                  <a:schemeClr val="tx2">
                    <a:lumMod val="50000"/>
                  </a:schemeClr>
                </a:solidFill>
                <a:cs typeface="Ali_K_Alwand" pitchFamily="2" charset="-78"/>
              </a:rPr>
              <a:t>شيَوازى تاكايةتى: ئةم شيَوازة مامؤستا بةرةهايى جياوازة لة شيَوازى هةرةوةزى ، لةم شيَوازةدا مامؤستا بةشيَوةيةكى جياواز رةفتارو هةلَسوكةوت لةطةلَ فيَرخوازةكان دةكات، هةلَبةتة ئةم شيَوازةى مامؤستا دوورة لةبنةما ثةروةردةييةكانى سةردةم ، ضونكة مامؤستا نابيَت لةكاتى وانةوتنةوةدا جياوازى تاكايةتى لةنيَوان فيَرخوازةكاندا بكات،تةنها لة رووى دةسكةوتى ئةكاديمى نةبيَت، واتة ثيَويستة مامؤستا بةيةكسانى و دادثةرورى هةلَسوكةوت لةطةلَ  فيَرخوازان بكات و جياوازى نةكات، بؤ نموونة زور مامؤستا زياتر فيَرخوازة بالاَكان بةشدارى ثيَدةكات.</a:t>
            </a:r>
            <a:br>
              <a:rPr lang="ar-SA" dirty="0">
                <a:solidFill>
                  <a:schemeClr val="tx2">
                    <a:lumMod val="50000"/>
                  </a:schemeClr>
                </a:solidFill>
                <a:cs typeface="Ali_K_Alwand" pitchFamily="2" charset="-78"/>
              </a:rPr>
            </a:br>
            <a:endParaRPr lang="en-US" dirty="0">
              <a:solidFill>
                <a:schemeClr val="tx2">
                  <a:lumMod val="50000"/>
                </a:schemeClr>
              </a:solidFill>
              <a:cs typeface="Ali_K_Alwand" pitchFamily="2" charset="-78"/>
            </a:endParaRPr>
          </a:p>
        </p:txBody>
      </p:sp>
    </p:spTree>
    <p:extLst>
      <p:ext uri="{BB962C8B-B14F-4D97-AF65-F5344CB8AC3E}">
        <p14:creationId xmlns:p14="http://schemas.microsoft.com/office/powerpoint/2010/main" val="1295566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85800"/>
            <a:ext cx="8991600" cy="3048000"/>
          </a:xfrm>
          <a:solidFill>
            <a:schemeClr val="bg2"/>
          </a:solidFill>
        </p:spPr>
        <p:txBody>
          <a:bodyPr>
            <a:normAutofit fontScale="90000"/>
          </a:bodyPr>
          <a:lstStyle/>
          <a:p>
            <a:pPr algn="just" rtl="1"/>
            <a:r>
              <a:rPr lang="ar-SA" sz="2800" dirty="0">
                <a:solidFill>
                  <a:schemeClr val="bg1"/>
                </a:solidFill>
                <a:cs typeface="Ali_K_Alwand" pitchFamily="2" charset="-78"/>
              </a:rPr>
              <a:t>5 – </a:t>
            </a:r>
            <a:r>
              <a:rPr lang="ar-SA" sz="3100" dirty="0">
                <a:solidFill>
                  <a:schemeClr val="bg1"/>
                </a:solidFill>
                <a:cs typeface="Ali_K_Alwand" pitchFamily="2" charset="-78"/>
              </a:rPr>
              <a:t>شيَوازى هاندان و رةخنة طرتن: لةشيَوازة هةستيارو زور ترسناكةكانة، لةبةر ئةوةى كاتيَك مامؤستا هانى هةنديَك لةفيَرخوازان دةدات يان دةستخؤشيان ليَدةكات ، بةلاَم ئةوانى ديكة فةرامؤش دةكات، كاريطةرى نيَطةتيظى لةسةر دةروونى ئةو فيَرخوازانة دةبيَت ، كة فةرامؤش دةكريَن لةلايةن مامؤستا، هةروةها طرفت دةكةويَتة نيَوان فيَرخوازةكان و ثرؤسة و ئامانجى ثةروةردة سةركةوتوو نابيَت. سةبارةت بةشيَوازى رةخنةى مامؤستا، كاريطةرى زؤر خراثى لةسةر ئاستى دةسكةوتى ئةكاديمى و كؤمةلاَيةتى و دةروونى فيَرخوازان دةبيَت،بةتايبةت كاتيَك مامؤستا رةخنةى روخيَنةرانة ئاراستةى فيَرخوازان دةكات.</a:t>
            </a:r>
            <a:endParaRPr lang="en-US" sz="3100" dirty="0">
              <a:solidFill>
                <a:schemeClr val="bg1"/>
              </a:solidFill>
              <a:cs typeface="Ali_K_Alwand" pitchFamily="2" charset="-78"/>
            </a:endParaRPr>
          </a:p>
        </p:txBody>
      </p:sp>
      <p:sp>
        <p:nvSpPr>
          <p:cNvPr id="3" name="Text Placeholder 2"/>
          <p:cNvSpPr>
            <a:spLocks noGrp="1"/>
          </p:cNvSpPr>
          <p:nvPr>
            <p:ph type="body" idx="1"/>
          </p:nvPr>
        </p:nvSpPr>
        <p:spPr>
          <a:xfrm>
            <a:off x="76200" y="4038600"/>
            <a:ext cx="8991600" cy="2743200"/>
          </a:xfrm>
        </p:spPr>
        <p:txBody>
          <a:bodyPr/>
          <a:lstStyle/>
          <a:p>
            <a:pPr algn="just" rtl="1"/>
            <a:r>
              <a:rPr lang="ar-SA" sz="2800" cap="all" spc="-100" dirty="0">
                <a:solidFill>
                  <a:schemeClr val="bg1"/>
                </a:solidFill>
                <a:latin typeface="+mj-lt"/>
                <a:ea typeface="+mj-ea"/>
                <a:cs typeface="Ali_K_Alwand" pitchFamily="2" charset="-78"/>
              </a:rPr>
              <a:t>6 – شيَوازى فيدباك ( راستكردنةوةى هةلَةكان): بؤجيَبةجيَكردنى ئةم شيَوازة ثيَويستة مامؤستايان هةلَسةنطاندنى بةردةوام بؤ ئاستى فيَرخوازان بكةن، بؤئةوةى هةلَةكانيان بؤ راست بكةنةوةو ريَنمايى ثيَويستيان بكةن، هةروةها فيَرخوازان لة طؤرانة " ثؤزةتيظ و نيَطةتيظةكان " دا ئاطادار بكةنةوة و ريَنمايى بكةن بؤ طةيشتن بة ئامانجى دياريكراو</a:t>
            </a:r>
            <a:r>
              <a:rPr lang="ar-SA" dirty="0"/>
              <a:t>.</a:t>
            </a:r>
            <a:endParaRPr lang="en-US" dirty="0"/>
          </a:p>
        </p:txBody>
      </p:sp>
    </p:spTree>
    <p:extLst>
      <p:ext uri="{BB962C8B-B14F-4D97-AF65-F5344CB8AC3E}">
        <p14:creationId xmlns:p14="http://schemas.microsoft.com/office/powerpoint/2010/main" val="197843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166843"/>
            <a:ext cx="8763000" cy="5632311"/>
          </a:xfrm>
          <a:prstGeom prst="rect">
            <a:avLst/>
          </a:prstGeom>
          <a:solidFill>
            <a:schemeClr val="tx2">
              <a:lumMod val="40000"/>
              <a:lumOff val="60000"/>
            </a:schemeClr>
          </a:solidFill>
        </p:spPr>
        <p:txBody>
          <a:bodyPr wrap="square">
            <a:spAutoFit/>
          </a:bodyPr>
          <a:lstStyle/>
          <a:p>
            <a:pPr algn="just" rtl="1"/>
            <a:r>
              <a:rPr lang="ar-SA" sz="2400" dirty="0" smtClean="0">
                <a:cs typeface="Ali_K_Alwand" pitchFamily="2" charset="-78"/>
              </a:rPr>
              <a:t>7 – شيَوازى ئةكتيظ و ضالاك: ئةكتيظى مامؤستا لةكاتى وانةوتنةوةدا كاريطةرى راستةوخؤى لةسةر ئاستى ئاطايى فيَرخوازان دةبيَت، بةتايبةتى كاتيَك مامؤستا بةدةنط و تؤنى دةنطى طونجاو و بابةتى وانةكة دةخاتة روو و ثرسيار ئاراستة دةكات و ريَنمايى فيَرخوازان دةكات، شيَوازى ئةكتيظى مامؤستا لة رووى دةنط و جولَة كاريطةرى لةسةر ئاستى دةسكةوتى ئةكاديمى فيَرخوازان دةبيَت.</a:t>
            </a:r>
          </a:p>
          <a:p>
            <a:pPr algn="just" rtl="1"/>
            <a:r>
              <a:rPr lang="ar-SA" sz="2400" dirty="0" smtClean="0">
                <a:cs typeface="Ali_K_Alwand" pitchFamily="2" charset="-78"/>
              </a:rPr>
              <a:t>8 – شيَوازى دووبارة كردنةوة : مةبةستمان لة دووبارة كردنةوةى ثرسيارو وةلاَمةكانة لة لايةن مامؤستايان يان فيَرخوازانة، دووبارة كردنةوة يةكيَكة لةباشترين شيَوازةكان كة زؤربةى مامؤستايان لةكاتى وانةوتنةوة ثةيرةوى دةكةن، دووبارة كردنةوة( ثرسيارو وةلاَمةكان) كاريطةرى راستةوخؤى لةسةر ئاساتى دةسكةوتى ئةكاديمى فيَرخوازان دةبيَت، هاوكات هؤكاريَكى طرنطة بؤ لةياد نةضوونةوة و ثاراستنى مةعريفة و زانيار و كارامةييةكان  لةيادةوةرى دريَذ خايان. </a:t>
            </a:r>
          </a:p>
          <a:p>
            <a:pPr algn="just" rtl="1"/>
            <a:r>
              <a:rPr lang="ar-SA" sz="2400" dirty="0" smtClean="0">
                <a:cs typeface="Ali_K_Alwand" pitchFamily="2" charset="-78"/>
              </a:rPr>
              <a:t>9 – شيَوازى ديموكراسى: مامؤستايان رةضاوى جياوازى تاكايةتى فيَرخوازان دةكةن ، بةشيَوةيةك هةستى  هيض فيَرخوازيَك بريندار ناكات، واتة هةموو فيَرخوازيَك مافى خؤى وةردةطريَت ، هةلَبةتة مامؤستاى ديموكراسى ئازادى تةواو بةفيَرخوازةكان دةدات ، بؤئةوةى بةئازادى ثرسيار بكةن و هةلَسوكةوت بكةن .</a:t>
            </a:r>
            <a:endParaRPr lang="ar-SA" sz="2400" dirty="0">
              <a:cs typeface="Ali_K_Alwand" pitchFamily="2" charset="-78"/>
            </a:endParaRPr>
          </a:p>
        </p:txBody>
      </p:sp>
    </p:spTree>
    <p:extLst>
      <p:ext uri="{BB962C8B-B14F-4D97-AF65-F5344CB8AC3E}">
        <p14:creationId xmlns:p14="http://schemas.microsoft.com/office/powerpoint/2010/main" val="2079455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6172200"/>
          </a:xfrm>
        </p:spPr>
        <p:txBody>
          <a:bodyPr>
            <a:normAutofit/>
          </a:bodyPr>
          <a:lstStyle/>
          <a:p>
            <a:pPr algn="just" rtl="1"/>
            <a:r>
              <a:rPr lang="ar-SA" sz="2800" dirty="0">
                <a:solidFill>
                  <a:schemeClr val="tx2">
                    <a:lumMod val="50000"/>
                  </a:schemeClr>
                </a:solidFill>
              </a:rPr>
              <a:t>10</a:t>
            </a:r>
            <a:r>
              <a:rPr lang="ar-SA" sz="2800" dirty="0">
                <a:solidFill>
                  <a:schemeClr val="tx2">
                    <a:lumMod val="50000"/>
                  </a:schemeClr>
                </a:solidFill>
                <a:cs typeface="Ali_K_Alwand" pitchFamily="2" charset="-78"/>
              </a:rPr>
              <a:t> – شيَوازى ديكتاتؤرى : مامؤستا لةسةر بنةماو ثرنسيثى دروونى و ثةروةردةيى  بابةتى وانةكان ناخاتة روو، بةلَكو بةردةوام هةولَدةدات بؤ ضوون و ويستى خؤى بةسةر فيَرخوازان بسة ثيَنيَت، بةشيَوةيةك ريَطا بة فيَرخوازان نادات ثرسيار بكةن و بؤ ضوونى خؤيان دةرببرِن، بنةماكانى :دادوةرى و ماف" رةتدةكاتةوة،تةنها بؤ ضوون و روانطةكانى خؤى دة سةثيَنيَت، ئةم شيَوازةى مامؤستا زؤر مةترسيدارة و كاريطةرى نيَطةتيظى لةسةر ئاستى دةسكةوت و كةسايةتى فيَرخوازان دةبيَت</a:t>
            </a:r>
            <a:r>
              <a:rPr lang="ar-SA" sz="2800" dirty="0">
                <a:cs typeface="Ali_K_Alwand" pitchFamily="2" charset="-78"/>
              </a:rPr>
              <a:t>.</a:t>
            </a:r>
            <a:endParaRPr lang="en-US" sz="2800" dirty="0">
              <a:cs typeface="Ali_K_Alwand" pitchFamily="2" charset="-78"/>
            </a:endParaRPr>
          </a:p>
        </p:txBody>
      </p:sp>
    </p:spTree>
    <p:extLst>
      <p:ext uri="{BB962C8B-B14F-4D97-AF65-F5344CB8AC3E}">
        <p14:creationId xmlns:p14="http://schemas.microsoft.com/office/powerpoint/2010/main" val="39108790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50</TotalTime>
  <Words>527</Words>
  <Application>Microsoft Office PowerPoint</Application>
  <PresentationFormat>On-screen Show (4:3)</PresentationFormat>
  <Paragraphs>10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Clarity</vt:lpstr>
      <vt:lpstr> طرنطترين شيَوازة جياوازةكانى وانة وتنةوة:.</vt:lpstr>
      <vt:lpstr>5 – شيَوازى هاندان و رةخنة طرتن: لةشيَوازة هةستيارو زور ترسناكةكانة، لةبةر ئةوةى كاتيَك مامؤستا هانى هةنديَك لةفيَرخوازان دةدات يان دةستخؤشيان ليَدةكات ، بةلاَم ئةوانى ديكة فةرامؤش دةكات، كاريطةرى نيَطةتيظى لةسةر دةروونى ئةو فيَرخوازانة دةبيَت ، كة فةرامؤش دةكريَن لةلايةن مامؤستا، هةروةها طرفت دةكةويَتة نيَوان فيَرخوازةكان و ثرؤسة و ئامانجى ثةروةردة سةركةوتوو نابيَت. سةبارةت بةشيَوازى رةخنةى مامؤستا، كاريطةرى زؤر خراثى لةسةر ئاستى دةسكةوتى ئةكاديمى و كؤمةلاَيةتى و دةروونى فيَرخوازان دةبيَت،بةتايبةت كاتيَك مامؤستا رةخنةى روخيَنةرانة ئاراستةى فيَرخوازان دةكات.</vt:lpstr>
      <vt:lpstr>PowerPoint Presentation</vt:lpstr>
      <vt:lpstr>10 – شيَوازى ديكتاتؤرى : مامؤستا لةسةر بنةماو ثرنسيثى دروونى و ثةروةردةيى  بابةتى وانةكان ناخاتة روو، بةلَكو بةردةوام هةولَدةدات بؤ ضوون و ويستى خؤى بةسةر فيَرخوازان بسة ثيَنيَت، بةشيَوةيةك ريَطا بة فيَرخوازان نادات ثرسيار بكةن و بؤ ضوونى خؤيان دةرببرِن، بنةماكانى :دادوةرى و ماف" رةتدةكاتةوة،تةنها بؤ ضوون و روانطةكانى خؤى دة سةثيَنيَت، ئةم شيَوازةى مامؤستا زؤر مةترسيدارة و كاريطةرى نيَطةتيظى لةسةر ئاستى دةسكةوت و كةسايةتى فيَرخوازان دةبيَت.</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dc:title>
  <dc:creator>Maher</dc:creator>
  <cp:lastModifiedBy>Maher</cp:lastModifiedBy>
  <cp:revision>6</cp:revision>
  <dcterms:created xsi:type="dcterms:W3CDTF">2023-02-12T17:06:49Z</dcterms:created>
  <dcterms:modified xsi:type="dcterms:W3CDTF">2023-02-12T17:56:52Z</dcterms:modified>
</cp:coreProperties>
</file>