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15D05-B678-441F-8136-4A8C87AEFE30}"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357797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15D05-B678-441F-8136-4A8C87AEFE30}"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91932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15D05-B678-441F-8136-4A8C87AEFE30}"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299950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15D05-B678-441F-8136-4A8C87AEFE30}"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3394257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15D05-B678-441F-8136-4A8C87AEFE30}"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323271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15D05-B678-441F-8136-4A8C87AEFE30}"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143236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15D05-B678-441F-8136-4A8C87AEFE30}"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376411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15D05-B678-441F-8136-4A8C87AEFE30}" type="datetimeFigureOut">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87054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15D05-B678-441F-8136-4A8C87AEFE30}" type="datetimeFigureOut">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50818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15D05-B678-441F-8136-4A8C87AEFE30}"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399122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15D05-B678-441F-8136-4A8C87AEFE30}"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E97A-9BEC-427E-A385-2FAFA17603D3}" type="slidenum">
              <a:rPr lang="en-US" smtClean="0"/>
              <a:t>‹#›</a:t>
            </a:fld>
            <a:endParaRPr lang="en-US"/>
          </a:p>
        </p:txBody>
      </p:sp>
    </p:spTree>
    <p:extLst>
      <p:ext uri="{BB962C8B-B14F-4D97-AF65-F5344CB8AC3E}">
        <p14:creationId xmlns:p14="http://schemas.microsoft.com/office/powerpoint/2010/main" val="81711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15D05-B678-441F-8136-4A8C87AEFE30}" type="datetimeFigureOut">
              <a:rPr lang="en-US" smtClean="0"/>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E97A-9BEC-427E-A385-2FAFA17603D3}" type="slidenum">
              <a:rPr lang="en-US" smtClean="0"/>
              <a:t>‹#›</a:t>
            </a:fld>
            <a:endParaRPr lang="en-US"/>
          </a:p>
        </p:txBody>
      </p:sp>
    </p:spTree>
    <p:extLst>
      <p:ext uri="{BB962C8B-B14F-4D97-AF65-F5344CB8AC3E}">
        <p14:creationId xmlns:p14="http://schemas.microsoft.com/office/powerpoint/2010/main" val="4115884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a:solidFill>
            <a:schemeClr val="accent3">
              <a:lumMod val="75000"/>
            </a:schemeClr>
          </a:solidFill>
        </p:spPr>
        <p:txBody>
          <a:bodyPr>
            <a:normAutofit fontScale="90000"/>
          </a:bodyPr>
          <a:lstStyle/>
          <a:p>
            <a:pPr algn="r" rtl="1"/>
            <a:r>
              <a:rPr lang="ar-SA" sz="3600" dirty="0" smtClean="0">
                <a:cs typeface="Ali_K_Alwand" pitchFamily="2" charset="-78"/>
              </a:rPr>
              <a:t>جياوازى نيَوان ريَطاو شيَوازى وانةوتنةوة:</a:t>
            </a:r>
            <a:r>
              <a:rPr lang="ar-SA" sz="3100" dirty="0" smtClean="0"/>
              <a:t/>
            </a:r>
            <a:br>
              <a:rPr lang="ar-SA" sz="3100" dirty="0" smtClean="0"/>
            </a:br>
            <a:r>
              <a:rPr lang="ar-SA" sz="3100" dirty="0" smtClean="0"/>
              <a:t/>
            </a:r>
            <a:br>
              <a:rPr lang="ar-SA" sz="3100" dirty="0" smtClean="0"/>
            </a:br>
            <a:r>
              <a:rPr lang="ar-SA" sz="3100" dirty="0" smtClean="0"/>
              <a:t>1 – </a:t>
            </a:r>
            <a:r>
              <a:rPr lang="ar-SA" sz="3100" dirty="0" smtClean="0">
                <a:cs typeface="Ali_K_Alwand" pitchFamily="2" charset="-78"/>
              </a:rPr>
              <a:t>ريَطاى وانةوتنةوة طشتيةو تايبةت بةيةك مامؤستا يان يةك بابةت نيية، بةلَكو مامؤستايان بةثيَى قؤناغ و بابةتة جياوازةكان ريَطا جياوازةكان بةكاردةهيَنن.</a:t>
            </a:r>
            <a:br>
              <a:rPr lang="ar-SA" sz="3100" dirty="0" smtClean="0">
                <a:cs typeface="Ali_K_Alwand" pitchFamily="2" charset="-78"/>
              </a:rPr>
            </a:br>
            <a:r>
              <a:rPr lang="ar-SA" sz="3100" dirty="0" smtClean="0">
                <a:cs typeface="Ali_K_Alwand" pitchFamily="2" charset="-78"/>
              </a:rPr>
              <a:t>بةلاَم شيَوازى وانةوتنةوة تايبةتييةو بةيةك مامؤستا ،لةبةر ئةوةى هةر مامؤستايةك شيَوازى تايبةت بةخؤى هةية، </a:t>
            </a:r>
            <a:br>
              <a:rPr lang="ar-SA" sz="3100" dirty="0" smtClean="0">
                <a:cs typeface="Ali_K_Alwand" pitchFamily="2" charset="-78"/>
              </a:rPr>
            </a:br>
            <a:r>
              <a:rPr lang="ar-SA" sz="3100" dirty="0" smtClean="0">
                <a:cs typeface="Ali_K_Alwand" pitchFamily="2" charset="-78"/>
              </a:rPr>
              <a:t>2 – ريَطاى وانةوتنةوة بةثيَى ثلانى ثيَش وةخت لةلايةن مامؤستا لةسةر بنةماى بابةتى وانةكة و قؤناغ و تةمةنى فيَرخوازان دادةرِذيَت.</a:t>
            </a:r>
            <a:br>
              <a:rPr lang="ar-SA" sz="3100" dirty="0" smtClean="0">
                <a:cs typeface="Ali_K_Alwand" pitchFamily="2" charset="-78"/>
              </a:rPr>
            </a:br>
            <a:r>
              <a:rPr lang="ar-SA" sz="3100" dirty="0" smtClean="0">
                <a:cs typeface="Ali_K_Alwand" pitchFamily="2" charset="-78"/>
              </a:rPr>
              <a:t>بةلاَم شيَوازى وانة وتنةوة زؤرجار بةبىَ ثلانى ثيَشوةخت لةلايةن مامؤستا بةثيَى ثيَويست جيَبةجىَ دةكريَت لةكاتى وانة وتنةوة بةريَطا جياوازةكان.</a:t>
            </a:r>
            <a:br>
              <a:rPr lang="ar-SA" sz="3100" dirty="0" smtClean="0">
                <a:cs typeface="Ali_K_Alwand" pitchFamily="2" charset="-78"/>
              </a:rPr>
            </a:br>
            <a:r>
              <a:rPr lang="ar-SA" sz="3100" dirty="0" smtClean="0">
                <a:cs typeface="Ali_K_Alwand" pitchFamily="2" charset="-78"/>
              </a:rPr>
              <a:t/>
            </a:r>
            <a:br>
              <a:rPr lang="ar-SA" sz="3100" dirty="0" smtClean="0">
                <a:cs typeface="Ali_K_Alwand" pitchFamily="2" charset="-78"/>
              </a:rPr>
            </a:br>
            <a:r>
              <a:rPr lang="ar-SA" sz="3100" dirty="0" smtClean="0">
                <a:cs typeface="Ali_K_Alwand" pitchFamily="2" charset="-78"/>
              </a:rPr>
              <a:t>3 – مامؤستايان بؤ وتنةوةى هةر بابةتيَك يةك ريَطاى دياريكراو بةكاردةهيَنن و بة ثيَى ثلان و هةنطاوى سيستةماتيكى جيَبةجيَى دةكةن.</a:t>
            </a:r>
            <a:br>
              <a:rPr lang="ar-SA" sz="3100" dirty="0" smtClean="0">
                <a:cs typeface="Ali_K_Alwand" pitchFamily="2" charset="-78"/>
              </a:rPr>
            </a:br>
            <a:endParaRPr lang="en-US" sz="3100" dirty="0">
              <a:cs typeface="Ali_K_Alwand" pitchFamily="2" charset="-78"/>
            </a:endParaRPr>
          </a:p>
        </p:txBody>
      </p:sp>
    </p:spTree>
    <p:extLst>
      <p:ext uri="{BB962C8B-B14F-4D97-AF65-F5344CB8AC3E}">
        <p14:creationId xmlns:p14="http://schemas.microsoft.com/office/powerpoint/2010/main" val="339952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a:solidFill>
            <a:schemeClr val="accent3">
              <a:lumMod val="75000"/>
            </a:schemeClr>
          </a:solidFill>
        </p:spPr>
        <p:txBody>
          <a:bodyPr>
            <a:normAutofit/>
          </a:bodyPr>
          <a:lstStyle/>
          <a:p>
            <a:pPr algn="r" rtl="1"/>
            <a:r>
              <a:rPr lang="ar-SA" sz="3100" dirty="0" smtClean="0">
                <a:cs typeface="Ali_K_Alwand" pitchFamily="2" charset="-78"/>
              </a:rPr>
              <a:t>4</a:t>
            </a:r>
            <a:r>
              <a:rPr lang="ar-SA" sz="2800" dirty="0" smtClean="0">
                <a:cs typeface="Ali_K_Alwand" pitchFamily="2" charset="-78"/>
              </a:rPr>
              <a:t> – ريَطاى وانةوتنةوة ئامرازيَكى سةرةكيية، بؤ طةياندنى فيَرخوازان بة ئامانجى دياريكراو،بةلاَم شيَوازى وانةوتنةوة ميكانيزمى ضؤنييةتى جيَبةجيَكردنى هةنطاوةكانى ريَطا جياوازةكانى وانةوتنةوةية ،بؤطةيشتن بةئامانجى دياريكراو.</a:t>
            </a:r>
            <a:br>
              <a:rPr lang="ar-SA" sz="2800" dirty="0" smtClean="0">
                <a:cs typeface="Ali_K_Alwand" pitchFamily="2" charset="-78"/>
              </a:rPr>
            </a:br>
            <a:r>
              <a:rPr lang="ar-SA" sz="2800" dirty="0" smtClean="0">
                <a:cs typeface="Ali_K_Alwand" pitchFamily="2" charset="-78"/>
              </a:rPr>
              <a:t/>
            </a:r>
            <a:br>
              <a:rPr lang="ar-SA" sz="2800" dirty="0" smtClean="0">
                <a:cs typeface="Ali_K_Alwand" pitchFamily="2" charset="-78"/>
              </a:rPr>
            </a:br>
            <a:r>
              <a:rPr lang="ar-SA" sz="2800" dirty="0" smtClean="0">
                <a:cs typeface="Ali_K_Alwand" pitchFamily="2" charset="-78"/>
              </a:rPr>
              <a:t>5 – ريَطاى وانة وتنةوة بنةماو هةنطاو ئامرازو هؤكارى تايبةت بةخؤى ثيَويستة، هةروةها بةسوك و ئاسانى دةناسريَتةوةو هةلَسةنطاندنى بؤ دةكريَت.</a:t>
            </a:r>
            <a:br>
              <a:rPr lang="ar-SA" sz="2800" dirty="0" smtClean="0">
                <a:cs typeface="Ali_K_Alwand" pitchFamily="2" charset="-78"/>
              </a:rPr>
            </a:br>
            <a:r>
              <a:rPr lang="ar-SA" sz="2800" dirty="0" smtClean="0">
                <a:cs typeface="Ali_K_Alwand" pitchFamily="2" charset="-78"/>
              </a:rPr>
              <a:t/>
            </a:r>
            <a:br>
              <a:rPr lang="ar-SA" sz="2800" dirty="0" smtClean="0">
                <a:cs typeface="Ali_K_Alwand" pitchFamily="2" charset="-78"/>
              </a:rPr>
            </a:br>
            <a:r>
              <a:rPr lang="ar-SA" sz="2800" dirty="0" smtClean="0">
                <a:cs typeface="Ali_K_Alwand" pitchFamily="2" charset="-78"/>
              </a:rPr>
              <a:t>بةلاَم شيَوازى وانةوتنةوة زياتر ثةيوةندى بةكةسايةتى و ئاستى رؤشنبيرى و زانستى و ئةكاديمى و ثسثؤرى مامؤستاوة هةية، هةموو ئةم بنةمايانة فاكتةرى جياوازى نيَوان مامؤستايانة ، كةشيَوازى تايبةت بةخؤيان هةية ،هاوكات شيَوازى وانةوتنةوة لةسةر بنةماو هةنطاوى دياريكراو جيَبةجىَ ناكريَت،بةلَكو تايبةتة </a:t>
            </a:r>
            <a:r>
              <a:rPr lang="ar-SA" sz="2800" dirty="0">
                <a:cs typeface="Ali_K_Alwand" pitchFamily="2" charset="-78"/>
              </a:rPr>
              <a:t>بةمامؤستايان.</a:t>
            </a:r>
            <a:r>
              <a:rPr lang="ar-SA" sz="2800" dirty="0" smtClean="0"/>
              <a:t/>
            </a:r>
            <a:br>
              <a:rPr lang="ar-SA" sz="2800" dirty="0" smtClean="0"/>
            </a:br>
            <a:endParaRPr lang="en-US" sz="2800" dirty="0"/>
          </a:p>
        </p:txBody>
      </p:sp>
    </p:spTree>
    <p:extLst>
      <p:ext uri="{BB962C8B-B14F-4D97-AF65-F5344CB8AC3E}">
        <p14:creationId xmlns:p14="http://schemas.microsoft.com/office/powerpoint/2010/main" val="380668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92162"/>
          </a:xfrm>
          <a:solidFill>
            <a:schemeClr val="accent3">
              <a:lumMod val="50000"/>
            </a:schemeClr>
          </a:solidFill>
        </p:spPr>
        <p:txBody>
          <a:bodyPr/>
          <a:lstStyle/>
          <a:p>
            <a:r>
              <a:rPr lang="ar-SA" dirty="0" smtClean="0"/>
              <a:t>	</a:t>
            </a:r>
            <a:r>
              <a:rPr lang="ar-SA" sz="3600" dirty="0" smtClean="0">
                <a:cs typeface="Ali_K_Alwand" pitchFamily="2" charset="-78"/>
              </a:rPr>
              <a:t>ئامانجى وانةوتنةوة</a:t>
            </a:r>
            <a:r>
              <a:rPr lang="ar-SA" sz="3200" dirty="0" smtClean="0">
                <a:cs typeface="Ali_K_Alwand" pitchFamily="2" charset="-78"/>
              </a:rPr>
              <a:t>:</a:t>
            </a:r>
            <a:endParaRPr lang="en-US" sz="3200" dirty="0">
              <a:cs typeface="Ali_K_Alwand" pitchFamily="2" charset="-78"/>
            </a:endParaRPr>
          </a:p>
        </p:txBody>
      </p:sp>
      <p:sp>
        <p:nvSpPr>
          <p:cNvPr id="3" name="Content Placeholder 2"/>
          <p:cNvSpPr>
            <a:spLocks noGrp="1"/>
          </p:cNvSpPr>
          <p:nvPr>
            <p:ph idx="1"/>
          </p:nvPr>
        </p:nvSpPr>
        <p:spPr>
          <a:xfrm>
            <a:off x="152400" y="1295400"/>
            <a:ext cx="8763000" cy="5410200"/>
          </a:xfrm>
          <a:solidFill>
            <a:schemeClr val="accent3">
              <a:lumMod val="60000"/>
              <a:lumOff val="40000"/>
            </a:schemeClr>
          </a:solidFill>
        </p:spPr>
        <p:txBody>
          <a:bodyPr/>
          <a:lstStyle/>
          <a:p>
            <a:pPr marL="0" indent="0" algn="r" rtl="1">
              <a:buNone/>
            </a:pPr>
            <a:r>
              <a:rPr lang="ar-SA" dirty="0" smtClean="0">
                <a:cs typeface="Ali_K_Alwand" pitchFamily="2" charset="-78"/>
              </a:rPr>
              <a:t>طؤرينى مةعريفةية بؤ رةفتارى ثةسند و ويستراو.</a:t>
            </a:r>
          </a:p>
          <a:p>
            <a:pPr marL="0" indent="0" algn="r" rtl="1">
              <a:buNone/>
            </a:pPr>
            <a:r>
              <a:rPr lang="ar-SA" dirty="0" smtClean="0">
                <a:cs typeface="Ali_K_Alwand" pitchFamily="2" charset="-78"/>
              </a:rPr>
              <a:t>-بريتيية لةو ئةنجامة ثةسةند و ويستراوانةى لةكؤتايى ثرؤسةى ثةروةردة و فيَركردندا مةبةستمانة ثيَيان بطةين.</a:t>
            </a:r>
          </a:p>
          <a:p>
            <a:pPr marL="0" indent="0" algn="r" rtl="1">
              <a:buNone/>
            </a:pPr>
            <a:r>
              <a:rPr lang="ar-SA" dirty="0" smtClean="0">
                <a:cs typeface="Ali_K_Alwand" pitchFamily="2" charset="-78"/>
              </a:rPr>
              <a:t>ئامانجى سةرةكى ثرؤسةى ثةروةردة طؤرينى رةفتارى فيَرخوازانة رووةو جاكتر،هةروةها طؤرينى مةعريفةية بؤ رةفتار.</a:t>
            </a:r>
          </a:p>
          <a:p>
            <a:pPr algn="r" rtl="1"/>
            <a:endParaRPr lang="en-US" dirty="0">
              <a:cs typeface="Ali_K_Alwand" pitchFamily="2" charset="-78"/>
            </a:endParaRPr>
          </a:p>
        </p:txBody>
      </p:sp>
    </p:spTree>
    <p:extLst>
      <p:ext uri="{BB962C8B-B14F-4D97-AF65-F5344CB8AC3E}">
        <p14:creationId xmlns:p14="http://schemas.microsoft.com/office/powerpoint/2010/main" val="216885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accent3">
              <a:lumMod val="75000"/>
            </a:schemeClr>
          </a:solidFill>
        </p:spPr>
        <p:txBody>
          <a:bodyPr>
            <a:normAutofit/>
          </a:bodyPr>
          <a:lstStyle/>
          <a:p>
            <a:r>
              <a:rPr lang="ar-SA" dirty="0" smtClean="0"/>
              <a:t>	</a:t>
            </a:r>
            <a:r>
              <a:rPr lang="ar-SA" dirty="0" smtClean="0">
                <a:cs typeface="Ali_K_Alwand" pitchFamily="2" charset="-78"/>
              </a:rPr>
              <a:t>سودةكانى ئامانجى وانةوتنةوة بؤ مامؤستايان:</a:t>
            </a:r>
            <a:endParaRPr lang="en-US" dirty="0">
              <a:cs typeface="Ali_K_Alwand" pitchFamily="2" charset="-78"/>
            </a:endParaRPr>
          </a:p>
        </p:txBody>
      </p:sp>
      <p:sp>
        <p:nvSpPr>
          <p:cNvPr id="3" name="Content Placeholder 2"/>
          <p:cNvSpPr>
            <a:spLocks noGrp="1"/>
          </p:cNvSpPr>
          <p:nvPr>
            <p:ph idx="1"/>
          </p:nvPr>
        </p:nvSpPr>
        <p:spPr>
          <a:xfrm>
            <a:off x="152400" y="1219200"/>
            <a:ext cx="8839200" cy="5486400"/>
          </a:xfrm>
          <a:solidFill>
            <a:schemeClr val="accent3">
              <a:lumMod val="60000"/>
              <a:lumOff val="40000"/>
            </a:schemeClr>
          </a:solidFill>
        </p:spPr>
        <p:txBody>
          <a:bodyPr/>
          <a:lstStyle/>
          <a:p>
            <a:pPr marL="0" indent="0" algn="r" rtl="1">
              <a:buNone/>
            </a:pPr>
            <a:r>
              <a:rPr lang="ar-SA" dirty="0" smtClean="0"/>
              <a:t>1 </a:t>
            </a:r>
            <a:r>
              <a:rPr lang="ar-SA" sz="2800" dirty="0" smtClean="0">
                <a:cs typeface="Ali_K_Alwand" pitchFamily="2" charset="-78"/>
              </a:rPr>
              <a:t>– دانانى ثلان: دياريكردنى ئامانجى وانةوتنةوة يارمةتى مامؤستا دةدات ثلانى سةركةوتوو بؤ فيَركردن دابنيَن، هةروةها ريَطاو شيَوازى طونجاو هةلَبذيَريَت، بؤ ئةوةى بةكةمترين هةولَ و كات و تيَضوون بطات بة مةبةست و ئةنجام.</a:t>
            </a:r>
          </a:p>
          <a:p>
            <a:pPr marL="0" indent="0" algn="r" rtl="1">
              <a:buNone/>
            </a:pPr>
            <a:endParaRPr lang="ar-SA" sz="2800" dirty="0" smtClean="0">
              <a:cs typeface="Ali_K_Alwand" pitchFamily="2" charset="-78"/>
            </a:endParaRPr>
          </a:p>
          <a:p>
            <a:pPr marL="0" indent="0" algn="r" rtl="1">
              <a:buNone/>
            </a:pPr>
            <a:r>
              <a:rPr lang="ar-SA" sz="2800" dirty="0" smtClean="0">
                <a:cs typeface="Ali_K_Alwand" pitchFamily="2" charset="-78"/>
              </a:rPr>
              <a:t>2 – هةلَبذاردنى كارامةيى طونجاو: لةسةردةمى ئيَستادا كارامةييةكانى وانة وتنةوة فرة رةهةندةو جؤراوجؤرن، مامؤستا ناتوانيَت لةيةك كاتدا سةرجةم كارامةيةكان لةوانةيةكى دياريكراو جيَبةجيَ بكات،بؤية ثيَويستة ئامانجى وانةوتنةوة بة روونى ديارى كراو بيَت،تاوةكو مامؤستا ئةو كارامةيية هةلَبذيَريَت، كةلةطةلَ ئامانجى وانةكة طونجاوة.</a:t>
            </a:r>
            <a:endParaRPr lang="ar-SA" sz="2800" dirty="0">
              <a:cs typeface="Ali_K_Alwand" pitchFamily="2" charset="-78"/>
            </a:endParaRPr>
          </a:p>
        </p:txBody>
      </p:sp>
    </p:spTree>
    <p:extLst>
      <p:ext uri="{BB962C8B-B14F-4D97-AF65-F5344CB8AC3E}">
        <p14:creationId xmlns:p14="http://schemas.microsoft.com/office/powerpoint/2010/main" val="2910963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6553200"/>
          </a:xfrm>
          <a:solidFill>
            <a:schemeClr val="accent3">
              <a:lumMod val="75000"/>
            </a:schemeClr>
          </a:solidFill>
        </p:spPr>
        <p:txBody>
          <a:bodyPr>
            <a:normAutofit/>
          </a:bodyPr>
          <a:lstStyle/>
          <a:p>
            <a:pPr algn="r" rtl="1"/>
            <a:r>
              <a:rPr lang="ar-SA" sz="2800" dirty="0" smtClean="0">
                <a:cs typeface="Ali_K_Alwand" pitchFamily="2" charset="-78"/>
              </a:rPr>
              <a:t>3 - هةلَبذاردنى ريَطاو شيَواز و ضالاكى طونجاو: دياريكردنى ئامانج يارمةتى مامؤستا دةدات لةضؤنيةتى هةلَبذاردنى ريَطاو شيَوازى وانةوتنةوةى طونجاو بؤطةيشتن بةئةنجام و مةبةستى دياريكراودا سةركةوتوو بيَت،هةروةها سةركةوتوو بيَت لة هةلَبذاردنى هؤكارو ئامراز و تةكنةلؤذياى فيَركارى بؤ ئةنجامدانى ضالاكيية جؤراوحؤرةكان لةكاتى وانةوتنةوةدا.</a:t>
            </a:r>
            <a:br>
              <a:rPr lang="ar-SA" sz="2800" dirty="0" smtClean="0">
                <a:cs typeface="Ali_K_Alwand" pitchFamily="2" charset="-78"/>
              </a:rPr>
            </a:br>
            <a:r>
              <a:rPr lang="ar-SA" sz="2800" dirty="0" smtClean="0">
                <a:cs typeface="Ali_K_Alwand" pitchFamily="2" charset="-78"/>
              </a:rPr>
              <a:t/>
            </a:r>
            <a:br>
              <a:rPr lang="ar-SA" sz="2800" dirty="0" smtClean="0">
                <a:cs typeface="Ali_K_Alwand" pitchFamily="2" charset="-78"/>
              </a:rPr>
            </a:br>
            <a:r>
              <a:rPr lang="ar-SA" sz="2800" dirty="0" smtClean="0">
                <a:cs typeface="Ali_K_Alwand" pitchFamily="2" charset="-78"/>
              </a:rPr>
              <a:t>4 – هةلَسةنطاندنى ئةكاديمى: ئامانجى دياريكراو يارمةتى مامؤستا دةدات بة سوك و ئاسانى هةلَسةنطاندنى ئاستى تيَطةيشتن و طؤرِانى رةفتارى فيَرخوازةكان بكات ، هةروةها فيَرخوازان بة سوك و ئاسانى دةتوانن هةلَسةنطاندن بؤ خودى خؤيان بكةن.</a:t>
            </a:r>
            <a:br>
              <a:rPr lang="ar-SA" sz="2800" dirty="0" smtClean="0">
                <a:cs typeface="Ali_K_Alwand" pitchFamily="2" charset="-78"/>
              </a:rPr>
            </a:br>
            <a:r>
              <a:rPr lang="ar-SA" sz="2800" dirty="0" smtClean="0">
                <a:cs typeface="Ali_K_Alwand" pitchFamily="2" charset="-78"/>
              </a:rPr>
              <a:t/>
            </a:r>
            <a:br>
              <a:rPr lang="ar-SA" sz="2800" dirty="0" smtClean="0">
                <a:cs typeface="Ali_K_Alwand" pitchFamily="2" charset="-78"/>
              </a:rPr>
            </a:br>
            <a:endParaRPr lang="en-US" sz="2800" dirty="0">
              <a:cs typeface="Ali_K_Alwand" pitchFamily="2" charset="-78"/>
            </a:endParaRPr>
          </a:p>
        </p:txBody>
      </p:sp>
    </p:spTree>
    <p:extLst>
      <p:ext uri="{BB962C8B-B14F-4D97-AF65-F5344CB8AC3E}">
        <p14:creationId xmlns:p14="http://schemas.microsoft.com/office/powerpoint/2010/main" val="2214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a:solidFill>
            <a:schemeClr val="accent3">
              <a:lumMod val="75000"/>
            </a:schemeClr>
          </a:solidFill>
        </p:spPr>
        <p:txBody>
          <a:bodyPr>
            <a:normAutofit/>
          </a:bodyPr>
          <a:lstStyle/>
          <a:p>
            <a:r>
              <a:rPr lang="ar-SA" dirty="0" smtClean="0"/>
              <a:t>	</a:t>
            </a:r>
            <a:r>
              <a:rPr lang="ar-SA" sz="3600" dirty="0" smtClean="0">
                <a:cs typeface="Ali_K_Alwand" pitchFamily="2" charset="-78"/>
              </a:rPr>
              <a:t>مةرجةكانى ئامانجى وانةوتنةوةى سةركةوتوو:</a:t>
            </a:r>
            <a:endParaRPr lang="en-US" sz="3600" dirty="0">
              <a:cs typeface="Ali_K_Alwand" pitchFamily="2" charset="-78"/>
            </a:endParaRPr>
          </a:p>
        </p:txBody>
      </p:sp>
      <p:sp>
        <p:nvSpPr>
          <p:cNvPr id="3" name="Content Placeholder 2"/>
          <p:cNvSpPr>
            <a:spLocks noGrp="1"/>
          </p:cNvSpPr>
          <p:nvPr>
            <p:ph idx="1"/>
          </p:nvPr>
        </p:nvSpPr>
        <p:spPr>
          <a:xfrm>
            <a:off x="152400" y="990600"/>
            <a:ext cx="8839200" cy="5715000"/>
          </a:xfrm>
          <a:solidFill>
            <a:schemeClr val="accent3">
              <a:lumMod val="60000"/>
              <a:lumOff val="40000"/>
            </a:schemeClr>
          </a:solidFill>
        </p:spPr>
        <p:txBody>
          <a:bodyPr/>
          <a:lstStyle/>
          <a:p>
            <a:pPr marL="0" indent="0" algn="r" rtl="1">
              <a:buNone/>
            </a:pPr>
            <a:r>
              <a:rPr lang="ar-SA" dirty="0" smtClean="0"/>
              <a:t>1 </a:t>
            </a:r>
            <a:r>
              <a:rPr lang="ar-SA" sz="2400" dirty="0" smtClean="0">
                <a:cs typeface="Ali_K_Alwand" pitchFamily="2" charset="-78"/>
              </a:rPr>
              <a:t>– ثيَويستة لةدارِشتنى ئامانج جةخت بكريَتة سةر رةفتارى فيَرخوازان :هةلَةى سةرةكى ثرِؤسةى ثةروةردة لة كؤمةلَطة دواكةوتوةكان وتازة ثيَطة يشتووةكاندا، ئامانج جةخت دةكاتة سةر ضالاكى مامؤستايان لةكاتى وانةوتنةوةدا، لةبةرامبةردا ثيَويستة فيَرخوازان بطةن بة ئةنجام و مةبةستةكان ، بؤية ثيَويستة ئامانج جةخت بكاتة سةر رةفتارى فيَرخوازان ، وةك ئاراستةكردنى فيَرخوازان بؤ ئةنجامدانى ئةو ضالاكى و كارامةيية جؤراو جؤرانةى، ثيَشبينى دةكريَت لة كؤتاى ثرؤسةى فيَركردن يان كؤتاى وانةكة دا فيَريان ببن و ئةنجاميان بدةن. </a:t>
            </a:r>
          </a:p>
          <a:p>
            <a:pPr marL="0" indent="0" algn="r" rtl="1">
              <a:buNone/>
            </a:pPr>
            <a:endParaRPr lang="ar-SA" sz="2400" dirty="0" smtClean="0">
              <a:cs typeface="Ali_K_Alwand" pitchFamily="2" charset="-78"/>
            </a:endParaRPr>
          </a:p>
          <a:p>
            <a:pPr marL="0" indent="0" algn="r" rtl="1">
              <a:buNone/>
            </a:pPr>
            <a:r>
              <a:rPr lang="ar-SA" sz="2400" dirty="0" smtClean="0">
                <a:cs typeface="Ali_K_Alwand" pitchFamily="2" charset="-78"/>
              </a:rPr>
              <a:t>2 – ثيَويستة ئامانجةكان لةسةر بنةماى ئةو ئامانجانة دارِيَذراوبيَت، ثيَشبينى بةرجةستة بوونيان دةكريَت: لةكاتى دياريكردنى ئامانجةكاندا، بةتايبةتى ئامانجة رةفتاريةكان ، ثيَويستة جةخت لةسةر ئةو ئامانجانة بكةين ثيَشبينى بةرجةستة بوونيان دةكريَت،بة ثيَضةوانةوة ءئامانجةكان نابيَت لةسةر بنةماى ضالاكييةكان دانرابيَت، واتة ثيَويستة سةرةتا ئامانجةكان دياريكراو بيَت، لة دواييدا مامؤستا ئةو ضالاكي و كارامةيية جؤراو جؤرةكان هةلَبذيَريَت، بةهةماهةنطى و هاوكارى  لةطةلَ فيَرخوازةكان، كة طونجاوة بؤ بةرجةستةكردنى ئامانجة دياريكراوةكان.</a:t>
            </a:r>
            <a:endParaRPr lang="en-US" sz="2400" dirty="0">
              <a:cs typeface="Ali_K_Alwand" pitchFamily="2" charset="-78"/>
            </a:endParaRPr>
          </a:p>
        </p:txBody>
      </p:sp>
    </p:spTree>
    <p:extLst>
      <p:ext uri="{BB962C8B-B14F-4D97-AF65-F5344CB8AC3E}">
        <p14:creationId xmlns:p14="http://schemas.microsoft.com/office/powerpoint/2010/main" val="4150303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2590800"/>
          </a:xfrm>
          <a:solidFill>
            <a:schemeClr val="accent3">
              <a:lumMod val="60000"/>
              <a:lumOff val="40000"/>
            </a:schemeClr>
          </a:solidFill>
        </p:spPr>
        <p:txBody>
          <a:bodyPr>
            <a:normAutofit fontScale="90000"/>
          </a:bodyPr>
          <a:lstStyle/>
          <a:p>
            <a:pPr algn="r" rtl="1"/>
            <a:r>
              <a:rPr lang="ar-SA" dirty="0"/>
              <a:t>	</a:t>
            </a: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ar-SA" sz="3100" dirty="0" smtClean="0">
                <a:cs typeface="Ali_K_Alwand" pitchFamily="2" charset="-78"/>
              </a:rPr>
              <a:t>ستراتيجى </a:t>
            </a:r>
            <a:r>
              <a:rPr lang="ar-SA" sz="3100" dirty="0">
                <a:cs typeface="Ali_K_Alwand" pitchFamily="2" charset="-78"/>
              </a:rPr>
              <a:t>وانةوتنةوة: بريتيية لة نةخشةريَطاى ثراكتيكى مامؤستا لةكاتى وانةوتنةوة بةشيَوةيةكى سيستةماتيكى هةنطاوةكانى جيَبةجىَ دةكات بة سودبين لةهؤكارو ئامرازو تةكنةلؤذياى فيَركارى،مةبةستى سةرةكى ريَنمايى و ئاراستة كردنى فيَرخوازانة، تاكو بة كةمترين ( كات و تيَضوون) بطةن بةئامانجى دياريكراو.</a:t>
            </a:r>
            <a:br>
              <a:rPr lang="ar-SA" sz="3100" dirty="0">
                <a:cs typeface="Ali_K_Alwand" pitchFamily="2" charset="-78"/>
              </a:rPr>
            </a:br>
            <a:r>
              <a:rPr lang="ar-SA" sz="3100" dirty="0">
                <a:cs typeface="Ali_K_Alwand" pitchFamily="2" charset="-78"/>
              </a:rPr>
              <a:t/>
            </a:r>
            <a:br>
              <a:rPr lang="ar-SA" sz="3100" dirty="0">
                <a:cs typeface="Ali_K_Alwand" pitchFamily="2" charset="-78"/>
              </a:rPr>
            </a:br>
            <a:r>
              <a:rPr lang="ar-SA" dirty="0"/>
              <a:t/>
            </a:r>
            <a:br>
              <a:rPr lang="ar-SA" dirty="0"/>
            </a:br>
            <a:endParaRPr lang="en-US" dirty="0"/>
          </a:p>
        </p:txBody>
      </p:sp>
    </p:spTree>
    <p:extLst>
      <p:ext uri="{BB962C8B-B14F-4D97-AF65-F5344CB8AC3E}">
        <p14:creationId xmlns:p14="http://schemas.microsoft.com/office/powerpoint/2010/main" val="366196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066800"/>
          </a:xfrm>
          <a:solidFill>
            <a:schemeClr val="accent3">
              <a:lumMod val="75000"/>
            </a:schemeClr>
          </a:solidFill>
        </p:spPr>
        <p:txBody>
          <a:bodyPr>
            <a:normAutofit fontScale="90000"/>
          </a:bodyPr>
          <a:lstStyle/>
          <a:p>
            <a:pPr rtl="1"/>
            <a:r>
              <a:rPr lang="ar-SA" dirty="0"/>
              <a:t/>
            </a:r>
            <a:br>
              <a:rPr lang="ar-SA" dirty="0"/>
            </a:br>
            <a:r>
              <a:rPr lang="ar-SA" dirty="0"/>
              <a:t>	</a:t>
            </a:r>
            <a:r>
              <a:rPr lang="ar-SA" sz="3600" dirty="0"/>
              <a:t>تايبةتمةندى و رةهةندةكانى ستراتيجى وانةوتنةوى سةركةوتوو:</a:t>
            </a:r>
            <a:br>
              <a:rPr lang="ar-SA" sz="3600" dirty="0"/>
            </a:br>
            <a:endParaRPr lang="en-US" sz="3600" dirty="0"/>
          </a:p>
        </p:txBody>
      </p:sp>
      <p:sp>
        <p:nvSpPr>
          <p:cNvPr id="3" name="Content Placeholder 2"/>
          <p:cNvSpPr>
            <a:spLocks noGrp="1"/>
          </p:cNvSpPr>
          <p:nvPr>
            <p:ph idx="1"/>
          </p:nvPr>
        </p:nvSpPr>
        <p:spPr>
          <a:xfrm>
            <a:off x="76200" y="1447800"/>
            <a:ext cx="8839200" cy="5257800"/>
          </a:xfrm>
        </p:spPr>
        <p:txBody>
          <a:bodyPr>
            <a:normAutofit fontScale="92500" lnSpcReduction="20000"/>
          </a:bodyPr>
          <a:lstStyle/>
          <a:p>
            <a:pPr marL="0" indent="0" algn="just" rtl="1">
              <a:buNone/>
            </a:pPr>
            <a:r>
              <a:rPr lang="ar-SA" dirty="0" smtClean="0"/>
              <a:t>1</a:t>
            </a:r>
            <a:r>
              <a:rPr lang="ar-SA" sz="3000" dirty="0" smtClean="0">
                <a:cs typeface="Ali_K_Alwand" pitchFamily="2" charset="-78"/>
              </a:rPr>
              <a:t>- </a:t>
            </a:r>
            <a:r>
              <a:rPr lang="ar-SA" sz="3000" dirty="0">
                <a:cs typeface="Ali_K_Alwand" pitchFamily="2" charset="-78"/>
              </a:rPr>
              <a:t>طشتيَت : </a:t>
            </a:r>
            <a:r>
              <a:rPr lang="ar-SA" sz="3000" dirty="0" smtClean="0">
                <a:cs typeface="Ali_K_Alwand" pitchFamily="2" charset="-78"/>
              </a:rPr>
              <a:t> واتة </a:t>
            </a:r>
            <a:r>
              <a:rPr lang="ar-SA" sz="3000" dirty="0">
                <a:cs typeface="Ali_K_Alwand" pitchFamily="2" charset="-78"/>
              </a:rPr>
              <a:t>هةموو هةلَويَست و ئةطةرة ضاوةرِوان نةكراوةكانى ثرِؤسةى فيَركردن لةخؤبطريَت.</a:t>
            </a:r>
          </a:p>
          <a:p>
            <a:pPr marL="0" indent="0" algn="just" rtl="1">
              <a:buNone/>
            </a:pPr>
            <a:r>
              <a:rPr lang="ar-SA" sz="3000" dirty="0" smtClean="0">
                <a:cs typeface="Ali_K_Alwand" pitchFamily="2" charset="-78"/>
              </a:rPr>
              <a:t>2- </a:t>
            </a:r>
            <a:r>
              <a:rPr lang="ar-SA" sz="3000" dirty="0">
                <a:cs typeface="Ali_K_Alwand" pitchFamily="2" charset="-78"/>
              </a:rPr>
              <a:t>هةمواركردنةوةو طونجاندن : </a:t>
            </a:r>
            <a:r>
              <a:rPr lang="ar-SA" sz="3000" dirty="0" smtClean="0">
                <a:cs typeface="Ali_K_Alwand" pitchFamily="2" charset="-78"/>
              </a:rPr>
              <a:t> واتة </a:t>
            </a:r>
            <a:r>
              <a:rPr lang="ar-SA" sz="3000" dirty="0">
                <a:cs typeface="Ali_K_Alwand" pitchFamily="2" charset="-78"/>
              </a:rPr>
              <a:t>بةسوك و ئاسانى بتوانن هةموارى بكةينةوةو طؤرِان لة هةنطاوةكاندا بكةين، هةروةها بتوانين لةثؤليَكى ديكة يان لة قؤناغيَكى ديكةدا جيَبةجيَى بكةين.</a:t>
            </a:r>
          </a:p>
          <a:p>
            <a:pPr marL="0" indent="0" algn="just" rtl="1">
              <a:buNone/>
            </a:pPr>
            <a:r>
              <a:rPr lang="ar-SA" sz="3000" dirty="0" smtClean="0">
                <a:cs typeface="Ali_K_Alwand" pitchFamily="2" charset="-78"/>
              </a:rPr>
              <a:t>3-ثةيوةندى </a:t>
            </a:r>
            <a:r>
              <a:rPr lang="ar-SA" sz="3000" dirty="0">
                <a:cs typeface="Ali_K_Alwand" pitchFamily="2" charset="-78"/>
              </a:rPr>
              <a:t>بةبات و ثلانةوة هةبيَت : </a:t>
            </a:r>
            <a:r>
              <a:rPr lang="ar-SA" sz="3000" dirty="0" smtClean="0">
                <a:cs typeface="Ali_K_Alwand" pitchFamily="2" charset="-78"/>
              </a:rPr>
              <a:t> واتة </a:t>
            </a:r>
            <a:r>
              <a:rPr lang="ar-SA" sz="3000" dirty="0">
                <a:cs typeface="Ali_K_Alwand" pitchFamily="2" charset="-78"/>
              </a:rPr>
              <a:t>طونجاو بيَت لةطةلَ هةنطاوةكانى ثلان و بابةتى وانةكة. </a:t>
            </a:r>
          </a:p>
          <a:p>
            <a:pPr marL="0" indent="0" algn="just" rtl="1">
              <a:buNone/>
            </a:pPr>
            <a:r>
              <a:rPr lang="ar-SA" sz="3000" dirty="0" smtClean="0">
                <a:cs typeface="Ali_K_Alwand" pitchFamily="2" charset="-78"/>
              </a:rPr>
              <a:t>4- </a:t>
            </a:r>
            <a:r>
              <a:rPr lang="ar-SA" sz="3000" dirty="0">
                <a:cs typeface="Ali_K_Alwand" pitchFamily="2" charset="-78"/>
              </a:rPr>
              <a:t>طونجاوى : </a:t>
            </a:r>
            <a:r>
              <a:rPr lang="ar-SA" sz="3000" dirty="0" smtClean="0">
                <a:cs typeface="Ali_K_Alwand" pitchFamily="2" charset="-78"/>
              </a:rPr>
              <a:t> لةطةلَ </a:t>
            </a:r>
            <a:r>
              <a:rPr lang="ar-SA" sz="3000" dirty="0">
                <a:cs typeface="Ali_K_Alwand" pitchFamily="2" charset="-78"/>
              </a:rPr>
              <a:t>جؤر و شيَوازةكانى وانةوتنةوة طونجاو بيَت، بؤ نموونة هةمان ئاراستة و ئامانجى وانةوتنةوةى فيَربوونى ( خودى يان هةرةوةزى ) بةرجةستة بكات، هةروةها ثيَويستة طونجاو بيَت لةطةلَ تواناى جةستةيى و دةروونى فيَرخوازةكان و ئةو ثيَداويستيية ماددى و مرؤييانةى لةبةردةستدا هةية، واتة بةهؤكارى ئامراز و تةكنةلؤذياى فيَركردن جيَبةجىَ بكريَت – كة خويَنكار تواناى دابينكردنى هةية </a:t>
            </a:r>
          </a:p>
          <a:p>
            <a:pPr marL="0" indent="0" algn="r" rtl="1">
              <a:buNone/>
            </a:pPr>
            <a:endParaRPr lang="en-US" dirty="0"/>
          </a:p>
        </p:txBody>
      </p:sp>
    </p:spTree>
    <p:extLst>
      <p:ext uri="{BB962C8B-B14F-4D97-AF65-F5344CB8AC3E}">
        <p14:creationId xmlns:p14="http://schemas.microsoft.com/office/powerpoint/2010/main" val="2553988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460</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جياوازى نيَوان ريَطاو شيَوازى وانةوتنةوة:  1 – ريَطاى وانةوتنةوة طشتيةو تايبةت بةيةك مامؤستا يان يةك بابةت نيية، بةلَكو مامؤستايان بةثيَى قؤناغ و بابةتة جياوازةكان ريَطا جياوازةكان بةكاردةهيَنن. بةلاَم شيَوازى وانةوتنةوة تايبةتييةو بةيةك مامؤستا ،لةبةر ئةوةى هةر مامؤستايةك شيَوازى تايبةت بةخؤى هةية،  2 – ريَطاى وانةوتنةوة بةثيَى ثلانى ثيَش وةخت لةلايةن مامؤستا لةسةر بنةماى بابةتى وانةكة و قؤناغ و تةمةنى فيَرخوازان دادةرِذيَت. بةلاَم شيَوازى وانة وتنةوة زؤرجار بةبىَ ثلانى ثيَشوةخت لةلايةن مامؤستا بةثيَى ثيَويست جيَبةجىَ دةكريَت لةكاتى وانة وتنةوة بةريَطا جياوازةكان.  3 – مامؤستايان بؤ وتنةوةى هةر بابةتيَك يةك ريَطاى دياريكراو بةكاردةهيَنن و بة ثيَى ثلان و هةنطاوى سيستةماتيكى جيَبةجيَى دةكةن. </vt:lpstr>
      <vt:lpstr>4 – ريَطاى وانةوتنةوة ئامرازيَكى سةرةكيية، بؤ طةياندنى فيَرخوازان بة ئامانجى دياريكراو،بةلاَم شيَوازى وانةوتنةوة ميكانيزمى ضؤنييةتى جيَبةجيَكردنى هةنطاوةكانى ريَطا جياوازةكانى وانةوتنةوةية ،بؤطةيشتن بةئامانجى دياريكراو.  5 – ريَطاى وانة وتنةوة بنةماو هةنطاو ئامرازو هؤكارى تايبةت بةخؤى ثيَويستة، هةروةها بةسوك و ئاسانى دةناسريَتةوةو هةلَسةنطاندنى بؤ دةكريَت.  بةلاَم شيَوازى وانةوتنةوة زياتر ثةيوةندى بةكةسايةتى و ئاستى رؤشنبيرى و زانستى و ئةكاديمى و ثسثؤرى مامؤستاوة هةية، هةموو ئةم بنةمايانة فاكتةرى جياوازى نيَوان مامؤستايانة ، كةشيَوازى تايبةت بةخؤيان هةية ،هاوكات شيَوازى وانةوتنةوة لةسةر بنةماو هةنطاوى دياريكراو جيَبةجىَ ناكريَت،بةلَكو تايبةتة بةمامؤستايان. </vt:lpstr>
      <vt:lpstr> ئامانجى وانةوتنةوة:</vt:lpstr>
      <vt:lpstr> سودةكانى ئامانجى وانةوتنةوة بؤ مامؤستايان:</vt:lpstr>
      <vt:lpstr>3 - هةلَبذاردنى ريَطاو شيَواز و ضالاكى طونجاو: دياريكردنى ئامانج يارمةتى مامؤستا دةدات لةضؤنيةتى هةلَبذاردنى ريَطاو شيَوازى وانةوتنةوةى طونجاو بؤطةيشتن بةئةنجام و مةبةستى دياريكراودا سةركةوتوو بيَت،هةروةها سةركةوتوو بيَت لة هةلَبذاردنى هؤكارو ئامراز و تةكنةلؤذياى فيَركارى بؤ ئةنجامدانى ضالاكيية جؤراوحؤرةكان لةكاتى وانةوتنةوةدا.  4 – هةلَسةنطاندنى ئةكاديمى: ئامانجى دياريكراو يارمةتى مامؤستا دةدات بة سوك و ئاسانى هةلَسةنطاندنى ئاستى تيَطةيشتن و طؤرِانى رةفتارى فيَرخوازةكان بكات ، هةروةها فيَرخوازان بة سوك و ئاسانى دةتوانن هةلَسةنطاندن بؤ خودى خؤيان بكةن.  </vt:lpstr>
      <vt:lpstr> مةرجةكانى ئامانجى وانةوتنةوةى سةركةوتوو:</vt:lpstr>
      <vt:lpstr>     ستراتيجى وانةوتنةوة: بريتيية لة نةخشةريَطاى ثراكتيكى مامؤستا لةكاتى وانةوتنةوة بةشيَوةيةكى سيستةماتيكى هةنطاوةكانى جيَبةجىَ دةكات بة سودبين لةهؤكارو ئامرازو تةكنةلؤذياى فيَركارى،مةبةستى سةرةكى ريَنمايى و ئاراستة كردنى فيَرخوازانة، تاكو بة كةمترين ( كات و تيَضوون) بطةن بةئامانجى دياريكراو.   </vt:lpstr>
      <vt:lpstr>  تايبةتمةندى و رةهةندةكانى ستراتيجى وانةوتنةوى سةركةوتوو: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8</cp:revision>
  <dcterms:created xsi:type="dcterms:W3CDTF">2023-02-14T17:49:28Z</dcterms:created>
  <dcterms:modified xsi:type="dcterms:W3CDTF">2023-02-14T19:02:33Z</dcterms:modified>
</cp:coreProperties>
</file>