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8973B3C-C242-4470-9644-1D8F1EAD2C6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5211CD9-BDD4-46D3-A92A-94E907A025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47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    </a:t>
            </a:r>
            <a:r>
              <a:rPr lang="ar-SA" sz="3600" dirty="0" smtClean="0">
                <a:cs typeface="Ali_K_Alwand" pitchFamily="2" charset="-78"/>
              </a:rPr>
              <a:t>تايبةتمةندى </a:t>
            </a:r>
            <a:r>
              <a:rPr lang="ar-SA" sz="3600" dirty="0">
                <a:cs typeface="Ali_K_Alwand" pitchFamily="2" charset="-78"/>
              </a:rPr>
              <a:t>و رةهةندةكانى ستراتيجى وانةوتنةوى سةركةوتوو</a:t>
            </a:r>
            <a:r>
              <a:rPr lang="ar-SA" sz="3600" dirty="0" smtClean="0">
                <a:cs typeface="Ali_K_Alwand" pitchFamily="2" charset="-78"/>
              </a:rPr>
              <a:t>:</a:t>
            </a:r>
            <a:br>
              <a:rPr lang="ar-SA" sz="3600" dirty="0" smtClean="0">
                <a:cs typeface="Ali_K_Alwand" pitchFamily="2" charset="-78"/>
              </a:rPr>
            </a:br>
            <a:endParaRPr lang="en-US" sz="3600" dirty="0"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5029200"/>
          </a:xfrm>
        </p:spPr>
        <p:txBody>
          <a:bodyPr/>
          <a:lstStyle/>
          <a:p>
            <a:pPr algn="r" rtl="1"/>
            <a:r>
              <a:rPr lang="ar-SA" sz="3200" dirty="0" smtClean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1-  طشتيَتية </a:t>
            </a:r>
            <a:r>
              <a:rPr lang="ar-SA" sz="32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: واتة هةموو هةلَويَست و ئةطةرة ضاوةرِوان نةكراوةكانى ثرِؤسةى فيَركردن لةخؤبطريَت.</a:t>
            </a:r>
          </a:p>
          <a:p>
            <a:pPr algn="r" rtl="1"/>
            <a:r>
              <a:rPr lang="ar-SA" sz="3200" dirty="0" smtClean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2-  هةمواركردنةوةو </a:t>
            </a:r>
            <a:r>
              <a:rPr lang="ar-SA" sz="32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طونجاندن : واتة بةسوك و ئاسانى بتوانن هةموارى بكةينةوةو طؤرِان لة هةنطاوةكاندا بكةين، هةروةها بتوانين لةثؤليَكى ديكة يان لة قؤناغيَكى ديكةدا جيَبةجيَى بكةين.</a:t>
            </a:r>
          </a:p>
          <a:p>
            <a:pPr algn="r" rtl="1"/>
            <a:r>
              <a:rPr lang="ar-SA" sz="3200" dirty="0" smtClean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3-  ثةيوةندى </a:t>
            </a:r>
            <a:r>
              <a:rPr lang="ar-SA" sz="32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بةبات و ثلانةوة هةبيَت : واتة طونجاو بيَت لةطةلَ هةنطاوةكانى ثلان و بابةتى وانةكة.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1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647700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4-</a:t>
            </a:r>
            <a:r>
              <a:rPr lang="ar-SA" sz="3600" dirty="0" smtClean="0">
                <a:cs typeface="Ali_K_Alwand" pitchFamily="2" charset="-78"/>
              </a:rPr>
              <a:t> </a:t>
            </a:r>
            <a:r>
              <a:rPr lang="ar-SA" sz="3600" dirty="0">
                <a:cs typeface="Ali_K_Alwand" pitchFamily="2" charset="-78"/>
              </a:rPr>
              <a:t>طونجاوى : لةطةلَ جؤر و شيَوازةكانى وانةوتنةوة طونجاو بيَت، بؤ نموونة هةمان ئاراستة و ئامانجى وانةوتنةوةى فيَربوونى ( خودى يان هةرةوةزى ) بةرجةستة بكات، هةروةها ثيَويستة طونجاو بيَت لةطةلَ تواناى جةستةيى و دةروونى فيَرخوازةكان و ئةو ثيَداويستيية ماددى و مرؤييانةى لةبةردةستدا هةية، واتة بةهؤكارى ئامراز و تةكنةلؤذياى فيَركردن جيَبةجىَ بكريَت – كة خويَنكار تواناى دابينكردنى هةية </a:t>
            </a:r>
            <a:r>
              <a:rPr lang="ar-SA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z="3600" dirty="0" smtClean="0">
                <a:cs typeface="Ali_K_Alwand" pitchFamily="2" charset="-78"/>
              </a:rPr>
              <a:t>ستراتيجى </a:t>
            </a:r>
            <a:r>
              <a:rPr lang="ar-SA" sz="3600" dirty="0">
                <a:cs typeface="Ali_K_Alwand" pitchFamily="2" charset="-78"/>
              </a:rPr>
              <a:t>فيَركردن : بريتيية لةو نةخشةو ريَطايةى لةلايةن مامؤستايان دادةرِيَذيَت، بة مةبةستى فيَركردنى فيَرخوازان، بة ثيَى "ئامانج و ثلانى" دياريكراو،بةكةمترين تيضوون و ماوة لة رووى خةرجى و كاتدا.</a:t>
            </a:r>
            <a:endParaRPr lang="en-US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550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990599"/>
          </a:xfrm>
        </p:spPr>
        <p:txBody>
          <a:bodyPr/>
          <a:lstStyle/>
          <a:p>
            <a:r>
              <a:rPr lang="ar-SA" dirty="0"/>
              <a:t>	ئامانج لةدانانى ستراتيجى فيَركردن: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334000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1-</a:t>
            </a:r>
            <a:r>
              <a:rPr lang="ar-SA" dirty="0"/>
              <a:t>	</a:t>
            </a:r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 بةرجةستة كردنى ئامانجى دياريكراوة لةكاتى دياريكراو.</a:t>
            </a:r>
          </a:p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2-	جيَبةجيَكردنى ثلانى وانةوتنةوة بةكةمترين تيَضوون.</a:t>
            </a:r>
          </a:p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3-	 بةستنةوةى مةعريفةى نويَية بة بونيادى مةعريفى يان مةعريفةى رابردوو.</a:t>
            </a:r>
          </a:p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4-	 ضارةسةركردنى ئةو ئاستةنط و طرفتانةية، لةكاتى وانةوتنةوةدا سةرهةلَدةدةن،</a:t>
            </a:r>
          </a:p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5-	كةمكردنةوةى رؤتين و كؤنترؤلَ كردنى كات.</a:t>
            </a:r>
          </a:p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6-	 جةخت كردنة سةر بةرجةستة بوونى فيَربوونى واتادار.</a:t>
            </a:r>
          </a:p>
          <a:p>
            <a:pPr algn="r" rtl="1"/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Ali_K_Alwand" pitchFamily="2" charset="-78"/>
              </a:rPr>
              <a:t>7-	دروستكردنى ثالَنةرى لةلاى فيَرخوازان، راكيَشانى سةرنجيان بؤ بابةتى وانةكة.</a:t>
            </a:r>
          </a:p>
          <a:p>
            <a:pPr algn="r" rtl="1"/>
            <a:endParaRPr lang="ar-SA" sz="4000" dirty="0">
              <a:solidFill>
                <a:schemeClr val="tx2"/>
              </a:solidFill>
              <a:latin typeface="+mj-lt"/>
              <a:ea typeface="+mj-ea"/>
              <a:cs typeface="Ali_K_Alwand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8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12845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/>
              <a:t>	</a:t>
            </a:r>
            <a:r>
              <a:rPr lang="ar-SA" sz="3600" dirty="0">
                <a:cs typeface="Ali_K_Alwand" pitchFamily="2" charset="-78"/>
              </a:rPr>
              <a:t>سودةكانى ستراتيجى فيَربوون</a:t>
            </a:r>
            <a:r>
              <a:rPr lang="ar-SA" dirty="0" smtClean="0"/>
              <a:t>:</a:t>
            </a:r>
            <a:endParaRPr lang="ar-SA" sz="2800" dirty="0" smtClean="0">
              <a:solidFill>
                <a:schemeClr val="tx2">
                  <a:lumMod val="75000"/>
                </a:schemeClr>
              </a:solidFill>
              <a:cs typeface="Ali_K_Alwand" pitchFamily="2" charset="-78"/>
            </a:endParaRPr>
          </a:p>
          <a:p>
            <a:pPr algn="r" rtl="1"/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1-  فيَرخواز تواناى دياريكردنى ميكانيزمى فيَربوونى ضالاكييةك يان كارامةييةك يان مةعريفةى نويَى دةبيَت.</a:t>
            </a:r>
          </a:p>
          <a:p>
            <a:pPr algn="r" rtl="1"/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2-  فيَرخوازان تواناى دارِشتنى ستراتيجيَكى طونجاوى دةبيَت بؤ ضارةسةر كردنى ئةو كيَشةو ثرسانةى لة ثرؤسةى ثةروةردة رووبةروويان دةبيَتةوة، وةك ( درةنط تيَطةيشتن ، بةراوردكردن ، ثؤليَنكردن ، ثوختةكردن ، دارِشتنةوة ، لةياد ضوونةوة، داهيَنان ).</a:t>
            </a:r>
          </a:p>
          <a:p>
            <a:pPr algn="r" rtl="1"/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3-  فيَرخوازان تواناى هةلَسةنطاندن و برِياردانى لةسةر ستراتيجى فيَربوونى خودى خؤى دةبيَت، واتة بةروونى لايةنى "بةهيَز و لاواز" هةنطاوةكانى فيَربوونى خؤى ديارى بكات، تاضةند ستراتيجى فيَربوون طونجاوة لةطةلَ ثرِؤسةى ثةروةردة.</a:t>
            </a:r>
          </a:p>
          <a:p>
            <a:pPr algn="r" rtl="1"/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4-  فيَرخواز ثالَنةرى بؤ فيَربوونى مةعريفةى و رةفتارو ضالاكى نوىَ دةبيَت، لةبةرئةوةى بة سوك و ئاسانى دةتوانيَت لةناوةرِؤكى بابةتةكانى ثرِؤطرامى خويَندن تيَبطات، هةروةها بة روونى دةزانيَت ض ميكانيزم و شيَوازيَك بؤ فيَربوون و تيَطةيشتن هةلَبذيَريَت، تاكو لةكؤتايى ثرِؤسةى فيَربوون بطات بةئامانجى دياريكراو.</a:t>
            </a:r>
            <a:endParaRPr lang="ar-SA" sz="2800" dirty="0">
              <a:solidFill>
                <a:schemeClr val="tx2">
                  <a:lumMod val="75000"/>
                </a:schemeClr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4272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56</TotalTime>
  <Words>128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    تايبةتمةندى و رةهةندةكانى ستراتيجى وانةوتنةوى سةركةوتوو: </vt:lpstr>
      <vt:lpstr>4- طونجاوى : لةطةلَ جؤر و شيَوازةكانى وانةوتنةوة طونجاو بيَت، بؤ نموونة هةمان ئاراستة و ئامانجى وانةوتنةوةى فيَربوونى ( خودى يان هةرةوةزى ) بةرجةستة بكات، هةروةها ثيَويستة طونجاو بيَت لةطةلَ تواناى جةستةيى و دةروونى فيَرخوازةكان و ئةو ثيَداويستيية ماددى و مرؤييانةى لةبةردةستدا هةية، واتة بةهؤكارى ئامراز و تةكنةلؤذياى فيَركردن جيَبةجىَ بكريَت – كة خويَنكار تواناى دابينكردنى هةية . ستراتيجى فيَركردن : بريتيية لةو نةخشةو ريَطايةى لةلايةن مامؤستايان دادةرِيَذيَت، بة مةبةستى فيَركردنى فيَرخوازان، بة ثيَى "ئامانج و ثلانى" دياريكراو،بةكةمترين تيضوون و ماوة لة رووى خةرجى و كاتدا.</vt:lpstr>
      <vt:lpstr> ئامانج لةدانانى ستراتيجى فيَركردن: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تايبةتمةندى و رةهةندةكانى ستراتيجى وانةوتنةوى سةركةوتوو:</dc:title>
  <dc:creator>Maher</dc:creator>
  <cp:lastModifiedBy>Maher</cp:lastModifiedBy>
  <cp:revision>8</cp:revision>
  <dcterms:created xsi:type="dcterms:W3CDTF">2023-02-28T18:28:02Z</dcterms:created>
  <dcterms:modified xsi:type="dcterms:W3CDTF">2023-02-28T19:24:36Z</dcterms:modified>
</cp:coreProperties>
</file>