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FFC65D-8CA8-4BB1-B1F3-413FD71330FF}" type="datetimeFigureOut">
              <a:rPr lang="en-US" smtClean="0"/>
              <a:t>3/26/2023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424CBB2-9C96-431F-B802-FBBA502633E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FFFC65D-8CA8-4BB1-B1F3-413FD71330FF}" type="datetimeFigureOut">
              <a:rPr lang="en-US" smtClean="0"/>
              <a:t>3/26/2023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424CBB2-9C96-431F-B802-FBBA502633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FFC65D-8CA8-4BB1-B1F3-413FD71330FF}" type="datetimeFigureOut">
              <a:rPr lang="en-US" smtClean="0"/>
              <a:t>3/26/2023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424CBB2-9C96-431F-B802-FBBA502633E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FFFC65D-8CA8-4BB1-B1F3-413FD71330FF}" type="datetimeFigureOut">
              <a:rPr lang="en-US" smtClean="0"/>
              <a:t>3/26/2023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24CBB2-9C96-431F-B802-FBBA502633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FFFC65D-8CA8-4BB1-B1F3-413FD71330FF}" type="datetimeFigureOut">
              <a:rPr lang="en-US" smtClean="0"/>
              <a:t>3/26/2023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24CBB2-9C96-431F-B802-FBBA502633E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FFC65D-8CA8-4BB1-B1F3-413FD71330FF}" type="datetimeFigureOut">
              <a:rPr lang="en-US" smtClean="0"/>
              <a:t>3/26/2023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424CBB2-9C96-431F-B802-FBBA502633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
            <a:ext cx="8991600" cy="2133600"/>
          </a:xfrm>
        </p:spPr>
        <p:txBody>
          <a:bodyPr/>
          <a:lstStyle/>
          <a:p>
            <a:r>
              <a:rPr lang="ar-SA" dirty="0"/>
              <a:t>	</a:t>
            </a:r>
            <a:r>
              <a:rPr lang="ar-SA" sz="3200" dirty="0">
                <a:solidFill>
                  <a:schemeClr val="bg1"/>
                </a:solidFill>
                <a:cs typeface="Ali_K_Alwand" pitchFamily="2" charset="-78"/>
              </a:rPr>
              <a:t>ثلان:</a:t>
            </a:r>
            <a:r>
              <a:rPr lang="ar-SA" sz="2800" dirty="0">
                <a:cs typeface="Ali_K_Alwand" pitchFamily="2" charset="-78"/>
              </a:rPr>
              <a:t> </a:t>
            </a:r>
            <a:r>
              <a:rPr lang="ar-SA" sz="2800" dirty="0">
                <a:solidFill>
                  <a:schemeClr val="bg1"/>
                </a:solidFill>
                <a:cs typeface="Ali_K_Alwand" pitchFamily="2" charset="-78"/>
              </a:rPr>
              <a:t>بريتيية لةو طريمانة و ثيَشبينيانةى لةئةنجامى تيَطةيشتن </a:t>
            </a:r>
            <a:r>
              <a:rPr lang="ar-SA" sz="2800" dirty="0" smtClean="0">
                <a:solidFill>
                  <a:schemeClr val="bg1"/>
                </a:solidFill>
                <a:cs typeface="Ali_K_Alwand" pitchFamily="2" charset="-78"/>
              </a:rPr>
              <a:t>لةثةيوةندى </a:t>
            </a:r>
            <a:r>
              <a:rPr lang="ar-SA" sz="2800" dirty="0">
                <a:solidFill>
                  <a:schemeClr val="bg1"/>
                </a:solidFill>
                <a:cs typeface="Ali_K_Alwand" pitchFamily="2" charset="-78"/>
              </a:rPr>
              <a:t>نيَوان "ثرس و رةهةندة" جياوازةكان بةرجةستة بووة، هةروةها ثرِؤسةى كؤنترؤلَكردن و بةكاربردنى هةموو ئةو توانا"مادى و مرؤييانةية"كةلةبةردةستدا هةية، بةمةبةستى طةيشتن يان بةرجةستةكردنى ئامانجة دياريكراوةكان لةكاتيَكى دياريكراو،بة كةمترين و هةولَ و تيَضوو</a:t>
            </a:r>
            <a:r>
              <a:rPr lang="ar-SA" sz="2400" dirty="0">
                <a:solidFill>
                  <a:schemeClr val="bg1"/>
                </a:solidFill>
                <a:cs typeface="Ali_K_Alwand" pitchFamily="2" charset="-78"/>
              </a:rPr>
              <a:t>.</a:t>
            </a:r>
            <a:endParaRPr lang="en-US" sz="2400" dirty="0">
              <a:solidFill>
                <a:schemeClr val="bg1"/>
              </a:solidFill>
              <a:cs typeface="Ali_K_Alwand" pitchFamily="2" charset="-78"/>
            </a:endParaRPr>
          </a:p>
        </p:txBody>
      </p:sp>
      <p:sp>
        <p:nvSpPr>
          <p:cNvPr id="3" name="Subtitle 2"/>
          <p:cNvSpPr>
            <a:spLocks noGrp="1"/>
          </p:cNvSpPr>
          <p:nvPr>
            <p:ph type="subTitle" idx="1"/>
          </p:nvPr>
        </p:nvSpPr>
        <p:spPr>
          <a:xfrm>
            <a:off x="76200" y="2514600"/>
            <a:ext cx="8991600" cy="4191000"/>
          </a:xfrm>
        </p:spPr>
        <p:txBody>
          <a:bodyPr/>
          <a:lstStyle/>
          <a:p>
            <a:pPr rtl="1"/>
            <a:r>
              <a:rPr lang="ar-SA" dirty="0"/>
              <a:t>•	</a:t>
            </a:r>
            <a:r>
              <a:rPr lang="ar-SA" sz="2800" dirty="0">
                <a:cs typeface="Ali_K_Alwand" pitchFamily="2" charset="-78"/>
              </a:rPr>
              <a:t>ثلانى وانةوتنةوة: برتيية لةكؤمةلَيَك هةنطاوى ثيَشبينى كراوى ئةقليى بؤ ئةو كارامةيى و ضالاكييانةى ثيَويستة لة ثرؤسةى ثةروةردة و فيَركردن ئةنجام بدريَن يان جيَبةجىَ بكريَن لةكات و شويَنى دياريكراو بؤ بةرجةستة كردنى ئامانجة دياريكراوةكان ، بة بةكارهيَنان و سودبينين لةهؤكارو ئامرازو تةكنةلؤذياى فيَركارى، بةكةمترين هةولَ وتيَضوون.</a:t>
            </a:r>
          </a:p>
          <a:p>
            <a:pPr rtl="1"/>
            <a:r>
              <a:rPr lang="ar-SA" sz="2800" dirty="0">
                <a:cs typeface="Ali_K_Alwand" pitchFamily="2" charset="-78"/>
              </a:rPr>
              <a:t>•	ثلانى وانةوتنةوة : بريتيية لة كؤمةلَيَك هةنطاوى يةك لةدواى يةك لةلايةن مامؤستاى بابةت دارِيَذراوة،لةكاتى وانةوتنةوةدا جيَبة جيَدةكريَت بؤ بةرجةستة كردن و طةيشتن بة ئامانجى دياريكراو، بة سود بينين لةهؤكارو تةكنةلؤذياى فيَركارى دياريكراو</a:t>
            </a:r>
            <a:r>
              <a:rPr lang="ar-SA" dirty="0"/>
              <a:t>.</a:t>
            </a:r>
          </a:p>
        </p:txBody>
      </p:sp>
    </p:spTree>
    <p:extLst>
      <p:ext uri="{BB962C8B-B14F-4D97-AF65-F5344CB8AC3E}">
        <p14:creationId xmlns:p14="http://schemas.microsoft.com/office/powerpoint/2010/main" val="2070207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85800"/>
          </a:xfrm>
        </p:spPr>
        <p:txBody>
          <a:bodyPr>
            <a:normAutofit/>
          </a:bodyPr>
          <a:lstStyle/>
          <a:p>
            <a:r>
              <a:rPr lang="ar-SA" dirty="0"/>
              <a:t>	</a:t>
            </a:r>
            <a:r>
              <a:rPr lang="ar-SA" dirty="0">
                <a:cs typeface="Ali_K_Alwand" pitchFamily="2" charset="-78"/>
              </a:rPr>
              <a:t>تايبةتمةندى و سودةكانى ثلانى وانةوتنةوة:</a:t>
            </a:r>
            <a:endParaRPr lang="en-US" dirty="0">
              <a:cs typeface="Ali_K_Alwand" pitchFamily="2" charset="-78"/>
            </a:endParaRPr>
          </a:p>
        </p:txBody>
      </p:sp>
      <p:sp>
        <p:nvSpPr>
          <p:cNvPr id="3" name="Content Placeholder 2"/>
          <p:cNvSpPr>
            <a:spLocks noGrp="1"/>
          </p:cNvSpPr>
          <p:nvPr>
            <p:ph idx="1"/>
          </p:nvPr>
        </p:nvSpPr>
        <p:spPr>
          <a:xfrm>
            <a:off x="152400" y="990600"/>
            <a:ext cx="8839200" cy="5791200"/>
          </a:xfrm>
        </p:spPr>
        <p:txBody>
          <a:bodyPr>
            <a:normAutofit lnSpcReduction="10000"/>
          </a:bodyPr>
          <a:lstStyle/>
          <a:p>
            <a:pPr algn="r" rtl="1"/>
            <a:r>
              <a:rPr lang="ar-SA" dirty="0"/>
              <a:t>•	</a:t>
            </a:r>
            <a:r>
              <a:rPr lang="ar-SA" dirty="0">
                <a:cs typeface="Ali_K_Alwand" pitchFamily="2" charset="-78"/>
              </a:rPr>
              <a:t> ثيَشبينى كردنى داهاتووة و بةرجةستةكردنى ئامانجةكانة لةكاتى دياريكراو.</a:t>
            </a:r>
          </a:p>
          <a:p>
            <a:pPr algn="r" rtl="1"/>
            <a:r>
              <a:rPr lang="ar-SA" dirty="0">
                <a:cs typeface="Ali_K_Alwand" pitchFamily="2" charset="-78"/>
              </a:rPr>
              <a:t>•	 دوور كةوتنةوةى مامؤستايانة لةوانةوتنةوةى رةمةكى و بيَ ثلانى.</a:t>
            </a:r>
          </a:p>
          <a:p>
            <a:pPr algn="r" rtl="1"/>
            <a:r>
              <a:rPr lang="ar-SA" dirty="0">
                <a:cs typeface="Ali_K_Alwand" pitchFamily="2" charset="-78"/>
              </a:rPr>
              <a:t>•	 بةستنةوةى ثرؤسةى ثةروةردةية بةطةشةى "مةعريفى، </a:t>
            </a:r>
            <a:r>
              <a:rPr lang="ar-IQ" dirty="0" smtClean="0">
                <a:cs typeface="Ali_K_Alwand" pitchFamily="2" charset="-78"/>
              </a:rPr>
              <a:t>     </a:t>
            </a:r>
            <a:r>
              <a:rPr lang="ar-SA" dirty="0" smtClean="0">
                <a:cs typeface="Ali_K_Alwand" pitchFamily="2" charset="-78"/>
              </a:rPr>
              <a:t>كؤمةلاَتى،ئابوورى،زانستى </a:t>
            </a:r>
            <a:r>
              <a:rPr lang="ar-SA" dirty="0">
                <a:cs typeface="Ali_K_Alwand" pitchFamily="2" charset="-78"/>
              </a:rPr>
              <a:t>،سياسى".</a:t>
            </a:r>
          </a:p>
          <a:p>
            <a:pPr algn="r" rtl="1"/>
            <a:r>
              <a:rPr lang="ar-SA" dirty="0">
                <a:cs typeface="Ali_K_Alwand" pitchFamily="2" charset="-78"/>
              </a:rPr>
              <a:t>•	 بةكار بردنى تواناى "ماددى و مرويةكانة"بةشيَوةيةكى ئابورى و زانستى.</a:t>
            </a:r>
          </a:p>
          <a:p>
            <a:pPr algn="r" rtl="1"/>
            <a:r>
              <a:rPr lang="ar-SA" dirty="0">
                <a:cs typeface="Ali_K_Alwand" pitchFamily="2" charset="-78"/>
              </a:rPr>
              <a:t>•	 طةشةثيَدانى تواناى"مةعريفى،سؤزدارى،جولَةيى (رةفتارى)" فيَرخوازان.</a:t>
            </a:r>
          </a:p>
          <a:p>
            <a:pPr algn="r" rtl="1"/>
            <a:r>
              <a:rPr lang="ar-SA" dirty="0">
                <a:cs typeface="Ali_K_Alwand" pitchFamily="2" charset="-78"/>
              </a:rPr>
              <a:t>•	 سود وةرطرتنة لة هةلَةكانى رابردوو و دووبارة نةكردنةوةيان.</a:t>
            </a:r>
          </a:p>
          <a:p>
            <a:pPr algn="r" rtl="1"/>
            <a:r>
              <a:rPr lang="ar-SA" dirty="0">
                <a:cs typeface="Ali_K_Alwand" pitchFamily="2" charset="-78"/>
              </a:rPr>
              <a:t>•	جيَبةجيَ كردنى هةنطاوةكانى ثرِؤسةى فيَركردنة بةشيَوةيةكى لؤذيكى و سيستةماتيكى.</a:t>
            </a:r>
          </a:p>
          <a:p>
            <a:pPr algn="r" rtl="1"/>
            <a:r>
              <a:rPr lang="ar-SA" dirty="0">
                <a:cs typeface="Ali_K_Alwand" pitchFamily="2" charset="-78"/>
              </a:rPr>
              <a:t>•	تةواو كردنى بابةتةكانى ثرؤطرامى خويَندنة لةكاتى خؤيدا.</a:t>
            </a:r>
          </a:p>
          <a:p>
            <a:pPr algn="r" rtl="1"/>
            <a:r>
              <a:rPr lang="ar-SA" dirty="0">
                <a:cs typeface="Ali_K_Alwand" pitchFamily="2" charset="-78"/>
              </a:rPr>
              <a:t>•	بةهةدةرنةدانى كات و تواناى فيَرخوازانة بة ثرس و كيَشة و طفتوطؤى لاوةكى.</a:t>
            </a:r>
          </a:p>
          <a:p>
            <a:pPr algn="r" rtl="1"/>
            <a:r>
              <a:rPr lang="ar-SA" dirty="0">
                <a:cs typeface="Ali_K_Alwand" pitchFamily="2" charset="-78"/>
              </a:rPr>
              <a:t>•	 كةمكردنةوةى رؤتين و سودبينينة لةكات و هؤكارو ئامراز و تةكنةلؤذياى فيَركارى.</a:t>
            </a:r>
          </a:p>
          <a:p>
            <a:pPr algn="r" rtl="1"/>
            <a:endParaRPr lang="en-US" dirty="0"/>
          </a:p>
        </p:txBody>
      </p:sp>
    </p:spTree>
    <p:extLst>
      <p:ext uri="{BB962C8B-B14F-4D97-AF65-F5344CB8AC3E}">
        <p14:creationId xmlns:p14="http://schemas.microsoft.com/office/powerpoint/2010/main" val="384863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90600"/>
          </a:xfrm>
        </p:spPr>
        <p:txBody>
          <a:bodyPr>
            <a:normAutofit/>
          </a:bodyPr>
          <a:lstStyle/>
          <a:p>
            <a:pPr algn="r" rtl="1"/>
            <a:r>
              <a:rPr lang="ar-SA" dirty="0"/>
              <a:t>	</a:t>
            </a:r>
            <a:r>
              <a:rPr lang="ar-SA" sz="3200" dirty="0">
                <a:cs typeface="Ali_K_Alwand" pitchFamily="2" charset="-78"/>
              </a:rPr>
              <a:t>هةنطاوةكانى دانانى ثلانى ( وةرزى ، مانطانة ، هةفتانة ، رؤذانة):</a:t>
            </a:r>
            <a:endParaRPr lang="en-US" sz="3200" dirty="0">
              <a:cs typeface="Ali_K_Alwand" pitchFamily="2" charset="-78"/>
            </a:endParaRPr>
          </a:p>
        </p:txBody>
      </p:sp>
      <p:sp>
        <p:nvSpPr>
          <p:cNvPr id="3" name="Text Placeholder 2"/>
          <p:cNvSpPr>
            <a:spLocks noGrp="1"/>
          </p:cNvSpPr>
          <p:nvPr>
            <p:ph type="body" idx="1"/>
          </p:nvPr>
        </p:nvSpPr>
        <p:spPr>
          <a:xfrm flipV="1">
            <a:off x="457200" y="6324599"/>
            <a:ext cx="3520440" cy="45719"/>
          </a:xfrm>
        </p:spPr>
        <p:txBody>
          <a:bodyPr>
            <a:normAutofit fontScale="25000" lnSpcReduction="20000"/>
          </a:bodyPr>
          <a:lstStyle/>
          <a:p>
            <a:endParaRPr lang="en-US" dirty="0"/>
          </a:p>
        </p:txBody>
      </p:sp>
      <p:sp>
        <p:nvSpPr>
          <p:cNvPr id="4" name="Text Placeholder 3"/>
          <p:cNvSpPr>
            <a:spLocks noGrp="1"/>
          </p:cNvSpPr>
          <p:nvPr>
            <p:ph type="body" sz="half" idx="3"/>
          </p:nvPr>
        </p:nvSpPr>
        <p:spPr>
          <a:xfrm flipV="1">
            <a:off x="4178808" y="6324599"/>
            <a:ext cx="3520440" cy="45719"/>
          </a:xfrm>
        </p:spPr>
        <p:txBody>
          <a:bodyPr>
            <a:normAutofit fontScale="25000" lnSpcReduction="20000"/>
          </a:bodyPr>
          <a:lstStyle/>
          <a:p>
            <a:endParaRPr lang="en-US" dirty="0"/>
          </a:p>
        </p:txBody>
      </p:sp>
      <p:sp>
        <p:nvSpPr>
          <p:cNvPr id="5" name="Content Placeholder 4"/>
          <p:cNvSpPr>
            <a:spLocks noGrp="1"/>
          </p:cNvSpPr>
          <p:nvPr>
            <p:ph sz="quarter" idx="2"/>
          </p:nvPr>
        </p:nvSpPr>
        <p:spPr>
          <a:xfrm>
            <a:off x="228600" y="1295400"/>
            <a:ext cx="3962400" cy="5562600"/>
          </a:xfrm>
        </p:spPr>
        <p:txBody>
          <a:bodyPr>
            <a:normAutofit/>
          </a:bodyPr>
          <a:lstStyle/>
          <a:p>
            <a:pPr algn="r" rtl="1"/>
            <a:r>
              <a:rPr lang="ar-SA" sz="2800" b="1" dirty="0">
                <a:cs typeface="Ali_K_Alwand" pitchFamily="2" charset="-78"/>
              </a:rPr>
              <a:t>هةنطاوى دووةم: </a:t>
            </a:r>
            <a:r>
              <a:rPr lang="ar-IQ" sz="2800" b="1" dirty="0" smtClean="0">
                <a:cs typeface="Ali_K_Alwand" pitchFamily="2" charset="-78"/>
              </a:rPr>
              <a:t> </a:t>
            </a:r>
            <a:r>
              <a:rPr lang="ar-SA" dirty="0" smtClean="0">
                <a:cs typeface="Ali_K_Alwand" pitchFamily="2" charset="-78"/>
              </a:rPr>
              <a:t>ثلانى </a:t>
            </a:r>
            <a:r>
              <a:rPr lang="ar-SA" dirty="0">
                <a:cs typeface="Ali_K_Alwand" pitchFamily="2" charset="-78"/>
              </a:rPr>
              <a:t>مانطانة: مامؤستاى بابةت ئةو بةشة وانانةى لة ثلانى سالاَنة دابةشى كردبوو بةسةر مانطةكانى سالَ، بةشةوانةكانى هةر مانطيَك دابةش دةكات بةسةر هةفتةكان لة هةرمانطيَكدا،دووبارة لةكاتى دابةشكردنى بةشةوانةكان بةسةر هةفتةكانى مانطدا رةضاوى رؤذانى ثشوو لة هةفتةكاندا دةكات، واتة هيض بةشة وانةيةك لةو هةفتةو رؤذانة ثشووى فةرمى دانابيَت.</a:t>
            </a:r>
            <a:endParaRPr lang="en-US" dirty="0">
              <a:cs typeface="Ali_K_Alwand" pitchFamily="2" charset="-78"/>
            </a:endParaRPr>
          </a:p>
        </p:txBody>
      </p:sp>
      <p:sp>
        <p:nvSpPr>
          <p:cNvPr id="6" name="Content Placeholder 5"/>
          <p:cNvSpPr>
            <a:spLocks noGrp="1"/>
          </p:cNvSpPr>
          <p:nvPr>
            <p:ph sz="quarter" idx="4"/>
          </p:nvPr>
        </p:nvSpPr>
        <p:spPr>
          <a:xfrm>
            <a:off x="4178808" y="1371600"/>
            <a:ext cx="3898392" cy="4455040"/>
          </a:xfrm>
        </p:spPr>
        <p:txBody>
          <a:bodyPr>
            <a:normAutofit/>
          </a:bodyPr>
          <a:lstStyle/>
          <a:p>
            <a:pPr algn="r" rtl="1"/>
            <a:r>
              <a:rPr lang="ar-SA" sz="2800" b="1" dirty="0">
                <a:cs typeface="Ali_K_Alwand" pitchFamily="2" charset="-78"/>
              </a:rPr>
              <a:t>هةنطاوى يةكةم </a:t>
            </a:r>
            <a:r>
              <a:rPr lang="ar-SA" sz="2800" dirty="0">
                <a:cs typeface="Ali_K_Alwand" pitchFamily="2" charset="-78"/>
              </a:rPr>
              <a:t>: </a:t>
            </a:r>
            <a:r>
              <a:rPr lang="ar-SA" dirty="0">
                <a:cs typeface="Ali_K_Alwand" pitchFamily="2" charset="-78"/>
              </a:rPr>
              <a:t>ثلانى سالاَنة يان وةرزى :مامؤستاى بابةت ناوةرؤكى بابةتى خويَندن دابةش دةكات بةسةر مانطةكانى (سالَ يان وةرزى ) خويَندن، لةكاتى دابةشكردندا كاتةكانى ثشوو لةبةر ضاو دةطريَت ، واتة لةكاتةكانى ثشوو هيض بابةتيَك دانانريَت.</a:t>
            </a:r>
            <a:endParaRPr lang="en-US" dirty="0">
              <a:cs typeface="Ali_K_Alwand" pitchFamily="2" charset="-78"/>
            </a:endParaRPr>
          </a:p>
        </p:txBody>
      </p:sp>
    </p:spTree>
    <p:extLst>
      <p:ext uri="{BB962C8B-B14F-4D97-AF65-F5344CB8AC3E}">
        <p14:creationId xmlns:p14="http://schemas.microsoft.com/office/powerpoint/2010/main" val="412576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990600"/>
          </a:xfrm>
        </p:spPr>
        <p:txBody>
          <a:bodyPr>
            <a:normAutofit fontScale="90000"/>
          </a:bodyPr>
          <a:lstStyle/>
          <a:p>
            <a:r>
              <a:rPr lang="ar-SA" dirty="0"/>
              <a:t>	</a:t>
            </a:r>
            <a:r>
              <a:rPr lang="ar-SA" sz="3200" dirty="0">
                <a:cs typeface="Ali_K_Alwand" pitchFamily="2" charset="-78"/>
              </a:rPr>
              <a:t>هةنطاوةكانى دانانى ثلانى ( وةرزى ، مانطانة ، هةفتانة ، رؤذانة):</a:t>
            </a:r>
            <a:endParaRPr lang="en-US" sz="3200" dirty="0">
              <a:cs typeface="Ali_K_Alwand" pitchFamily="2" charset="-78"/>
            </a:endParaRPr>
          </a:p>
        </p:txBody>
      </p:sp>
      <p:sp>
        <p:nvSpPr>
          <p:cNvPr id="3" name="Content Placeholder 2"/>
          <p:cNvSpPr>
            <a:spLocks noGrp="1"/>
          </p:cNvSpPr>
          <p:nvPr>
            <p:ph sz="half" idx="1"/>
          </p:nvPr>
        </p:nvSpPr>
        <p:spPr>
          <a:xfrm>
            <a:off x="152400" y="1371600"/>
            <a:ext cx="3962400" cy="5257800"/>
          </a:xfrm>
        </p:spPr>
        <p:txBody>
          <a:bodyPr>
            <a:normAutofit fontScale="92500" lnSpcReduction="20000"/>
          </a:bodyPr>
          <a:lstStyle/>
          <a:p>
            <a:pPr algn="r" rtl="1"/>
            <a:r>
              <a:rPr lang="ar-SA" sz="3000" b="1" dirty="0">
                <a:cs typeface="Ali_K_Alwand" pitchFamily="2" charset="-78"/>
              </a:rPr>
              <a:t>هةنطاوى ضوارةم </a:t>
            </a:r>
            <a:r>
              <a:rPr lang="ar-SA" dirty="0">
                <a:cs typeface="Ali_K_Alwand" pitchFamily="2" charset="-78"/>
              </a:rPr>
              <a:t>: ثلانى رؤذانة :مامؤستاى بابةت خؤى ئامادة دةكات بؤ وتنةوةى بةشةوانةى رِؤذةكانى هةفتة، ثيَويستة مامؤستا رؤذى ثشوو خؤى ئامادة بكات، هةروةها رِيَطاو شيَواز و هؤكار و ئامراز وتةكنةلؤذى فيَركارى ثيَويستة هةلَبذيَريَ و ديارى بكات بؤ ئةوةى بة شيَوةيةكى زانستى و سةركةوتوو لةكاتى دياريكراودا بةثيَى خشتةى فةرمى بةشةوانةكانى خويَند نطا وانةكة بلَيَتةوة ، تاكو لة كؤتاييدا ئامانجة دياريكراوةكان بة هةماهةنطى لةطةلَ فيَرخوازةكان بةرجةستةبكات.</a:t>
            </a:r>
            <a:endParaRPr lang="en-US" dirty="0">
              <a:cs typeface="Ali_K_Alwand" pitchFamily="2" charset="-78"/>
            </a:endParaRPr>
          </a:p>
        </p:txBody>
      </p:sp>
      <p:sp>
        <p:nvSpPr>
          <p:cNvPr id="4" name="Content Placeholder 3"/>
          <p:cNvSpPr>
            <a:spLocks noGrp="1"/>
          </p:cNvSpPr>
          <p:nvPr>
            <p:ph sz="half" idx="2"/>
          </p:nvPr>
        </p:nvSpPr>
        <p:spPr>
          <a:xfrm>
            <a:off x="4178808" y="1295400"/>
            <a:ext cx="3974592" cy="5257800"/>
          </a:xfrm>
        </p:spPr>
        <p:txBody>
          <a:bodyPr>
            <a:normAutofit fontScale="92500" lnSpcReduction="20000"/>
          </a:bodyPr>
          <a:lstStyle/>
          <a:p>
            <a:pPr algn="r" rtl="1"/>
            <a:r>
              <a:rPr lang="ar-SA" sz="3000" b="1" dirty="0">
                <a:cs typeface="Ali_K_Alwand" pitchFamily="2" charset="-78"/>
              </a:rPr>
              <a:t>هةنطاوى سيَيةم: </a:t>
            </a:r>
            <a:r>
              <a:rPr lang="ar-SA" dirty="0">
                <a:cs typeface="Ali_K_Alwand" pitchFamily="2" charset="-78"/>
              </a:rPr>
              <a:t>ثلانى هةفتانة: مامؤستاى بابةت بةثيَى خشتةى هةفتانةى وانةوتنةوةى خويَندنطا ، ئةو خشتةيةى بةشيَوةيةكى فةرمى بةشةوانةكان و كاتى وانةكانى تيادا دياريكردوة، بةشة وانةكانى بابةتى خويَندن دابةش دةكات بةسةر رؤذانى هةفتة، واتة لةهةفتةيةك ئةو بابةتة ضةند بةشةوانةية يان ضةند يةكةية دابةشيان دةكات بةسةر رؤذةكانى هةفتةدا.</a:t>
            </a:r>
            <a:endParaRPr lang="en-US" dirty="0">
              <a:cs typeface="Ali_K_Alwand" pitchFamily="2" charset="-78"/>
            </a:endParaRPr>
          </a:p>
        </p:txBody>
      </p:sp>
    </p:spTree>
    <p:extLst>
      <p:ext uri="{BB962C8B-B14F-4D97-AF65-F5344CB8AC3E}">
        <p14:creationId xmlns:p14="http://schemas.microsoft.com/office/powerpoint/2010/main" val="403180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838200"/>
          </a:xfrm>
        </p:spPr>
        <p:txBody>
          <a:bodyPr>
            <a:normAutofit fontScale="90000"/>
          </a:bodyPr>
          <a:lstStyle/>
          <a:p>
            <a:pPr algn="r" rtl="1"/>
            <a:r>
              <a:rPr lang="ar-SA" dirty="0"/>
              <a:t>	</a:t>
            </a:r>
            <a:r>
              <a:rPr lang="ar-SA" sz="3600" dirty="0">
                <a:cs typeface="Ali_K_Alwand" pitchFamily="2" charset="-78"/>
              </a:rPr>
              <a:t>جؤرةكانى خؤ ئامادةكردنى مامؤستا: ( بةطشتى و دوو جؤر خؤ ئامادةكردن هةية):</a:t>
            </a:r>
            <a:endParaRPr lang="en-US" sz="3600" dirty="0">
              <a:cs typeface="Ali_K_Alwand" pitchFamily="2" charset="-78"/>
            </a:endParaRPr>
          </a:p>
        </p:txBody>
      </p:sp>
      <p:sp>
        <p:nvSpPr>
          <p:cNvPr id="3" name="Content Placeholder 2"/>
          <p:cNvSpPr>
            <a:spLocks noGrp="1"/>
          </p:cNvSpPr>
          <p:nvPr>
            <p:ph sz="half" idx="1"/>
          </p:nvPr>
        </p:nvSpPr>
        <p:spPr>
          <a:xfrm>
            <a:off x="152400" y="1219200"/>
            <a:ext cx="4114800" cy="5181600"/>
          </a:xfrm>
        </p:spPr>
        <p:txBody>
          <a:bodyPr>
            <a:normAutofit fontScale="92500" lnSpcReduction="10000"/>
          </a:bodyPr>
          <a:lstStyle/>
          <a:p>
            <a:pPr algn="r" rtl="1"/>
            <a:r>
              <a:rPr lang="ar-SA" dirty="0">
                <a:cs typeface="Ali_K_Alwand" pitchFamily="2" charset="-78"/>
              </a:rPr>
              <a:t>دووةم :خؤ ئامادة كردن بة نوسين: مامؤستاى بابةت ثيَويستة لة ثةراوى تايبةتى ثلاندانان هةر لاثةرِةيةك تايبةت بكات بؤ نوسينى هةنطاوةكان و وردةكارى و زانياريية ثيَويستةكانى تايبةت بةو بةشةى وانةيةى كة لة رِؤذيَكدا دةيلَيَتةوة، لة رووى ثيَكهاتةى ناوةرِؤكى بةشة وانةكة و كات و ثؤل و هةنطاوةكانى جيَبة جيَكردن و ضؤنيةتى خستنة رووى بابةتى بةشة وانةكة، هةروةها دياريكردنى ريَطا و شيَواز و هؤكار و ئامرازةكانى خستنة رووى و روونكردنةوةى بابةتى وانةكة ديارى بكات .</a:t>
            </a:r>
            <a:endParaRPr lang="en-US" dirty="0">
              <a:cs typeface="Ali_K_Alwand" pitchFamily="2" charset="-78"/>
            </a:endParaRPr>
          </a:p>
        </p:txBody>
      </p:sp>
      <p:sp>
        <p:nvSpPr>
          <p:cNvPr id="4" name="Content Placeholder 3"/>
          <p:cNvSpPr>
            <a:spLocks noGrp="1"/>
          </p:cNvSpPr>
          <p:nvPr>
            <p:ph sz="half" idx="2"/>
          </p:nvPr>
        </p:nvSpPr>
        <p:spPr>
          <a:xfrm>
            <a:off x="4267200" y="1219200"/>
            <a:ext cx="4267200" cy="5029200"/>
          </a:xfrm>
        </p:spPr>
        <p:txBody>
          <a:bodyPr>
            <a:normAutofit fontScale="92500" lnSpcReduction="10000"/>
          </a:bodyPr>
          <a:lstStyle/>
          <a:p>
            <a:pPr algn="r" rtl="1"/>
            <a:r>
              <a:rPr lang="ar-SA" dirty="0">
                <a:cs typeface="Ali_K_Alwand" pitchFamily="2" charset="-78"/>
              </a:rPr>
              <a:t>يةكةم: خؤ ئامادةكردنى ئةقلَيى : مامؤستا ضةند جاريَك ناوةرِؤكى بةشة وانةكةى رؤذانة دةخويَنيَتةوة، ضةمك و بيرؤكة سةرةكى و ثرس و كيَشةكان ديارى دةكات، هةروةها سةرضاوةى زانستى لةسةر بابةتى بةشة وانةكة دةخويَنيَتةوة بؤ ئةوةى لةكاتى وتنةوةى بةشةوانةكةدا سةركةوتوو بيَ، تواناى وةلاَمدانةوةى ثرسيارى فيَرخوازانى هةبيَت و بة سةركةوتوويى بابةتى وانةكة بخاتة روو.</a:t>
            </a:r>
            <a:endParaRPr lang="en-US" dirty="0">
              <a:cs typeface="Ali_K_Alwand" pitchFamily="2" charset="-78"/>
            </a:endParaRPr>
          </a:p>
        </p:txBody>
      </p:sp>
    </p:spTree>
    <p:extLst>
      <p:ext uri="{BB962C8B-B14F-4D97-AF65-F5344CB8AC3E}">
        <p14:creationId xmlns:p14="http://schemas.microsoft.com/office/powerpoint/2010/main" val="50457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990600"/>
          </a:xfrm>
        </p:spPr>
        <p:txBody>
          <a:bodyPr>
            <a:normAutofit fontScale="90000"/>
          </a:bodyPr>
          <a:lstStyle/>
          <a:p>
            <a:pPr algn="r" rtl="1"/>
            <a:r>
              <a:rPr lang="ar-SA" dirty="0"/>
              <a:t>	</a:t>
            </a:r>
            <a:r>
              <a:rPr lang="ar-SA" dirty="0">
                <a:cs typeface="Ali_K_Alwand" pitchFamily="2" charset="-78"/>
              </a:rPr>
              <a:t>طرنطترين  هةنطاوةكانى نوسينى ثلانى رؤذانة بريتين </a:t>
            </a:r>
            <a:r>
              <a:rPr lang="ar-SA" dirty="0" smtClean="0">
                <a:cs typeface="Ali_K_Alwand" pitchFamily="2" charset="-78"/>
              </a:rPr>
              <a:t>لة</a:t>
            </a:r>
            <a:endParaRPr lang="en-US" dirty="0">
              <a:cs typeface="Ali_K_Alwand" pitchFamily="2" charset="-78"/>
            </a:endParaRPr>
          </a:p>
        </p:txBody>
      </p:sp>
      <p:sp>
        <p:nvSpPr>
          <p:cNvPr id="3" name="Content Placeholder 2"/>
          <p:cNvSpPr>
            <a:spLocks noGrp="1"/>
          </p:cNvSpPr>
          <p:nvPr>
            <p:ph idx="1"/>
          </p:nvPr>
        </p:nvSpPr>
        <p:spPr>
          <a:xfrm>
            <a:off x="152400" y="1295400"/>
            <a:ext cx="8001000" cy="5160336"/>
          </a:xfrm>
        </p:spPr>
        <p:txBody>
          <a:bodyPr>
            <a:normAutofit lnSpcReduction="10000"/>
          </a:bodyPr>
          <a:lstStyle/>
          <a:p>
            <a:pPr algn="r" rtl="1"/>
            <a:r>
              <a:rPr lang="ar-SA" sz="2000" dirty="0" smtClean="0">
                <a:cs typeface="Ali_K_Alwand" pitchFamily="2" charset="-78"/>
              </a:rPr>
              <a:t>1</a:t>
            </a:r>
            <a:r>
              <a:rPr lang="ar-SA" dirty="0" smtClean="0">
                <a:cs typeface="Ali_K_Alwand" pitchFamily="2" charset="-78"/>
              </a:rPr>
              <a:t>-ناوى </a:t>
            </a:r>
            <a:r>
              <a:rPr lang="ar-SA" dirty="0">
                <a:cs typeface="Ali_K_Alwand" pitchFamily="2" charset="-78"/>
              </a:rPr>
              <a:t>بةشة وانةكة لةسةرةتاى لاثةرةى ثلانى رؤذانة تؤمار دةكريَت،بؤ نموونة ئةطةر بابةتى وانةكة (زمانى كوردى) بوو، ثيَويستة ناوى ئةو بةشة وانةية بنوسين وةك ( رستة و جؤرةكانى).</a:t>
            </a:r>
          </a:p>
          <a:p>
            <a:pPr algn="r" rtl="1"/>
            <a:r>
              <a:rPr lang="ar-SA" sz="2000" dirty="0" smtClean="0">
                <a:cs typeface="Ali_K_Alwand" pitchFamily="2" charset="-78"/>
              </a:rPr>
              <a:t>2</a:t>
            </a:r>
            <a:r>
              <a:rPr lang="ar-SA" dirty="0" smtClean="0">
                <a:cs typeface="Ali_K_Alwand" pitchFamily="2" charset="-78"/>
              </a:rPr>
              <a:t>- </a:t>
            </a:r>
            <a:r>
              <a:rPr lang="ar-SA" dirty="0">
                <a:cs typeface="Ali_K_Alwand" pitchFamily="2" charset="-78"/>
              </a:rPr>
              <a:t>نوسينى ( هةفت – رؤذ – مانط – سالَ) هةروةها كاتى وانةكة</a:t>
            </a:r>
            <a:r>
              <a:rPr lang="ar-SA" dirty="0" smtClean="0">
                <a:cs typeface="Ali_K_Alwand" pitchFamily="2" charset="-78"/>
              </a:rPr>
              <a:t>،</a:t>
            </a:r>
            <a:r>
              <a:rPr lang="ar-IQ" dirty="0" smtClean="0">
                <a:cs typeface="Ali_K_Alwand" pitchFamily="2" charset="-78"/>
              </a:rPr>
              <a:t> </a:t>
            </a:r>
            <a:r>
              <a:rPr lang="ar-SA" dirty="0" smtClean="0">
                <a:cs typeface="Ali_K_Alwand" pitchFamily="2" charset="-78"/>
              </a:rPr>
              <a:t>واتة </a:t>
            </a:r>
            <a:r>
              <a:rPr lang="ar-SA" dirty="0">
                <a:cs typeface="Ali_K_Alwand" pitchFamily="2" charset="-78"/>
              </a:rPr>
              <a:t>وانةى </a:t>
            </a:r>
            <a:endParaRPr lang="ar-IQ" dirty="0" smtClean="0">
              <a:cs typeface="Ali_K_Alwand" pitchFamily="2" charset="-78"/>
            </a:endParaRPr>
          </a:p>
          <a:p>
            <a:pPr marL="0" indent="0" algn="r" rtl="1">
              <a:buNone/>
            </a:pPr>
            <a:r>
              <a:rPr lang="ar-SA" dirty="0" smtClean="0">
                <a:cs typeface="Ali_K_Alwand" pitchFamily="2" charset="-78"/>
              </a:rPr>
              <a:t>( </a:t>
            </a:r>
            <a:r>
              <a:rPr lang="ar-SA" sz="2000" dirty="0">
                <a:cs typeface="Ali_K_Alwand" pitchFamily="2" charset="-78"/>
              </a:rPr>
              <a:t>1-2-3-4-5</a:t>
            </a:r>
            <a:r>
              <a:rPr lang="ar-SA" dirty="0">
                <a:cs typeface="Ali_K_Alwand" pitchFamily="2" charset="-78"/>
              </a:rPr>
              <a:t>)بةثيَى خشتةى فةرمى خويَندنطا،هةروةها نوسينى ناوى ( ثؤل و لق ) واتة ثؤلى (</a:t>
            </a:r>
            <a:r>
              <a:rPr lang="ar-SA" sz="2000" dirty="0">
                <a:cs typeface="Ali_K_Alwand" pitchFamily="2" charset="-78"/>
              </a:rPr>
              <a:t>9 </a:t>
            </a:r>
            <a:r>
              <a:rPr lang="ar-SA" dirty="0">
                <a:cs typeface="Ali_K_Alwand" pitchFamily="2" charset="-78"/>
              </a:rPr>
              <a:t>–ا يان ب يان ج)</a:t>
            </a:r>
          </a:p>
          <a:p>
            <a:pPr algn="r" rtl="1"/>
            <a:r>
              <a:rPr lang="ar-SA" sz="2000" dirty="0" smtClean="0">
                <a:cs typeface="Ali_K_Alwand" pitchFamily="2" charset="-78"/>
              </a:rPr>
              <a:t>3</a:t>
            </a:r>
            <a:r>
              <a:rPr lang="ar-SA" dirty="0" smtClean="0">
                <a:cs typeface="Ali_K_Alwand" pitchFamily="2" charset="-78"/>
              </a:rPr>
              <a:t>-نوسينى </a:t>
            </a:r>
            <a:r>
              <a:rPr lang="ar-SA" dirty="0">
                <a:cs typeface="Ali_K_Alwand" pitchFamily="2" charset="-78"/>
              </a:rPr>
              <a:t>"ريَطاو شيَوازى " خستنة رووى  ناوةرؤكى بةشة وانةكة، واتة ئةو ريَطاو شيَوازة دةنوسين بةهؤيةوة ناوةرؤكى بةشة وانةكة دةخةينة روو، هةروةها ئةو هؤكارو ئامراز و تةكنةلؤذيانة ديارى دةكةين، كة لة بةردةستداية يان بة سوك و ئاسانى دةتوانين دابينى بكةين  كةبابةتى وانةكةى ثىَ دةخةينة روو و روون دةكةينةوة.</a:t>
            </a:r>
          </a:p>
          <a:p>
            <a:pPr algn="r" rtl="1"/>
            <a:r>
              <a:rPr lang="ar-SA" sz="2000" dirty="0" smtClean="0">
                <a:cs typeface="Ali_K_Alwand" pitchFamily="2" charset="-78"/>
              </a:rPr>
              <a:t>4</a:t>
            </a:r>
            <a:r>
              <a:rPr lang="ar-SA" dirty="0" smtClean="0">
                <a:cs typeface="Ali_K_Alwand" pitchFamily="2" charset="-78"/>
              </a:rPr>
              <a:t>-دياريكردنى </a:t>
            </a:r>
            <a:r>
              <a:rPr lang="ar-SA" dirty="0">
                <a:cs typeface="Ali_K_Alwand" pitchFamily="2" charset="-78"/>
              </a:rPr>
              <a:t>ئامانجةكانى بةشة وانةكة: هةموو بةشة وانةيةك دوو ئامانج هةية:</a:t>
            </a:r>
          </a:p>
          <a:p>
            <a:pPr marL="0" indent="0" algn="r" rtl="1">
              <a:buNone/>
            </a:pPr>
            <a:endParaRPr lang="ar-SA" dirty="0"/>
          </a:p>
          <a:p>
            <a:pPr algn="r" rtl="1"/>
            <a:endParaRPr lang="en-US" dirty="0"/>
          </a:p>
        </p:txBody>
      </p:sp>
    </p:spTree>
    <p:extLst>
      <p:ext uri="{BB962C8B-B14F-4D97-AF65-F5344CB8AC3E}">
        <p14:creationId xmlns:p14="http://schemas.microsoft.com/office/powerpoint/2010/main" val="169526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001000" cy="6248400"/>
          </a:xfrm>
        </p:spPr>
        <p:txBody>
          <a:bodyPr>
            <a:normAutofit fontScale="90000"/>
          </a:bodyPr>
          <a:lstStyle/>
          <a:p>
            <a:pPr algn="r" rtl="1"/>
            <a:r>
              <a:rPr lang="ar-SA" sz="2700" dirty="0">
                <a:solidFill>
                  <a:schemeClr val="accent3">
                    <a:lumMod val="75000"/>
                  </a:schemeClr>
                </a:solidFill>
                <a:cs typeface="Ali_K_Alwand" pitchFamily="2" charset="-78"/>
              </a:rPr>
              <a:t>ئامانجى طشتى : بريتيية لة ئاشنا كردنى فيَرخوازان بةبابةتى بةشة وانةكة،بؤ نممونة  لةبابةتى ( زمانى كوردى) دا ئامانجى طشتى بريتيية لة ئاشنا كردنى فيَرخوازان بة " رستة و جؤرةكانة</a:t>
            </a:r>
            <a:r>
              <a:rPr lang="ar-SA" sz="2700" dirty="0" smtClean="0">
                <a:solidFill>
                  <a:schemeClr val="accent3">
                    <a:lumMod val="75000"/>
                  </a:schemeClr>
                </a:solidFill>
                <a:cs typeface="Ali_K_Alwand" pitchFamily="2" charset="-78"/>
              </a:rPr>
              <a:t>".</a:t>
            </a:r>
            <a:r>
              <a:rPr lang="ar-IQ" sz="2700" dirty="0" smtClean="0">
                <a:solidFill>
                  <a:schemeClr val="accent3">
                    <a:lumMod val="75000"/>
                  </a:schemeClr>
                </a:solidFill>
                <a:cs typeface="Ali_K_Alwand" pitchFamily="2" charset="-78"/>
              </a:rPr>
              <a:t/>
            </a:r>
            <a:br>
              <a:rPr lang="ar-IQ" sz="2700" dirty="0" smtClean="0">
                <a:solidFill>
                  <a:schemeClr val="accent3">
                    <a:lumMod val="75000"/>
                  </a:schemeClr>
                </a:solidFill>
                <a:cs typeface="Ali_K_Alwand" pitchFamily="2" charset="-78"/>
              </a:rPr>
            </a:br>
            <a:r>
              <a:rPr lang="ar-SA" sz="2700" dirty="0">
                <a:solidFill>
                  <a:schemeClr val="accent3">
                    <a:lumMod val="75000"/>
                  </a:schemeClr>
                </a:solidFill>
                <a:cs typeface="Ali_K_Alwand" pitchFamily="2" charset="-78"/>
              </a:rPr>
              <a:t/>
            </a:r>
            <a:br>
              <a:rPr lang="ar-SA" sz="2700" dirty="0">
                <a:solidFill>
                  <a:schemeClr val="accent3">
                    <a:lumMod val="75000"/>
                  </a:schemeClr>
                </a:solidFill>
                <a:cs typeface="Ali_K_Alwand" pitchFamily="2" charset="-78"/>
              </a:rPr>
            </a:br>
            <a:r>
              <a:rPr lang="ar-SA" sz="2700" b="0" dirty="0">
                <a:solidFill>
                  <a:schemeClr val="accent3">
                    <a:lumMod val="75000"/>
                  </a:schemeClr>
                </a:solidFill>
                <a:cs typeface="Ali_K_Alwand" pitchFamily="2" charset="-78"/>
              </a:rPr>
              <a:t>ئامانى تايبةتى: جياوازة لة ئامانجى طشتى لةبةر ئةوةى ئامانجى تايبةتى  ثؤليَن دةكريَت بؤ( سىَ )بةش </a:t>
            </a:r>
            <a:r>
              <a:rPr lang="ar-SA" sz="2700" b="0" dirty="0" smtClean="0">
                <a:solidFill>
                  <a:schemeClr val="accent3">
                    <a:lumMod val="75000"/>
                  </a:schemeClr>
                </a:solidFill>
                <a:cs typeface="Ali_K_Alwand" pitchFamily="2" charset="-78"/>
              </a:rPr>
              <a:t>:</a:t>
            </a:r>
            <a:r>
              <a:rPr lang="ar-IQ" sz="2700" b="0" dirty="0">
                <a:solidFill>
                  <a:schemeClr val="accent3">
                    <a:lumMod val="75000"/>
                  </a:schemeClr>
                </a:solidFill>
                <a:cs typeface="Ali_K_Alwand" pitchFamily="2" charset="-78"/>
              </a:rPr>
              <a:t/>
            </a:r>
            <a:br>
              <a:rPr lang="ar-IQ" sz="2700" b="0" dirty="0">
                <a:solidFill>
                  <a:schemeClr val="accent3">
                    <a:lumMod val="75000"/>
                  </a:schemeClr>
                </a:solidFill>
                <a:cs typeface="Ali_K_Alwand" pitchFamily="2" charset="-78"/>
              </a:rPr>
            </a:br>
            <a:r>
              <a:rPr lang="ar-IQ" sz="2700" b="0" dirty="0">
                <a:solidFill>
                  <a:schemeClr val="tx1"/>
                </a:solidFill>
                <a:cs typeface="Ali_K_Alwand" pitchFamily="2" charset="-78"/>
              </a:rPr>
              <a:t>- ئامانجى مةعريفى: </a:t>
            </a:r>
            <a:r>
              <a:rPr lang="ar-IQ" sz="2700" b="0" dirty="0" smtClean="0">
                <a:solidFill>
                  <a:schemeClr val="tx1"/>
                </a:solidFill>
                <a:cs typeface="Ali_K_Alwand" pitchFamily="2" charset="-78"/>
              </a:rPr>
              <a:t> بريتيية </a:t>
            </a:r>
            <a:r>
              <a:rPr lang="ar-IQ" sz="2700" b="0" dirty="0">
                <a:solidFill>
                  <a:schemeClr val="tx1"/>
                </a:solidFill>
                <a:cs typeface="Ali_K_Alwand" pitchFamily="2" charset="-78"/>
              </a:rPr>
              <a:t>لة تيَطةيشتنى فيَرخوازان بؤ ناوةرؤكى رستة و ياسا و ريَساكانى رستة و جؤرة جياوازةكانيان،تاكو ببيَت بة بة شيَك لة بونيادى مةعريفى فيَرخوازان و لةياديان نةضيَتةوة، هةروةها بتوانن لةكاتى ثيَويست بةيادى خؤيان بهيَنةوة.</a:t>
            </a:r>
            <a:br>
              <a:rPr lang="ar-IQ" sz="2700" b="0" dirty="0">
                <a:solidFill>
                  <a:schemeClr val="tx1"/>
                </a:solidFill>
                <a:cs typeface="Ali_K_Alwand" pitchFamily="2" charset="-78"/>
              </a:rPr>
            </a:br>
            <a:r>
              <a:rPr lang="ar-IQ" sz="2700" b="0" dirty="0">
                <a:solidFill>
                  <a:schemeClr val="tx1"/>
                </a:solidFill>
                <a:cs typeface="Ali_K_Alwand" pitchFamily="2" charset="-78"/>
              </a:rPr>
              <a:t>2- ئامانجى سؤزدارى </a:t>
            </a:r>
            <a:r>
              <a:rPr lang="ar-IQ" sz="2700" b="0" dirty="0" smtClean="0">
                <a:solidFill>
                  <a:schemeClr val="tx1"/>
                </a:solidFill>
                <a:cs typeface="Ali_K_Alwand" pitchFamily="2" charset="-78"/>
              </a:rPr>
              <a:t>: بريتيية </a:t>
            </a:r>
            <a:r>
              <a:rPr lang="ar-IQ" sz="2700" b="0" dirty="0">
                <a:solidFill>
                  <a:schemeClr val="tx1"/>
                </a:solidFill>
                <a:cs typeface="Ali_K_Alwand" pitchFamily="2" charset="-78"/>
              </a:rPr>
              <a:t>لة وروذاندنى لايةنى سؤزدارى فيَرخوازان بؤ ئةوةى بابةتى وانةكةيان خؤش بويَت، سةرنجى هةنطاوةكان بدةن و ئارةزووى فيَربوونيان هةبيَ.</a:t>
            </a:r>
            <a:br>
              <a:rPr lang="ar-IQ" sz="2700" b="0" dirty="0">
                <a:solidFill>
                  <a:schemeClr val="tx1"/>
                </a:solidFill>
                <a:cs typeface="Ali_K_Alwand" pitchFamily="2" charset="-78"/>
              </a:rPr>
            </a:br>
            <a:r>
              <a:rPr lang="ar-IQ" sz="2700" b="0" dirty="0">
                <a:solidFill>
                  <a:schemeClr val="tx1"/>
                </a:solidFill>
                <a:cs typeface="Ali_K_Alwand" pitchFamily="2" charset="-78"/>
              </a:rPr>
              <a:t>3-ئامانجى جولَى ( رةفتارى</a:t>
            </a:r>
            <a:r>
              <a:rPr lang="ar-IQ" sz="2700" b="0">
                <a:solidFill>
                  <a:schemeClr val="tx1"/>
                </a:solidFill>
                <a:cs typeface="Ali_K_Alwand" pitchFamily="2" charset="-78"/>
              </a:rPr>
              <a:t>): </a:t>
            </a:r>
            <a:r>
              <a:rPr lang="ar-IQ" sz="2700" b="0" smtClean="0">
                <a:solidFill>
                  <a:schemeClr val="tx1"/>
                </a:solidFill>
                <a:cs typeface="Ali_K_Alwand" pitchFamily="2" charset="-78"/>
              </a:rPr>
              <a:t> بريتيية </a:t>
            </a:r>
            <a:r>
              <a:rPr lang="ar-IQ" sz="2700" b="0" dirty="0">
                <a:solidFill>
                  <a:schemeClr val="tx1"/>
                </a:solidFill>
                <a:cs typeface="Ali_K_Alwand" pitchFamily="2" charset="-78"/>
              </a:rPr>
              <a:t>لة جيَبةجيَكرنى ئةو مةعريفة و زانياريانةى فيَرخوازان فيَريان بوة، واتة فيَرخوازان دواى ئةوةى لة بابةتى وانةكة تيَدةطةن ثيَويستة بة شيَوةيةكى ثراكتيكى بتوانن بةسةر هةلَويَستى نويَدا جيَةجيَى بكةن.</a:t>
            </a:r>
            <a:br>
              <a:rPr lang="ar-IQ" sz="2700" b="0" dirty="0">
                <a:solidFill>
                  <a:schemeClr val="tx1"/>
                </a:solidFill>
                <a:cs typeface="Ali_K_Alwand" pitchFamily="2" charset="-78"/>
              </a:rPr>
            </a:br>
            <a:r>
              <a:rPr lang="ar-SA" sz="2700" b="0" dirty="0">
                <a:solidFill>
                  <a:schemeClr val="tx1"/>
                </a:solidFill>
                <a:cs typeface="Ali_K_Alwand" pitchFamily="2" charset="-78"/>
              </a:rPr>
              <a:t/>
            </a:r>
            <a:br>
              <a:rPr lang="ar-SA" sz="2700" b="0" dirty="0">
                <a:solidFill>
                  <a:schemeClr val="tx1"/>
                </a:solidFill>
                <a:cs typeface="Ali_K_Alwand" pitchFamily="2" charset="-78"/>
              </a:rPr>
            </a:br>
            <a:endParaRPr lang="en-US" sz="2700" b="0" dirty="0">
              <a:solidFill>
                <a:schemeClr val="tx1"/>
              </a:solidFill>
              <a:cs typeface="Ali_K_Alwand" pitchFamily="2" charset="-78"/>
            </a:endParaRPr>
          </a:p>
        </p:txBody>
      </p:sp>
    </p:spTree>
    <p:extLst>
      <p:ext uri="{BB962C8B-B14F-4D97-AF65-F5344CB8AC3E}">
        <p14:creationId xmlns:p14="http://schemas.microsoft.com/office/powerpoint/2010/main" val="916378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509</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 ثلان: بريتيية لةو طريمانة و ثيَشبينيانةى لةئةنجامى تيَطةيشتن لةثةيوةندى نيَوان "ثرس و رةهةندة" جياوازةكان بةرجةستة بووة، هةروةها ثرِؤسةى كؤنترؤلَكردن و بةكاربردنى هةموو ئةو توانا"مادى و مرؤييانةية"كةلةبةردةستدا هةية، بةمةبةستى طةيشتن يان بةرجةستةكردنى ئامانجة دياريكراوةكان لةكاتيَكى دياريكراو،بة كةمترين و هةولَ و تيَضوو.</vt:lpstr>
      <vt:lpstr> تايبةتمةندى و سودةكانى ثلانى وانةوتنةوة:</vt:lpstr>
      <vt:lpstr> هةنطاوةكانى دانانى ثلانى ( وةرزى ، مانطانة ، هةفتانة ، رؤذانة):</vt:lpstr>
      <vt:lpstr> هةنطاوةكانى دانانى ثلانى ( وةرزى ، مانطانة ، هةفتانة ، رؤذانة):</vt:lpstr>
      <vt:lpstr> جؤرةكانى خؤ ئامادةكردنى مامؤستا: ( بةطشتى و دوو جؤر خؤ ئامادةكردن هةية):</vt:lpstr>
      <vt:lpstr> طرنطترين  هةنطاوةكانى نوسينى ثلانى رؤذانة بريتين لة</vt:lpstr>
      <vt:lpstr>ئامانجى طشتى : بريتيية لة ئاشنا كردنى فيَرخوازان بةبابةتى بةشة وانةكة،بؤ نممونة  لةبابةتى ( زمانى كوردى) دا ئامانجى طشتى بريتيية لة ئاشنا كردنى فيَرخوازان بة " رستة و جؤرةكانة".  ئامانى تايبةتى: جياوازة لة ئامانجى طشتى لةبةر ئةوةى ئامانجى تايبةتى  ثؤليَن دةكريَت بؤ( سىَ )بةش : - ئامانجى مةعريفى:  بريتيية لة تيَطةيشتنى فيَرخوازان بؤ ناوةرؤكى رستة و ياسا و ريَساكانى رستة و جؤرة جياوازةكانيان،تاكو ببيَت بة بة شيَك لة بونيادى مةعريفى فيَرخوازان و لةياديان نةضيَتةوة، هةروةها بتوانن لةكاتى ثيَويست بةيادى خؤيان بهيَنةوة. 2- ئامانجى سؤزدارى : بريتيية لة وروذاندنى لايةنى سؤزدارى فيَرخوازان بؤ ئةوةى بابةتى وانةكةيان خؤش بويَت، سةرنجى هةنطاوةكان بدةن و ئارةزووى فيَربوونيان هةبيَ. 3-ئامانجى جولَى ( رةفتارى):  بريتيية لة جيَبةجيَكرنى ئةو مةعريفة و زانياريانةى فيَرخوازان فيَريان بوة، واتة فيَرخوازان دواى ئةوةى لة بابةتى وانةكة تيَدةطةن ثيَويستة بة شيَوةيةكى ثراكتيكى بتوانن بةسةر هةلَويَستى نويَدا جيَةجيَى بكةن.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ثلان: بريتيية لةو طريمانة و ثيَشبينيانةى لةئةنجامى تيَطةيشتن لة ثةيوةندى نيَوان "ثرس و رةهةندة" جياوازةكان بةرجةستة بووة، هةروةها ثرِؤسةى كؤنترؤلَكردن و بةكاربردنى هةموو ئةو توانا"مادى و مرؤييانةية"كةلةبةردةستدا هةية، بةمةبةستى طةيشتن يان بةرجةستةكردنى ئامانجة دياريكراوةكان لةكاتيَكى دياريكراو،بة كةمترين و هةولَ و تيَضوو.</dc:title>
  <dc:creator>Maher</dc:creator>
  <cp:lastModifiedBy>Maher</cp:lastModifiedBy>
  <cp:revision>10</cp:revision>
  <dcterms:created xsi:type="dcterms:W3CDTF">2023-03-26T09:26:08Z</dcterms:created>
  <dcterms:modified xsi:type="dcterms:W3CDTF">2023-03-26T19:11:15Z</dcterms:modified>
</cp:coreProperties>
</file>