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7" r:id="rId3"/>
    <p:sldId id="311" r:id="rId4"/>
    <p:sldId id="279" r:id="rId5"/>
    <p:sldId id="278"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60" d="100"/>
          <a:sy n="60" d="100"/>
        </p:scale>
        <p:origin x="7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7FE878-FDCA-4998-93A7-26FC56FB1BA9}"/>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A157CA57-62E3-46FE-A26D-2344842F4D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9945F56A-413B-421B-99DD-0AA1604F742C}"/>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1702AF8E-9511-4027-823C-3B42DE52C487}"/>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5AE3DAC9-DBEF-4EB2-8913-86B9EADA45F2}"/>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831138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25ACCC-8796-4F30-BA6E-FC8D00F9D25B}"/>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510A40F0-3E39-4145-822C-E52C0FDE626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74AD1D4-5AAE-43F2-A8E3-A508FE1592D5}"/>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B9E01828-71A9-44A3-A750-F2115FC29427}"/>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0182123B-C2E5-43D8-A9D2-769BB53B1F0B}"/>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1674874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72CCA447-6208-4BB8-80D0-FE3C08147C43}"/>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C9ED4DDB-87EE-49BB-8FC1-B51A9BA8349C}"/>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31E175CA-23BB-4C65-A591-41E1649F888A}"/>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30293310-2229-456D-B50D-1FB9E8B57040}"/>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00D3A478-C433-40F1-AA54-3D47B64C0610}"/>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2159553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228"/>
            <a:ext cx="10363200" cy="1470422"/>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828800" y="3886401"/>
            <a:ext cx="8534400" cy="1752203"/>
          </a:xfrm>
        </p:spPr>
        <p:txBody>
          <a:bodyPr/>
          <a:lstStyle>
            <a:lvl1pPr marL="0" indent="0" algn="ctr">
              <a:buNone/>
              <a:defRPr>
                <a:solidFill>
                  <a:schemeClr val="tx1">
                    <a:tint val="75000"/>
                  </a:schemeClr>
                </a:solidFill>
              </a:defRPr>
            </a:lvl1pPr>
            <a:lvl2pPr marL="261668" indent="0" algn="ctr">
              <a:buNone/>
              <a:defRPr>
                <a:solidFill>
                  <a:schemeClr val="tx1">
                    <a:tint val="75000"/>
                  </a:schemeClr>
                </a:solidFill>
              </a:defRPr>
            </a:lvl2pPr>
            <a:lvl3pPr marL="523335" indent="0" algn="ctr">
              <a:buNone/>
              <a:defRPr>
                <a:solidFill>
                  <a:schemeClr val="tx1">
                    <a:tint val="75000"/>
                  </a:schemeClr>
                </a:solidFill>
              </a:defRPr>
            </a:lvl3pPr>
            <a:lvl4pPr marL="785002" indent="0" algn="ctr">
              <a:buNone/>
              <a:defRPr>
                <a:solidFill>
                  <a:schemeClr val="tx1">
                    <a:tint val="75000"/>
                  </a:schemeClr>
                </a:solidFill>
              </a:defRPr>
            </a:lvl4pPr>
            <a:lvl5pPr marL="1046669" indent="0" algn="ctr">
              <a:buNone/>
              <a:defRPr>
                <a:solidFill>
                  <a:schemeClr val="tx1">
                    <a:tint val="75000"/>
                  </a:schemeClr>
                </a:solidFill>
              </a:defRPr>
            </a:lvl5pPr>
            <a:lvl6pPr marL="1308336" indent="0" algn="ctr">
              <a:buNone/>
              <a:defRPr>
                <a:solidFill>
                  <a:schemeClr val="tx1">
                    <a:tint val="75000"/>
                  </a:schemeClr>
                </a:solidFill>
              </a:defRPr>
            </a:lvl6pPr>
            <a:lvl7pPr marL="1570004" indent="0" algn="ctr">
              <a:buNone/>
              <a:defRPr>
                <a:solidFill>
                  <a:schemeClr val="tx1">
                    <a:tint val="75000"/>
                  </a:schemeClr>
                </a:solidFill>
              </a:defRPr>
            </a:lvl7pPr>
            <a:lvl8pPr marL="1831671" indent="0" algn="ctr">
              <a:buNone/>
              <a:defRPr>
                <a:solidFill>
                  <a:schemeClr val="tx1">
                    <a:tint val="75000"/>
                  </a:schemeClr>
                </a:solidFill>
              </a:defRPr>
            </a:lvl8pPr>
            <a:lvl9pPr marL="2093339"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a:extLst>
              <a:ext uri="{FF2B5EF4-FFF2-40B4-BE49-F238E27FC236}">
                <a16:creationId xmlns:a16="http://schemas.microsoft.com/office/drawing/2014/main" id="{F3F91E53-C64D-46B5-A1F4-12E08A8D3655}"/>
              </a:ext>
            </a:extLst>
          </p:cNvPr>
          <p:cNvSpPr>
            <a:spLocks noGrp="1"/>
          </p:cNvSpPr>
          <p:nvPr>
            <p:ph type="dt" sz="half" idx="10"/>
          </p:nvPr>
        </p:nvSpPr>
        <p:spPr/>
        <p:txBody>
          <a:bodyPr/>
          <a:lstStyle>
            <a:lvl1pPr>
              <a:defRPr/>
            </a:lvl1pPr>
          </a:lstStyle>
          <a:p>
            <a:pPr>
              <a:defRPr/>
            </a:pPr>
            <a:fld id="{251F8B69-0C43-4533-8DE3-D68754230DEE}"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25AE332E-0306-4945-9B0C-E71C980A17AE}"/>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61D4CBCA-08BC-4B94-B075-65F66380747F}"/>
              </a:ext>
            </a:extLst>
          </p:cNvPr>
          <p:cNvSpPr>
            <a:spLocks noGrp="1"/>
          </p:cNvSpPr>
          <p:nvPr>
            <p:ph type="sldNum" sz="quarter" idx="12"/>
          </p:nvPr>
        </p:nvSpPr>
        <p:spPr/>
        <p:txBody>
          <a:bodyPr/>
          <a:lstStyle>
            <a:lvl1pPr>
              <a:defRPr/>
            </a:lvl1pPr>
          </a:lstStyle>
          <a:p>
            <a:fld id="{B1F80FCB-ADCA-4251-B727-6AE9A2702512}" type="slidenum">
              <a:rPr lang="ar-SA" altLang="en-US"/>
              <a:pPr/>
              <a:t>‹#›</a:t>
            </a:fld>
            <a:endParaRPr lang="ar-SA" altLang="en-US"/>
          </a:p>
        </p:txBody>
      </p:sp>
    </p:spTree>
    <p:extLst>
      <p:ext uri="{BB962C8B-B14F-4D97-AF65-F5344CB8AC3E}">
        <p14:creationId xmlns:p14="http://schemas.microsoft.com/office/powerpoint/2010/main" val="62969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850AB479-E5A5-4DA0-B8B7-9CEC19FA1BA9}"/>
              </a:ext>
            </a:extLst>
          </p:cNvPr>
          <p:cNvSpPr>
            <a:spLocks noGrp="1"/>
          </p:cNvSpPr>
          <p:nvPr>
            <p:ph type="dt" sz="half" idx="10"/>
          </p:nvPr>
        </p:nvSpPr>
        <p:spPr/>
        <p:txBody>
          <a:bodyPr/>
          <a:lstStyle>
            <a:lvl1pPr>
              <a:defRPr/>
            </a:lvl1pPr>
          </a:lstStyle>
          <a:p>
            <a:pPr>
              <a:defRPr/>
            </a:pPr>
            <a:fld id="{7CE734BA-9A13-42E4-8BDA-2436786E15E9}"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F7C86EE4-7606-410B-A8A2-374164DBA99A}"/>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ED6AE3A9-737A-486C-A405-DC18BF5B56B7}"/>
              </a:ext>
            </a:extLst>
          </p:cNvPr>
          <p:cNvSpPr>
            <a:spLocks noGrp="1"/>
          </p:cNvSpPr>
          <p:nvPr>
            <p:ph type="sldNum" sz="quarter" idx="12"/>
          </p:nvPr>
        </p:nvSpPr>
        <p:spPr/>
        <p:txBody>
          <a:bodyPr/>
          <a:lstStyle>
            <a:lvl1pPr>
              <a:defRPr/>
            </a:lvl1pPr>
          </a:lstStyle>
          <a:p>
            <a:fld id="{E592E1F3-2354-42DF-AC93-6E7CD356816F}" type="slidenum">
              <a:rPr lang="ar-SA" altLang="en-US"/>
              <a:pPr/>
              <a:t>‹#›</a:t>
            </a:fld>
            <a:endParaRPr lang="ar-SA" altLang="en-US"/>
          </a:p>
        </p:txBody>
      </p:sp>
    </p:spTree>
    <p:extLst>
      <p:ext uri="{BB962C8B-B14F-4D97-AF65-F5344CB8AC3E}">
        <p14:creationId xmlns:p14="http://schemas.microsoft.com/office/powerpoint/2010/main" val="2149109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788" y="4407300"/>
            <a:ext cx="10363200" cy="1361281"/>
          </a:xfrm>
        </p:spPr>
        <p:txBody>
          <a:bodyPr anchor="t"/>
          <a:lstStyle>
            <a:lvl1pPr algn="r">
              <a:defRPr sz="2294" b="1" cap="all"/>
            </a:lvl1pPr>
          </a:lstStyle>
          <a:p>
            <a:r>
              <a:rPr lang="ar-SA"/>
              <a:t>انقر لتحرير نمط العنوان الرئيسي</a:t>
            </a:r>
          </a:p>
        </p:txBody>
      </p:sp>
      <p:sp>
        <p:nvSpPr>
          <p:cNvPr id="3" name="عنصر نائب للنص 2"/>
          <p:cNvSpPr>
            <a:spLocks noGrp="1"/>
          </p:cNvSpPr>
          <p:nvPr>
            <p:ph type="body" idx="1"/>
          </p:nvPr>
        </p:nvSpPr>
        <p:spPr>
          <a:xfrm>
            <a:off x="963788" y="2907111"/>
            <a:ext cx="10363200" cy="1500188"/>
          </a:xfrm>
        </p:spPr>
        <p:txBody>
          <a:bodyPr anchor="b"/>
          <a:lstStyle>
            <a:lvl1pPr marL="0" indent="0">
              <a:buNone/>
              <a:defRPr sz="1147">
                <a:solidFill>
                  <a:schemeClr val="tx1">
                    <a:tint val="75000"/>
                  </a:schemeClr>
                </a:solidFill>
              </a:defRPr>
            </a:lvl1pPr>
            <a:lvl2pPr marL="261668" indent="0">
              <a:buNone/>
              <a:defRPr sz="971">
                <a:solidFill>
                  <a:schemeClr val="tx1">
                    <a:tint val="75000"/>
                  </a:schemeClr>
                </a:solidFill>
              </a:defRPr>
            </a:lvl2pPr>
            <a:lvl3pPr marL="523335" indent="0">
              <a:buNone/>
              <a:defRPr sz="882">
                <a:solidFill>
                  <a:schemeClr val="tx1">
                    <a:tint val="75000"/>
                  </a:schemeClr>
                </a:solidFill>
              </a:defRPr>
            </a:lvl3pPr>
            <a:lvl4pPr marL="785002" indent="0">
              <a:buNone/>
              <a:defRPr sz="794">
                <a:solidFill>
                  <a:schemeClr val="tx1">
                    <a:tint val="75000"/>
                  </a:schemeClr>
                </a:solidFill>
              </a:defRPr>
            </a:lvl4pPr>
            <a:lvl5pPr marL="1046669" indent="0">
              <a:buNone/>
              <a:defRPr sz="794">
                <a:solidFill>
                  <a:schemeClr val="tx1">
                    <a:tint val="75000"/>
                  </a:schemeClr>
                </a:solidFill>
              </a:defRPr>
            </a:lvl5pPr>
            <a:lvl6pPr marL="1308336" indent="0">
              <a:buNone/>
              <a:defRPr sz="794">
                <a:solidFill>
                  <a:schemeClr val="tx1">
                    <a:tint val="75000"/>
                  </a:schemeClr>
                </a:solidFill>
              </a:defRPr>
            </a:lvl6pPr>
            <a:lvl7pPr marL="1570004" indent="0">
              <a:buNone/>
              <a:defRPr sz="794">
                <a:solidFill>
                  <a:schemeClr val="tx1">
                    <a:tint val="75000"/>
                  </a:schemeClr>
                </a:solidFill>
              </a:defRPr>
            </a:lvl7pPr>
            <a:lvl8pPr marL="1831671" indent="0">
              <a:buNone/>
              <a:defRPr sz="794">
                <a:solidFill>
                  <a:schemeClr val="tx1">
                    <a:tint val="75000"/>
                  </a:schemeClr>
                </a:solidFill>
              </a:defRPr>
            </a:lvl8pPr>
            <a:lvl9pPr marL="2093339" indent="0">
              <a:buNone/>
              <a:defRPr sz="794">
                <a:solidFill>
                  <a:schemeClr val="tx1">
                    <a:tint val="75000"/>
                  </a:schemeClr>
                </a:solidFill>
              </a:defRPr>
            </a:lvl9pPr>
          </a:lstStyle>
          <a:p>
            <a:pPr lvl="0"/>
            <a:r>
              <a:rPr lang="ar-SA"/>
              <a:t>انقر لتحرير أنماط النص الرئيسي</a:t>
            </a:r>
          </a:p>
        </p:txBody>
      </p:sp>
      <p:sp>
        <p:nvSpPr>
          <p:cNvPr id="4" name="عنصر نائب للتاريخ 3">
            <a:extLst>
              <a:ext uri="{FF2B5EF4-FFF2-40B4-BE49-F238E27FC236}">
                <a16:creationId xmlns:a16="http://schemas.microsoft.com/office/drawing/2014/main" id="{FF59D63D-417E-47E5-B2AB-28A4A14B8237}"/>
              </a:ext>
            </a:extLst>
          </p:cNvPr>
          <p:cNvSpPr>
            <a:spLocks noGrp="1"/>
          </p:cNvSpPr>
          <p:nvPr>
            <p:ph type="dt" sz="half" idx="10"/>
          </p:nvPr>
        </p:nvSpPr>
        <p:spPr/>
        <p:txBody>
          <a:bodyPr/>
          <a:lstStyle>
            <a:lvl1pPr>
              <a:defRPr/>
            </a:lvl1pPr>
          </a:lstStyle>
          <a:p>
            <a:pPr>
              <a:defRPr/>
            </a:pPr>
            <a:fld id="{9E08EF7C-7CDB-4E7F-B3A8-EE50EF72F31E}"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CC954287-5357-4801-9D2E-AA790FA1BF7F}"/>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6ADF882E-4C9B-4BDD-80B1-1A368EC23615}"/>
              </a:ext>
            </a:extLst>
          </p:cNvPr>
          <p:cNvSpPr>
            <a:spLocks noGrp="1"/>
          </p:cNvSpPr>
          <p:nvPr>
            <p:ph type="sldNum" sz="quarter" idx="12"/>
          </p:nvPr>
        </p:nvSpPr>
        <p:spPr/>
        <p:txBody>
          <a:bodyPr/>
          <a:lstStyle>
            <a:lvl1pPr>
              <a:defRPr/>
            </a:lvl1pPr>
          </a:lstStyle>
          <a:p>
            <a:fld id="{93E82EF5-E354-4CF4-8886-8750F0C0BFDC}" type="slidenum">
              <a:rPr lang="ar-SA" altLang="en-US"/>
              <a:pPr/>
              <a:t>‹#›</a:t>
            </a:fld>
            <a:endParaRPr lang="ar-SA" altLang="en-US"/>
          </a:p>
        </p:txBody>
      </p:sp>
    </p:spTree>
    <p:extLst>
      <p:ext uri="{BB962C8B-B14F-4D97-AF65-F5344CB8AC3E}">
        <p14:creationId xmlns:p14="http://schemas.microsoft.com/office/powerpoint/2010/main" val="136210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09600" y="1600401"/>
            <a:ext cx="5418667" cy="4525367"/>
          </a:xfrm>
        </p:spPr>
        <p:txBody>
          <a:bodyPr/>
          <a:lstStyle>
            <a:lvl1pPr>
              <a:defRPr sz="1588"/>
            </a:lvl1pPr>
            <a:lvl2pPr>
              <a:defRPr sz="1412"/>
            </a:lvl2pPr>
            <a:lvl3pPr>
              <a:defRPr sz="1147"/>
            </a:lvl3pPr>
            <a:lvl4pPr>
              <a:defRPr sz="971"/>
            </a:lvl4pPr>
            <a:lvl5pPr>
              <a:defRPr sz="971"/>
            </a:lvl5pPr>
            <a:lvl6pPr>
              <a:defRPr sz="971"/>
            </a:lvl6pPr>
            <a:lvl7pPr>
              <a:defRPr sz="971"/>
            </a:lvl7pPr>
            <a:lvl8pPr>
              <a:defRPr sz="971"/>
            </a:lvl8pPr>
            <a:lvl9pPr>
              <a:defRPr sz="971"/>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63733" y="1600401"/>
            <a:ext cx="5418667" cy="4525367"/>
          </a:xfrm>
        </p:spPr>
        <p:txBody>
          <a:bodyPr/>
          <a:lstStyle>
            <a:lvl1pPr>
              <a:defRPr sz="1588"/>
            </a:lvl1pPr>
            <a:lvl2pPr>
              <a:defRPr sz="1412"/>
            </a:lvl2pPr>
            <a:lvl3pPr>
              <a:defRPr sz="1147"/>
            </a:lvl3pPr>
            <a:lvl4pPr>
              <a:defRPr sz="971"/>
            </a:lvl4pPr>
            <a:lvl5pPr>
              <a:defRPr sz="971"/>
            </a:lvl5pPr>
            <a:lvl6pPr>
              <a:defRPr sz="971"/>
            </a:lvl6pPr>
            <a:lvl7pPr>
              <a:defRPr sz="971"/>
            </a:lvl7pPr>
            <a:lvl8pPr>
              <a:defRPr sz="971"/>
            </a:lvl8pPr>
            <a:lvl9pPr>
              <a:defRPr sz="971"/>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3">
            <a:extLst>
              <a:ext uri="{FF2B5EF4-FFF2-40B4-BE49-F238E27FC236}">
                <a16:creationId xmlns:a16="http://schemas.microsoft.com/office/drawing/2014/main" id="{1DE0D242-4C5D-430D-B919-51078723659F}"/>
              </a:ext>
            </a:extLst>
          </p:cNvPr>
          <p:cNvSpPr>
            <a:spLocks noGrp="1"/>
          </p:cNvSpPr>
          <p:nvPr>
            <p:ph type="dt" sz="half" idx="10"/>
          </p:nvPr>
        </p:nvSpPr>
        <p:spPr/>
        <p:txBody>
          <a:bodyPr/>
          <a:lstStyle>
            <a:lvl1pPr>
              <a:defRPr/>
            </a:lvl1pPr>
          </a:lstStyle>
          <a:p>
            <a:pPr>
              <a:defRPr/>
            </a:pPr>
            <a:fld id="{46B3125C-D74F-46DA-BEED-AD758923F02E}" type="datetime1">
              <a:rPr lang="ar-SA"/>
              <a:pPr>
                <a:defRPr/>
              </a:pPr>
              <a:t>01/11/1444</a:t>
            </a:fld>
            <a:endParaRPr lang="ar-SA"/>
          </a:p>
        </p:txBody>
      </p:sp>
      <p:sp>
        <p:nvSpPr>
          <p:cNvPr id="6" name="عنصر نائب للتذييل 4">
            <a:extLst>
              <a:ext uri="{FF2B5EF4-FFF2-40B4-BE49-F238E27FC236}">
                <a16:creationId xmlns:a16="http://schemas.microsoft.com/office/drawing/2014/main" id="{465FF0A4-CBA7-4B44-A98E-070FF2859C76}"/>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FBFD4170-2993-4B5A-A829-7DE98967F0EE}"/>
              </a:ext>
            </a:extLst>
          </p:cNvPr>
          <p:cNvSpPr>
            <a:spLocks noGrp="1"/>
          </p:cNvSpPr>
          <p:nvPr>
            <p:ph type="sldNum" sz="quarter" idx="12"/>
          </p:nvPr>
        </p:nvSpPr>
        <p:spPr/>
        <p:txBody>
          <a:bodyPr/>
          <a:lstStyle>
            <a:lvl1pPr>
              <a:defRPr/>
            </a:lvl1pPr>
          </a:lstStyle>
          <a:p>
            <a:fld id="{CBC64EBE-1923-4876-9F62-A8C3796EBBA3}" type="slidenum">
              <a:rPr lang="ar-SA" altLang="en-US"/>
              <a:pPr/>
              <a:t>‹#›</a:t>
            </a:fld>
            <a:endParaRPr lang="ar-SA" altLang="en-US"/>
          </a:p>
        </p:txBody>
      </p:sp>
    </p:spTree>
    <p:extLst>
      <p:ext uri="{BB962C8B-B14F-4D97-AF65-F5344CB8AC3E}">
        <p14:creationId xmlns:p14="http://schemas.microsoft.com/office/powerpoint/2010/main" val="2085427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609602" y="1534917"/>
            <a:ext cx="5387622" cy="639961"/>
          </a:xfrm>
        </p:spPr>
        <p:txBody>
          <a:bodyPr anchor="b"/>
          <a:lstStyle>
            <a:lvl1pPr marL="0" indent="0">
              <a:buNone/>
              <a:defRPr sz="1412" b="1"/>
            </a:lvl1pPr>
            <a:lvl2pPr marL="261668" indent="0">
              <a:buNone/>
              <a:defRPr sz="1147" b="1"/>
            </a:lvl2pPr>
            <a:lvl3pPr marL="523335" indent="0">
              <a:buNone/>
              <a:defRPr sz="971" b="1"/>
            </a:lvl3pPr>
            <a:lvl4pPr marL="785002" indent="0">
              <a:buNone/>
              <a:defRPr sz="882" b="1"/>
            </a:lvl4pPr>
            <a:lvl5pPr marL="1046669" indent="0">
              <a:buNone/>
              <a:defRPr sz="882" b="1"/>
            </a:lvl5pPr>
            <a:lvl6pPr marL="1308336" indent="0">
              <a:buNone/>
              <a:defRPr sz="882" b="1"/>
            </a:lvl6pPr>
            <a:lvl7pPr marL="1570004" indent="0">
              <a:buNone/>
              <a:defRPr sz="882" b="1"/>
            </a:lvl7pPr>
            <a:lvl8pPr marL="1831671" indent="0">
              <a:buNone/>
              <a:defRPr sz="882" b="1"/>
            </a:lvl8pPr>
            <a:lvl9pPr marL="2093339" indent="0">
              <a:buNone/>
              <a:defRPr sz="882"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09602" y="2174878"/>
            <a:ext cx="5387622" cy="3950890"/>
          </a:xfrm>
        </p:spPr>
        <p:txBody>
          <a:bodyPr/>
          <a:lstStyle>
            <a:lvl1pPr>
              <a:defRPr sz="1412"/>
            </a:lvl1pPr>
            <a:lvl2pPr>
              <a:defRPr sz="1147"/>
            </a:lvl2pPr>
            <a:lvl3pPr>
              <a:defRPr sz="971"/>
            </a:lvl3pPr>
            <a:lvl4pPr>
              <a:defRPr sz="882"/>
            </a:lvl4pPr>
            <a:lvl5pPr>
              <a:defRPr sz="882"/>
            </a:lvl5pPr>
            <a:lvl6pPr>
              <a:defRPr sz="882"/>
            </a:lvl6pPr>
            <a:lvl7pPr>
              <a:defRPr sz="882"/>
            </a:lvl7pPr>
            <a:lvl8pPr>
              <a:defRPr sz="882"/>
            </a:lvl8pPr>
            <a:lvl9pPr>
              <a:defRPr sz="882"/>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93370" y="1534917"/>
            <a:ext cx="5389033" cy="639961"/>
          </a:xfrm>
        </p:spPr>
        <p:txBody>
          <a:bodyPr anchor="b"/>
          <a:lstStyle>
            <a:lvl1pPr marL="0" indent="0">
              <a:buNone/>
              <a:defRPr sz="1412" b="1"/>
            </a:lvl1pPr>
            <a:lvl2pPr marL="261668" indent="0">
              <a:buNone/>
              <a:defRPr sz="1147" b="1"/>
            </a:lvl2pPr>
            <a:lvl3pPr marL="523335" indent="0">
              <a:buNone/>
              <a:defRPr sz="971" b="1"/>
            </a:lvl3pPr>
            <a:lvl4pPr marL="785002" indent="0">
              <a:buNone/>
              <a:defRPr sz="882" b="1"/>
            </a:lvl4pPr>
            <a:lvl5pPr marL="1046669" indent="0">
              <a:buNone/>
              <a:defRPr sz="882" b="1"/>
            </a:lvl5pPr>
            <a:lvl6pPr marL="1308336" indent="0">
              <a:buNone/>
              <a:defRPr sz="882" b="1"/>
            </a:lvl6pPr>
            <a:lvl7pPr marL="1570004" indent="0">
              <a:buNone/>
              <a:defRPr sz="882" b="1"/>
            </a:lvl7pPr>
            <a:lvl8pPr marL="1831671" indent="0">
              <a:buNone/>
              <a:defRPr sz="882" b="1"/>
            </a:lvl8pPr>
            <a:lvl9pPr marL="2093339" indent="0">
              <a:buNone/>
              <a:defRPr sz="882"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93370" y="2174878"/>
            <a:ext cx="5389033" cy="3950890"/>
          </a:xfrm>
        </p:spPr>
        <p:txBody>
          <a:bodyPr/>
          <a:lstStyle>
            <a:lvl1pPr>
              <a:defRPr sz="1412"/>
            </a:lvl1pPr>
            <a:lvl2pPr>
              <a:defRPr sz="1147"/>
            </a:lvl2pPr>
            <a:lvl3pPr>
              <a:defRPr sz="971"/>
            </a:lvl3pPr>
            <a:lvl4pPr>
              <a:defRPr sz="882"/>
            </a:lvl4pPr>
            <a:lvl5pPr>
              <a:defRPr sz="882"/>
            </a:lvl5pPr>
            <a:lvl6pPr>
              <a:defRPr sz="882"/>
            </a:lvl6pPr>
            <a:lvl7pPr>
              <a:defRPr sz="882"/>
            </a:lvl7pPr>
            <a:lvl8pPr>
              <a:defRPr sz="882"/>
            </a:lvl8pPr>
            <a:lvl9pPr>
              <a:defRPr sz="882"/>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3">
            <a:extLst>
              <a:ext uri="{FF2B5EF4-FFF2-40B4-BE49-F238E27FC236}">
                <a16:creationId xmlns:a16="http://schemas.microsoft.com/office/drawing/2014/main" id="{C1925C71-4894-433D-9E95-F280167B040E}"/>
              </a:ext>
            </a:extLst>
          </p:cNvPr>
          <p:cNvSpPr>
            <a:spLocks noGrp="1"/>
          </p:cNvSpPr>
          <p:nvPr>
            <p:ph type="dt" sz="half" idx="10"/>
          </p:nvPr>
        </p:nvSpPr>
        <p:spPr/>
        <p:txBody>
          <a:bodyPr/>
          <a:lstStyle>
            <a:lvl1pPr>
              <a:defRPr/>
            </a:lvl1pPr>
          </a:lstStyle>
          <a:p>
            <a:pPr>
              <a:defRPr/>
            </a:pPr>
            <a:fld id="{F533D2C2-C0B3-4D43-9D62-9C4E6C0E4CFD}" type="datetime1">
              <a:rPr lang="ar-SA"/>
              <a:pPr>
                <a:defRPr/>
              </a:pPr>
              <a:t>01/11/1444</a:t>
            </a:fld>
            <a:endParaRPr lang="ar-SA"/>
          </a:p>
        </p:txBody>
      </p:sp>
      <p:sp>
        <p:nvSpPr>
          <p:cNvPr id="8" name="عنصر نائب للتذييل 4">
            <a:extLst>
              <a:ext uri="{FF2B5EF4-FFF2-40B4-BE49-F238E27FC236}">
                <a16:creationId xmlns:a16="http://schemas.microsoft.com/office/drawing/2014/main" id="{0BC7F20E-8A7F-4F48-9944-D0B74DE6E901}"/>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5">
            <a:extLst>
              <a:ext uri="{FF2B5EF4-FFF2-40B4-BE49-F238E27FC236}">
                <a16:creationId xmlns:a16="http://schemas.microsoft.com/office/drawing/2014/main" id="{C5BF8167-D6C3-4398-9495-38DF44603FED}"/>
              </a:ext>
            </a:extLst>
          </p:cNvPr>
          <p:cNvSpPr>
            <a:spLocks noGrp="1"/>
          </p:cNvSpPr>
          <p:nvPr>
            <p:ph type="sldNum" sz="quarter" idx="12"/>
          </p:nvPr>
        </p:nvSpPr>
        <p:spPr/>
        <p:txBody>
          <a:bodyPr/>
          <a:lstStyle>
            <a:lvl1pPr>
              <a:defRPr/>
            </a:lvl1pPr>
          </a:lstStyle>
          <a:p>
            <a:fld id="{3C406E27-FBF8-4B31-80E7-4D8777ED613C}" type="slidenum">
              <a:rPr lang="ar-SA" altLang="en-US"/>
              <a:pPr/>
              <a:t>‹#›</a:t>
            </a:fld>
            <a:endParaRPr lang="ar-SA" altLang="en-US"/>
          </a:p>
        </p:txBody>
      </p:sp>
    </p:spTree>
    <p:extLst>
      <p:ext uri="{BB962C8B-B14F-4D97-AF65-F5344CB8AC3E}">
        <p14:creationId xmlns:p14="http://schemas.microsoft.com/office/powerpoint/2010/main" val="1913159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3">
            <a:extLst>
              <a:ext uri="{FF2B5EF4-FFF2-40B4-BE49-F238E27FC236}">
                <a16:creationId xmlns:a16="http://schemas.microsoft.com/office/drawing/2014/main" id="{763856FA-01EF-4786-9DFF-B0F534753B12}"/>
              </a:ext>
            </a:extLst>
          </p:cNvPr>
          <p:cNvSpPr>
            <a:spLocks noGrp="1"/>
          </p:cNvSpPr>
          <p:nvPr>
            <p:ph type="dt" sz="half" idx="10"/>
          </p:nvPr>
        </p:nvSpPr>
        <p:spPr/>
        <p:txBody>
          <a:bodyPr/>
          <a:lstStyle>
            <a:lvl1pPr>
              <a:defRPr/>
            </a:lvl1pPr>
          </a:lstStyle>
          <a:p>
            <a:pPr>
              <a:defRPr/>
            </a:pPr>
            <a:fld id="{A6CC4A27-5843-432B-B985-7F7727B2C151}" type="datetime1">
              <a:rPr lang="ar-SA"/>
              <a:pPr>
                <a:defRPr/>
              </a:pPr>
              <a:t>01/11/1444</a:t>
            </a:fld>
            <a:endParaRPr lang="ar-SA"/>
          </a:p>
        </p:txBody>
      </p:sp>
      <p:sp>
        <p:nvSpPr>
          <p:cNvPr id="4" name="عنصر نائب للتذييل 4">
            <a:extLst>
              <a:ext uri="{FF2B5EF4-FFF2-40B4-BE49-F238E27FC236}">
                <a16:creationId xmlns:a16="http://schemas.microsoft.com/office/drawing/2014/main" id="{F4306319-574C-48CB-8A02-11D6DB6D64B8}"/>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5">
            <a:extLst>
              <a:ext uri="{FF2B5EF4-FFF2-40B4-BE49-F238E27FC236}">
                <a16:creationId xmlns:a16="http://schemas.microsoft.com/office/drawing/2014/main" id="{01C4D9B5-D7BC-45B5-BE23-43CB3D8320E1}"/>
              </a:ext>
            </a:extLst>
          </p:cNvPr>
          <p:cNvSpPr>
            <a:spLocks noGrp="1"/>
          </p:cNvSpPr>
          <p:nvPr>
            <p:ph type="sldNum" sz="quarter" idx="12"/>
          </p:nvPr>
        </p:nvSpPr>
        <p:spPr/>
        <p:txBody>
          <a:bodyPr/>
          <a:lstStyle>
            <a:lvl1pPr>
              <a:defRPr/>
            </a:lvl1pPr>
          </a:lstStyle>
          <a:p>
            <a:fld id="{CB220C52-125E-40ED-8B6A-B84FACE3F956}" type="slidenum">
              <a:rPr lang="ar-SA" altLang="en-US"/>
              <a:pPr/>
              <a:t>‹#›</a:t>
            </a:fld>
            <a:endParaRPr lang="ar-SA" altLang="en-US"/>
          </a:p>
        </p:txBody>
      </p:sp>
    </p:spTree>
    <p:extLst>
      <p:ext uri="{BB962C8B-B14F-4D97-AF65-F5344CB8AC3E}">
        <p14:creationId xmlns:p14="http://schemas.microsoft.com/office/powerpoint/2010/main" val="2147224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a:extLst>
              <a:ext uri="{FF2B5EF4-FFF2-40B4-BE49-F238E27FC236}">
                <a16:creationId xmlns:a16="http://schemas.microsoft.com/office/drawing/2014/main" id="{EA82199F-41B5-45CB-87B6-2F098A23C7C8}"/>
              </a:ext>
            </a:extLst>
          </p:cNvPr>
          <p:cNvSpPr>
            <a:spLocks noGrp="1"/>
          </p:cNvSpPr>
          <p:nvPr>
            <p:ph type="dt" sz="half" idx="10"/>
          </p:nvPr>
        </p:nvSpPr>
        <p:spPr/>
        <p:txBody>
          <a:bodyPr/>
          <a:lstStyle>
            <a:lvl1pPr>
              <a:defRPr/>
            </a:lvl1pPr>
          </a:lstStyle>
          <a:p>
            <a:pPr>
              <a:defRPr/>
            </a:pPr>
            <a:fld id="{C7C8EE0A-7305-408F-9839-30A7EC14C1B3}" type="datetime1">
              <a:rPr lang="ar-SA"/>
              <a:pPr>
                <a:defRPr/>
              </a:pPr>
              <a:t>01/11/1444</a:t>
            </a:fld>
            <a:endParaRPr lang="ar-SA"/>
          </a:p>
        </p:txBody>
      </p:sp>
      <p:sp>
        <p:nvSpPr>
          <p:cNvPr id="3" name="عنصر نائب للتذييل 4">
            <a:extLst>
              <a:ext uri="{FF2B5EF4-FFF2-40B4-BE49-F238E27FC236}">
                <a16:creationId xmlns:a16="http://schemas.microsoft.com/office/drawing/2014/main" id="{658378DD-CCBE-4E34-927B-D25DCA02F869}"/>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5">
            <a:extLst>
              <a:ext uri="{FF2B5EF4-FFF2-40B4-BE49-F238E27FC236}">
                <a16:creationId xmlns:a16="http://schemas.microsoft.com/office/drawing/2014/main" id="{B83D32C1-98B0-4C1D-960B-5001F4ED46E9}"/>
              </a:ext>
            </a:extLst>
          </p:cNvPr>
          <p:cNvSpPr>
            <a:spLocks noGrp="1"/>
          </p:cNvSpPr>
          <p:nvPr>
            <p:ph type="sldNum" sz="quarter" idx="12"/>
          </p:nvPr>
        </p:nvSpPr>
        <p:spPr/>
        <p:txBody>
          <a:bodyPr/>
          <a:lstStyle>
            <a:lvl1pPr>
              <a:defRPr/>
            </a:lvl1pPr>
          </a:lstStyle>
          <a:p>
            <a:fld id="{E0C04F61-A3F8-4149-8E2D-B4AC4FF16630}" type="slidenum">
              <a:rPr lang="ar-SA" altLang="en-US"/>
              <a:pPr/>
              <a:t>‹#›</a:t>
            </a:fld>
            <a:endParaRPr lang="ar-SA" altLang="en-US"/>
          </a:p>
        </p:txBody>
      </p:sp>
    </p:spTree>
    <p:extLst>
      <p:ext uri="{BB962C8B-B14F-4D97-AF65-F5344CB8AC3E}">
        <p14:creationId xmlns:p14="http://schemas.microsoft.com/office/powerpoint/2010/main" val="4068649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7" y="272853"/>
            <a:ext cx="4011788" cy="1161851"/>
          </a:xfrm>
        </p:spPr>
        <p:txBody>
          <a:bodyPr anchor="b"/>
          <a:lstStyle>
            <a:lvl1pPr algn="r">
              <a:defRPr sz="1147" b="1"/>
            </a:lvl1pPr>
          </a:lstStyle>
          <a:p>
            <a:r>
              <a:rPr lang="ar-SA"/>
              <a:t>انقر لتحرير نمط العنوان الرئيسي</a:t>
            </a:r>
          </a:p>
        </p:txBody>
      </p:sp>
      <p:sp>
        <p:nvSpPr>
          <p:cNvPr id="3" name="عنصر نائب للمحتوى 2"/>
          <p:cNvSpPr>
            <a:spLocks noGrp="1"/>
          </p:cNvSpPr>
          <p:nvPr>
            <p:ph idx="1"/>
          </p:nvPr>
        </p:nvSpPr>
        <p:spPr>
          <a:xfrm>
            <a:off x="6637867" y="666752"/>
            <a:ext cx="6815667" cy="5852914"/>
          </a:xfrm>
        </p:spPr>
        <p:txBody>
          <a:bodyPr/>
          <a:lstStyle>
            <a:lvl1pPr>
              <a:defRPr sz="1853"/>
            </a:lvl1pPr>
            <a:lvl2pPr>
              <a:defRPr sz="1588"/>
            </a:lvl2pPr>
            <a:lvl3pPr>
              <a:defRPr sz="1412"/>
            </a:lvl3pPr>
            <a:lvl4pPr>
              <a:defRPr sz="1147"/>
            </a:lvl4pPr>
            <a:lvl5pPr>
              <a:defRPr sz="1147"/>
            </a:lvl5pPr>
            <a:lvl6pPr>
              <a:defRPr sz="1147"/>
            </a:lvl6pPr>
            <a:lvl7pPr>
              <a:defRPr sz="1147"/>
            </a:lvl7pPr>
            <a:lvl8pPr>
              <a:defRPr sz="1147"/>
            </a:lvl8pPr>
            <a:lvl9pPr>
              <a:defRPr sz="1147"/>
            </a:lvl9pPr>
          </a:lstStyle>
          <a:p>
            <a:pPr lvl="0"/>
            <a:r>
              <a:rPr lang="ar-SA" dirty="0"/>
              <a:t>انقر لتحرير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p>
        </p:txBody>
      </p:sp>
      <p:sp>
        <p:nvSpPr>
          <p:cNvPr id="4" name="عنصر نائب للنص 3"/>
          <p:cNvSpPr>
            <a:spLocks noGrp="1"/>
          </p:cNvSpPr>
          <p:nvPr>
            <p:ph type="body" sz="half" idx="2"/>
          </p:nvPr>
        </p:nvSpPr>
        <p:spPr>
          <a:xfrm>
            <a:off x="609607" y="1434704"/>
            <a:ext cx="4011788" cy="4691063"/>
          </a:xfrm>
        </p:spPr>
        <p:txBody>
          <a:bodyPr/>
          <a:lstStyle>
            <a:lvl1pPr marL="0" indent="0">
              <a:buNone/>
              <a:defRPr sz="794"/>
            </a:lvl1pPr>
            <a:lvl2pPr marL="261668" indent="0">
              <a:buNone/>
              <a:defRPr sz="706"/>
            </a:lvl2pPr>
            <a:lvl3pPr marL="523335" indent="0">
              <a:buNone/>
              <a:defRPr sz="618"/>
            </a:lvl3pPr>
            <a:lvl4pPr marL="785002" indent="0">
              <a:buNone/>
              <a:defRPr sz="618"/>
            </a:lvl4pPr>
            <a:lvl5pPr marL="1046669" indent="0">
              <a:buNone/>
              <a:defRPr sz="618"/>
            </a:lvl5pPr>
            <a:lvl6pPr marL="1308336" indent="0">
              <a:buNone/>
              <a:defRPr sz="618"/>
            </a:lvl6pPr>
            <a:lvl7pPr marL="1570004" indent="0">
              <a:buNone/>
              <a:defRPr sz="618"/>
            </a:lvl7pPr>
            <a:lvl8pPr marL="1831671" indent="0">
              <a:buNone/>
              <a:defRPr sz="618"/>
            </a:lvl8pPr>
            <a:lvl9pPr marL="2093339" indent="0">
              <a:buNone/>
              <a:defRPr sz="618"/>
            </a:lvl9pPr>
          </a:lstStyle>
          <a:p>
            <a:pPr lvl="0"/>
            <a:r>
              <a:rPr lang="ar-SA"/>
              <a:t>انقر لتحرير أنماط النص الرئيسي</a:t>
            </a:r>
          </a:p>
        </p:txBody>
      </p:sp>
      <p:sp>
        <p:nvSpPr>
          <p:cNvPr id="5" name="عنصر نائب للتاريخ 3">
            <a:extLst>
              <a:ext uri="{FF2B5EF4-FFF2-40B4-BE49-F238E27FC236}">
                <a16:creationId xmlns:a16="http://schemas.microsoft.com/office/drawing/2014/main" id="{9CBBBDDF-664F-4F5A-A589-11194D20D685}"/>
              </a:ext>
            </a:extLst>
          </p:cNvPr>
          <p:cNvSpPr>
            <a:spLocks noGrp="1"/>
          </p:cNvSpPr>
          <p:nvPr>
            <p:ph type="dt" sz="half" idx="10"/>
          </p:nvPr>
        </p:nvSpPr>
        <p:spPr/>
        <p:txBody>
          <a:bodyPr/>
          <a:lstStyle>
            <a:lvl1pPr>
              <a:defRPr/>
            </a:lvl1pPr>
          </a:lstStyle>
          <a:p>
            <a:pPr>
              <a:defRPr/>
            </a:pPr>
            <a:fld id="{6BFFFF18-2A99-4D1F-9368-600085D6910F}" type="datetime1">
              <a:rPr lang="ar-SA"/>
              <a:pPr>
                <a:defRPr/>
              </a:pPr>
              <a:t>01/11/1444</a:t>
            </a:fld>
            <a:endParaRPr lang="ar-SA"/>
          </a:p>
        </p:txBody>
      </p:sp>
      <p:sp>
        <p:nvSpPr>
          <p:cNvPr id="6" name="عنصر نائب للتذييل 4">
            <a:extLst>
              <a:ext uri="{FF2B5EF4-FFF2-40B4-BE49-F238E27FC236}">
                <a16:creationId xmlns:a16="http://schemas.microsoft.com/office/drawing/2014/main" id="{D9E23201-FE21-4D50-912D-FA0B44C9A28A}"/>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C6913734-72B4-4928-AD68-F05447A47862}"/>
              </a:ext>
            </a:extLst>
          </p:cNvPr>
          <p:cNvSpPr>
            <a:spLocks noGrp="1"/>
          </p:cNvSpPr>
          <p:nvPr>
            <p:ph type="sldNum" sz="quarter" idx="12"/>
          </p:nvPr>
        </p:nvSpPr>
        <p:spPr/>
        <p:txBody>
          <a:bodyPr/>
          <a:lstStyle>
            <a:lvl1pPr>
              <a:defRPr/>
            </a:lvl1pPr>
          </a:lstStyle>
          <a:p>
            <a:fld id="{9DE667FA-E931-404E-95F9-1F5852AD44BB}" type="slidenum">
              <a:rPr lang="ar-SA" altLang="en-US"/>
              <a:pPr/>
              <a:t>‹#›</a:t>
            </a:fld>
            <a:endParaRPr lang="ar-SA" altLang="en-US"/>
          </a:p>
        </p:txBody>
      </p:sp>
    </p:spTree>
    <p:extLst>
      <p:ext uri="{BB962C8B-B14F-4D97-AF65-F5344CB8AC3E}">
        <p14:creationId xmlns:p14="http://schemas.microsoft.com/office/powerpoint/2010/main" val="252110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CB5101-AA90-40BD-8864-F73F288C2188}"/>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7672554E-9587-4919-9BAC-666F5B8CE3BC}"/>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554C00FB-6F4D-4042-9AE3-D15E889035D6}"/>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6B3E1930-2605-4FB4-91E9-423361020DA9}"/>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A3AB45D9-84E7-4703-B5CB-04C3351D8699}"/>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426811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90423" y="4800206"/>
            <a:ext cx="7315200" cy="567532"/>
          </a:xfrm>
        </p:spPr>
        <p:txBody>
          <a:bodyPr anchor="b"/>
          <a:lstStyle>
            <a:lvl1pPr algn="r">
              <a:defRPr sz="1147" b="1"/>
            </a:lvl1pPr>
          </a:lstStyle>
          <a:p>
            <a:r>
              <a:rPr lang="ar-SA"/>
              <a:t>انقر لتحرير نمط العنوان الرئيسي</a:t>
            </a:r>
          </a:p>
        </p:txBody>
      </p:sp>
      <p:sp>
        <p:nvSpPr>
          <p:cNvPr id="3" name="عنصر نائب للصورة 2"/>
          <p:cNvSpPr>
            <a:spLocks noGrp="1"/>
          </p:cNvSpPr>
          <p:nvPr>
            <p:ph type="pic" idx="1"/>
          </p:nvPr>
        </p:nvSpPr>
        <p:spPr>
          <a:xfrm>
            <a:off x="2390423" y="613173"/>
            <a:ext cx="7315200" cy="4114602"/>
          </a:xfrm>
        </p:spPr>
        <p:txBody>
          <a:bodyPr rtlCol="1">
            <a:normAutofit/>
          </a:bodyPr>
          <a:lstStyle>
            <a:lvl1pPr marL="0" indent="0">
              <a:buNone/>
              <a:defRPr sz="1853"/>
            </a:lvl1pPr>
            <a:lvl2pPr marL="261668" indent="0">
              <a:buNone/>
              <a:defRPr sz="1588"/>
            </a:lvl2pPr>
            <a:lvl3pPr marL="523335" indent="0">
              <a:buNone/>
              <a:defRPr sz="1412"/>
            </a:lvl3pPr>
            <a:lvl4pPr marL="785002" indent="0">
              <a:buNone/>
              <a:defRPr sz="1147"/>
            </a:lvl4pPr>
            <a:lvl5pPr marL="1046669" indent="0">
              <a:buNone/>
              <a:defRPr sz="1147"/>
            </a:lvl5pPr>
            <a:lvl6pPr marL="1308336" indent="0">
              <a:buNone/>
              <a:defRPr sz="1147"/>
            </a:lvl6pPr>
            <a:lvl7pPr marL="1570004" indent="0">
              <a:buNone/>
              <a:defRPr sz="1147"/>
            </a:lvl7pPr>
            <a:lvl8pPr marL="1831671" indent="0">
              <a:buNone/>
              <a:defRPr sz="1147"/>
            </a:lvl8pPr>
            <a:lvl9pPr marL="2093339" indent="0">
              <a:buNone/>
              <a:defRPr sz="1147"/>
            </a:lvl9pPr>
          </a:lstStyle>
          <a:p>
            <a:pPr lvl="0"/>
            <a:endParaRPr lang="ar-SA" noProof="0"/>
          </a:p>
        </p:txBody>
      </p:sp>
      <p:sp>
        <p:nvSpPr>
          <p:cNvPr id="4" name="عنصر نائب للنص 3"/>
          <p:cNvSpPr>
            <a:spLocks noGrp="1"/>
          </p:cNvSpPr>
          <p:nvPr>
            <p:ph type="body" sz="half" idx="2"/>
          </p:nvPr>
        </p:nvSpPr>
        <p:spPr>
          <a:xfrm>
            <a:off x="2390423" y="5367737"/>
            <a:ext cx="7315200" cy="804665"/>
          </a:xfrm>
        </p:spPr>
        <p:txBody>
          <a:bodyPr/>
          <a:lstStyle>
            <a:lvl1pPr marL="0" indent="0">
              <a:buNone/>
              <a:defRPr sz="794"/>
            </a:lvl1pPr>
            <a:lvl2pPr marL="261668" indent="0">
              <a:buNone/>
              <a:defRPr sz="706"/>
            </a:lvl2pPr>
            <a:lvl3pPr marL="523335" indent="0">
              <a:buNone/>
              <a:defRPr sz="618"/>
            </a:lvl3pPr>
            <a:lvl4pPr marL="785002" indent="0">
              <a:buNone/>
              <a:defRPr sz="618"/>
            </a:lvl4pPr>
            <a:lvl5pPr marL="1046669" indent="0">
              <a:buNone/>
              <a:defRPr sz="618"/>
            </a:lvl5pPr>
            <a:lvl6pPr marL="1308336" indent="0">
              <a:buNone/>
              <a:defRPr sz="618"/>
            </a:lvl6pPr>
            <a:lvl7pPr marL="1570004" indent="0">
              <a:buNone/>
              <a:defRPr sz="618"/>
            </a:lvl7pPr>
            <a:lvl8pPr marL="1831671" indent="0">
              <a:buNone/>
              <a:defRPr sz="618"/>
            </a:lvl8pPr>
            <a:lvl9pPr marL="2093339" indent="0">
              <a:buNone/>
              <a:defRPr sz="618"/>
            </a:lvl9pPr>
          </a:lstStyle>
          <a:p>
            <a:pPr lvl="0"/>
            <a:r>
              <a:rPr lang="ar-SA"/>
              <a:t>انقر لتحرير أنماط النص الرئيسي</a:t>
            </a:r>
          </a:p>
        </p:txBody>
      </p:sp>
      <p:sp>
        <p:nvSpPr>
          <p:cNvPr id="5" name="عنصر نائب للتاريخ 3">
            <a:extLst>
              <a:ext uri="{FF2B5EF4-FFF2-40B4-BE49-F238E27FC236}">
                <a16:creationId xmlns:a16="http://schemas.microsoft.com/office/drawing/2014/main" id="{69124CD8-C64C-47BD-AE14-2C19ADE699CA}"/>
              </a:ext>
            </a:extLst>
          </p:cNvPr>
          <p:cNvSpPr>
            <a:spLocks noGrp="1"/>
          </p:cNvSpPr>
          <p:nvPr>
            <p:ph type="dt" sz="half" idx="10"/>
          </p:nvPr>
        </p:nvSpPr>
        <p:spPr/>
        <p:txBody>
          <a:bodyPr/>
          <a:lstStyle>
            <a:lvl1pPr>
              <a:defRPr/>
            </a:lvl1pPr>
          </a:lstStyle>
          <a:p>
            <a:pPr>
              <a:defRPr/>
            </a:pPr>
            <a:fld id="{D6A3A379-6F1C-45F7-846E-033A47A7CC29}" type="datetime1">
              <a:rPr lang="ar-SA"/>
              <a:pPr>
                <a:defRPr/>
              </a:pPr>
              <a:t>01/11/1444</a:t>
            </a:fld>
            <a:endParaRPr lang="ar-SA"/>
          </a:p>
        </p:txBody>
      </p:sp>
      <p:sp>
        <p:nvSpPr>
          <p:cNvPr id="6" name="عنصر نائب للتذييل 4">
            <a:extLst>
              <a:ext uri="{FF2B5EF4-FFF2-40B4-BE49-F238E27FC236}">
                <a16:creationId xmlns:a16="http://schemas.microsoft.com/office/drawing/2014/main" id="{B9C0C011-181E-4B6A-A57A-2CEF6D2B2869}"/>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5">
            <a:extLst>
              <a:ext uri="{FF2B5EF4-FFF2-40B4-BE49-F238E27FC236}">
                <a16:creationId xmlns:a16="http://schemas.microsoft.com/office/drawing/2014/main" id="{57ECEF94-4243-4669-9B02-39BEFEBE40D0}"/>
              </a:ext>
            </a:extLst>
          </p:cNvPr>
          <p:cNvSpPr>
            <a:spLocks noGrp="1"/>
          </p:cNvSpPr>
          <p:nvPr>
            <p:ph type="sldNum" sz="quarter" idx="12"/>
          </p:nvPr>
        </p:nvSpPr>
        <p:spPr/>
        <p:txBody>
          <a:bodyPr/>
          <a:lstStyle>
            <a:lvl1pPr>
              <a:defRPr/>
            </a:lvl1pPr>
          </a:lstStyle>
          <a:p>
            <a:fld id="{FCAD80E0-3AF1-4CA2-B992-04BDFD5CCD6D}" type="slidenum">
              <a:rPr lang="ar-SA" altLang="en-US"/>
              <a:pPr/>
              <a:t>‹#›</a:t>
            </a:fld>
            <a:endParaRPr lang="ar-SA" altLang="en-US"/>
          </a:p>
        </p:txBody>
      </p:sp>
    </p:spTree>
    <p:extLst>
      <p:ext uri="{BB962C8B-B14F-4D97-AF65-F5344CB8AC3E}">
        <p14:creationId xmlns:p14="http://schemas.microsoft.com/office/powerpoint/2010/main" val="34563629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69ED74F4-6D5F-4677-BFA7-9445F497D105}"/>
              </a:ext>
            </a:extLst>
          </p:cNvPr>
          <p:cNvSpPr>
            <a:spLocks noGrp="1"/>
          </p:cNvSpPr>
          <p:nvPr>
            <p:ph type="dt" sz="half" idx="10"/>
          </p:nvPr>
        </p:nvSpPr>
        <p:spPr/>
        <p:txBody>
          <a:bodyPr/>
          <a:lstStyle>
            <a:lvl1pPr>
              <a:defRPr/>
            </a:lvl1pPr>
          </a:lstStyle>
          <a:p>
            <a:pPr>
              <a:defRPr/>
            </a:pPr>
            <a:fld id="{EBB37791-A701-44B5-9DAD-F634D9E6FF43}"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B2D81D47-BEB5-4370-809F-8453CB33F2FF}"/>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6BBFFFB1-1493-484F-B2D1-46009FAD1491}"/>
              </a:ext>
            </a:extLst>
          </p:cNvPr>
          <p:cNvSpPr>
            <a:spLocks noGrp="1"/>
          </p:cNvSpPr>
          <p:nvPr>
            <p:ph type="sldNum" sz="quarter" idx="12"/>
          </p:nvPr>
        </p:nvSpPr>
        <p:spPr/>
        <p:txBody>
          <a:bodyPr/>
          <a:lstStyle>
            <a:lvl1pPr>
              <a:defRPr/>
            </a:lvl1pPr>
          </a:lstStyle>
          <a:p>
            <a:fld id="{83AA1FDB-2762-4F63-A6E3-745C8C8CD02F}" type="slidenum">
              <a:rPr lang="ar-SA" altLang="en-US"/>
              <a:pPr/>
              <a:t>‹#›</a:t>
            </a:fld>
            <a:endParaRPr lang="ar-SA" altLang="en-US"/>
          </a:p>
        </p:txBody>
      </p:sp>
    </p:spTree>
    <p:extLst>
      <p:ext uri="{BB962C8B-B14F-4D97-AF65-F5344CB8AC3E}">
        <p14:creationId xmlns:p14="http://schemas.microsoft.com/office/powerpoint/2010/main" val="3668360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842"/>
            <a:ext cx="2743200" cy="5850929"/>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09600" y="274842"/>
            <a:ext cx="8094133" cy="5850929"/>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AE24BC7D-C872-4767-8C02-E9765B08A004}"/>
              </a:ext>
            </a:extLst>
          </p:cNvPr>
          <p:cNvSpPr>
            <a:spLocks noGrp="1"/>
          </p:cNvSpPr>
          <p:nvPr>
            <p:ph type="dt" sz="half" idx="10"/>
          </p:nvPr>
        </p:nvSpPr>
        <p:spPr/>
        <p:txBody>
          <a:bodyPr/>
          <a:lstStyle>
            <a:lvl1pPr>
              <a:defRPr/>
            </a:lvl1pPr>
          </a:lstStyle>
          <a:p>
            <a:pPr>
              <a:defRPr/>
            </a:pPr>
            <a:fld id="{AC35CD9C-FACD-4600-8E9A-776B93A68A87}"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B2DFF431-B08D-47E8-BC4E-38A6DF639D63}"/>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5">
            <a:extLst>
              <a:ext uri="{FF2B5EF4-FFF2-40B4-BE49-F238E27FC236}">
                <a16:creationId xmlns:a16="http://schemas.microsoft.com/office/drawing/2014/main" id="{47AF04EA-7A30-4658-AECA-52A4FAD11009}"/>
              </a:ext>
            </a:extLst>
          </p:cNvPr>
          <p:cNvSpPr>
            <a:spLocks noGrp="1"/>
          </p:cNvSpPr>
          <p:nvPr>
            <p:ph type="sldNum" sz="quarter" idx="12"/>
          </p:nvPr>
        </p:nvSpPr>
        <p:spPr/>
        <p:txBody>
          <a:bodyPr/>
          <a:lstStyle>
            <a:lvl1pPr>
              <a:defRPr/>
            </a:lvl1pPr>
          </a:lstStyle>
          <a:p>
            <a:fld id="{1CDB4318-173B-4180-99D8-E043E9CB02D0}" type="slidenum">
              <a:rPr lang="ar-SA" altLang="en-US"/>
              <a:pPr/>
              <a:t>‹#›</a:t>
            </a:fld>
            <a:endParaRPr lang="ar-SA" altLang="en-US"/>
          </a:p>
        </p:txBody>
      </p:sp>
    </p:spTree>
    <p:extLst>
      <p:ext uri="{BB962C8B-B14F-4D97-AF65-F5344CB8AC3E}">
        <p14:creationId xmlns:p14="http://schemas.microsoft.com/office/powerpoint/2010/main" val="1320663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تخطيط مخص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3">
            <a:extLst>
              <a:ext uri="{FF2B5EF4-FFF2-40B4-BE49-F238E27FC236}">
                <a16:creationId xmlns:a16="http://schemas.microsoft.com/office/drawing/2014/main" id="{EEDA8E20-3DF1-4BB5-A5CE-B0A2AF2D98DB}"/>
              </a:ext>
            </a:extLst>
          </p:cNvPr>
          <p:cNvSpPr>
            <a:spLocks noGrp="1"/>
          </p:cNvSpPr>
          <p:nvPr>
            <p:ph type="dt" sz="half" idx="10"/>
          </p:nvPr>
        </p:nvSpPr>
        <p:spPr/>
        <p:txBody>
          <a:bodyPr/>
          <a:lstStyle>
            <a:lvl1pPr>
              <a:defRPr/>
            </a:lvl1pPr>
          </a:lstStyle>
          <a:p>
            <a:pPr>
              <a:defRPr/>
            </a:pPr>
            <a:fld id="{9AF44F0C-F80B-4D2F-A1CA-80156A42D8E7}" type="datetime1">
              <a:rPr lang="ar-SA"/>
              <a:pPr>
                <a:defRPr/>
              </a:pPr>
              <a:t>01/11/1444</a:t>
            </a:fld>
            <a:endParaRPr lang="ar-SA"/>
          </a:p>
        </p:txBody>
      </p:sp>
      <p:sp>
        <p:nvSpPr>
          <p:cNvPr id="4" name="عنصر نائب للتذييل 4">
            <a:extLst>
              <a:ext uri="{FF2B5EF4-FFF2-40B4-BE49-F238E27FC236}">
                <a16:creationId xmlns:a16="http://schemas.microsoft.com/office/drawing/2014/main" id="{26149067-ED7F-4A2D-AB71-1337AC441EBA}"/>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5">
            <a:extLst>
              <a:ext uri="{FF2B5EF4-FFF2-40B4-BE49-F238E27FC236}">
                <a16:creationId xmlns:a16="http://schemas.microsoft.com/office/drawing/2014/main" id="{AE3396D1-FCA7-4EBF-8FA0-5FBE7599E559}"/>
              </a:ext>
            </a:extLst>
          </p:cNvPr>
          <p:cNvSpPr>
            <a:spLocks noGrp="1"/>
          </p:cNvSpPr>
          <p:nvPr>
            <p:ph type="sldNum" sz="quarter" idx="12"/>
          </p:nvPr>
        </p:nvSpPr>
        <p:spPr/>
        <p:txBody>
          <a:bodyPr/>
          <a:lstStyle>
            <a:lvl1pPr>
              <a:defRPr/>
            </a:lvl1pPr>
          </a:lstStyle>
          <a:p>
            <a:fld id="{1DF57B58-9EBB-49C3-B885-CFF9B0661BAB}" type="slidenum">
              <a:rPr lang="ar-SA" altLang="en-US"/>
              <a:pPr/>
              <a:t>‹#›</a:t>
            </a:fld>
            <a:endParaRPr lang="ar-SA" altLang="en-US"/>
          </a:p>
        </p:txBody>
      </p:sp>
    </p:spTree>
    <p:extLst>
      <p:ext uri="{BB962C8B-B14F-4D97-AF65-F5344CB8AC3E}">
        <p14:creationId xmlns:p14="http://schemas.microsoft.com/office/powerpoint/2010/main" val="349712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a:t>انقر لتحرير نمط العنوان الرئيسي</a:t>
            </a:r>
          </a:p>
        </p:txBody>
      </p:sp>
      <p:sp>
        <p:nvSpPr>
          <p:cNvPr id="3" name="عنصر نائب للجدول 2"/>
          <p:cNvSpPr>
            <a:spLocks noGrp="1"/>
          </p:cNvSpPr>
          <p:nvPr>
            <p:ph type="tbl" idx="1"/>
          </p:nvPr>
        </p:nvSpPr>
        <p:spPr>
          <a:xfrm>
            <a:off x="609600" y="1600206"/>
            <a:ext cx="10972800" cy="4525963"/>
          </a:xfrm>
        </p:spPr>
        <p:txBody>
          <a:bodyPr rtlCol="1">
            <a:normAutofit/>
          </a:bodyPr>
          <a:lstStyle/>
          <a:p>
            <a:pPr lvl="0"/>
            <a:endParaRPr lang="ar-SA" noProof="0"/>
          </a:p>
        </p:txBody>
      </p:sp>
      <p:sp>
        <p:nvSpPr>
          <p:cNvPr id="4" name="عنصر نائب للتاريخ 3">
            <a:extLst>
              <a:ext uri="{FF2B5EF4-FFF2-40B4-BE49-F238E27FC236}">
                <a16:creationId xmlns:a16="http://schemas.microsoft.com/office/drawing/2014/main" id="{97AA302B-367F-46F0-933A-04173822EFB9}"/>
              </a:ext>
            </a:extLst>
          </p:cNvPr>
          <p:cNvSpPr>
            <a:spLocks noGrp="1"/>
          </p:cNvSpPr>
          <p:nvPr>
            <p:ph type="dt" sz="half" idx="10"/>
          </p:nvPr>
        </p:nvSpPr>
        <p:spPr>
          <a:xfrm>
            <a:off x="8739073" y="6244478"/>
            <a:ext cx="2843696" cy="476250"/>
          </a:xfrm>
        </p:spPr>
        <p:txBody>
          <a:bodyPr/>
          <a:lstStyle>
            <a:lvl1pPr>
              <a:defRPr/>
            </a:lvl1pPr>
          </a:lstStyle>
          <a:p>
            <a:pPr>
              <a:defRPr/>
            </a:pPr>
            <a:fld id="{CDB5B469-882F-4295-81D3-8D78B4C13A95}" type="datetime1">
              <a:rPr lang="ar-SA"/>
              <a:pPr>
                <a:defRPr/>
              </a:pPr>
              <a:t>01/11/1444</a:t>
            </a:fld>
            <a:endParaRPr lang="en-US"/>
          </a:p>
        </p:txBody>
      </p:sp>
      <p:sp>
        <p:nvSpPr>
          <p:cNvPr id="5" name="عنصر نائب للتذييل 4">
            <a:extLst>
              <a:ext uri="{FF2B5EF4-FFF2-40B4-BE49-F238E27FC236}">
                <a16:creationId xmlns:a16="http://schemas.microsoft.com/office/drawing/2014/main" id="{A7651F81-B368-4859-B4C6-98B630B836F5}"/>
              </a:ext>
            </a:extLst>
          </p:cNvPr>
          <p:cNvSpPr>
            <a:spLocks noGrp="1"/>
          </p:cNvSpPr>
          <p:nvPr>
            <p:ph type="ftr" sz="quarter" idx="11"/>
          </p:nvPr>
        </p:nvSpPr>
        <p:spPr>
          <a:xfrm>
            <a:off x="4167073" y="6244478"/>
            <a:ext cx="3857855" cy="476250"/>
          </a:xfrm>
        </p:spPr>
        <p:txBody>
          <a:bodyPr/>
          <a:lstStyle>
            <a:lvl1pPr>
              <a:defRPr/>
            </a:lvl1pPr>
          </a:lstStyle>
          <a:p>
            <a:pPr>
              <a:defRPr/>
            </a:pPr>
            <a:endParaRPr lang="en-US"/>
          </a:p>
        </p:txBody>
      </p:sp>
      <p:sp>
        <p:nvSpPr>
          <p:cNvPr id="6" name="عنصر نائب لرقم الشريحة 5">
            <a:extLst>
              <a:ext uri="{FF2B5EF4-FFF2-40B4-BE49-F238E27FC236}">
                <a16:creationId xmlns:a16="http://schemas.microsoft.com/office/drawing/2014/main" id="{C911D4B0-32C1-48FE-83E7-025050445B38}"/>
              </a:ext>
            </a:extLst>
          </p:cNvPr>
          <p:cNvSpPr>
            <a:spLocks noGrp="1"/>
          </p:cNvSpPr>
          <p:nvPr>
            <p:ph type="sldNum" sz="quarter" idx="12"/>
          </p:nvPr>
        </p:nvSpPr>
        <p:spPr>
          <a:xfrm>
            <a:off x="609233" y="6244478"/>
            <a:ext cx="2843695" cy="476250"/>
          </a:xfrm>
        </p:spPr>
        <p:txBody>
          <a:bodyPr/>
          <a:lstStyle>
            <a:lvl1pPr>
              <a:defRPr/>
            </a:lvl1pPr>
          </a:lstStyle>
          <a:p>
            <a:fld id="{FDF5E442-1F6D-4809-8AFD-59CBEC819EA8}" type="slidenum">
              <a:rPr lang="ar-SA" altLang="en-US"/>
              <a:pPr/>
              <a:t>‹#›</a:t>
            </a:fld>
            <a:endParaRPr lang="en-US" altLang="en-US"/>
          </a:p>
        </p:txBody>
      </p:sp>
    </p:spTree>
    <p:extLst>
      <p:ext uri="{BB962C8B-B14F-4D97-AF65-F5344CB8AC3E}">
        <p14:creationId xmlns:p14="http://schemas.microsoft.com/office/powerpoint/2010/main" val="2947437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09600" y="277817"/>
            <a:ext cx="10972800" cy="58531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MA"/>
          </a:p>
        </p:txBody>
      </p:sp>
      <p:sp>
        <p:nvSpPr>
          <p:cNvPr id="3" name="Rectangle 40">
            <a:extLst>
              <a:ext uri="{FF2B5EF4-FFF2-40B4-BE49-F238E27FC236}">
                <a16:creationId xmlns:a16="http://schemas.microsoft.com/office/drawing/2014/main" id="{3BB04127-C465-499D-ADB5-B68A0A689BED}"/>
              </a:ext>
            </a:extLst>
          </p:cNvPr>
          <p:cNvSpPr>
            <a:spLocks noGrp="1" noChangeArrowheads="1"/>
          </p:cNvSpPr>
          <p:nvPr>
            <p:ph type="dt" sz="half" idx="10"/>
          </p:nvPr>
        </p:nvSpPr>
        <p:spPr/>
        <p:txBody>
          <a:bodyPr/>
          <a:lstStyle>
            <a:lvl1pPr>
              <a:defRPr/>
            </a:lvl1pPr>
          </a:lstStyle>
          <a:p>
            <a:pPr>
              <a:defRPr/>
            </a:pPr>
            <a:fld id="{143321BB-D4DB-483E-97BB-DD8C16F55E3B}" type="datetime1">
              <a:rPr lang="ar-SA"/>
              <a:pPr>
                <a:defRPr/>
              </a:pPr>
              <a:t>01/11/1444</a:t>
            </a:fld>
            <a:endParaRPr lang="fr-FR"/>
          </a:p>
        </p:txBody>
      </p:sp>
      <p:sp>
        <p:nvSpPr>
          <p:cNvPr id="4" name="Rectangle 41">
            <a:extLst>
              <a:ext uri="{FF2B5EF4-FFF2-40B4-BE49-F238E27FC236}">
                <a16:creationId xmlns:a16="http://schemas.microsoft.com/office/drawing/2014/main" id="{B59BD5BE-715A-4B54-BE93-5FFD5A0C064F}"/>
              </a:ext>
            </a:extLst>
          </p:cNvPr>
          <p:cNvSpPr>
            <a:spLocks noGrp="1" noChangeArrowheads="1"/>
          </p:cNvSpPr>
          <p:nvPr>
            <p:ph type="ftr" sz="quarter" idx="11"/>
          </p:nvPr>
        </p:nvSpPr>
        <p:spPr/>
        <p:txBody>
          <a:bodyPr/>
          <a:lstStyle>
            <a:lvl1pPr>
              <a:defRPr/>
            </a:lvl1pPr>
          </a:lstStyle>
          <a:p>
            <a:pPr>
              <a:defRPr/>
            </a:pPr>
            <a:endParaRPr lang="fr-FR"/>
          </a:p>
        </p:txBody>
      </p:sp>
      <p:sp>
        <p:nvSpPr>
          <p:cNvPr id="5" name="Rectangle 42">
            <a:extLst>
              <a:ext uri="{FF2B5EF4-FFF2-40B4-BE49-F238E27FC236}">
                <a16:creationId xmlns:a16="http://schemas.microsoft.com/office/drawing/2014/main" id="{5B2D81D5-6FAB-453F-98C1-D3477BF9C0F0}"/>
              </a:ext>
            </a:extLst>
          </p:cNvPr>
          <p:cNvSpPr>
            <a:spLocks noGrp="1" noChangeArrowheads="1"/>
          </p:cNvSpPr>
          <p:nvPr>
            <p:ph type="sldNum" sz="quarter" idx="12"/>
          </p:nvPr>
        </p:nvSpPr>
        <p:spPr/>
        <p:txBody>
          <a:bodyPr/>
          <a:lstStyle>
            <a:lvl1pPr>
              <a:defRPr/>
            </a:lvl1pPr>
          </a:lstStyle>
          <a:p>
            <a:fld id="{019F6B70-A37F-40B9-B46B-7925BA4A7A53}" type="slidenum">
              <a:rPr lang="ar-SA" altLang="en-US"/>
              <a:pPr/>
              <a:t>‹#›</a:t>
            </a:fld>
            <a:endParaRPr lang="fr-FR" altLang="en-US"/>
          </a:p>
        </p:txBody>
      </p:sp>
    </p:spTree>
    <p:extLst>
      <p:ext uri="{BB962C8B-B14F-4D97-AF65-F5344CB8AC3E}">
        <p14:creationId xmlns:p14="http://schemas.microsoft.com/office/powerpoint/2010/main" val="300588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C0798BC-805C-4878-9CC7-C7DBA7D8FE45}"/>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5B72E42E-E561-4D64-947F-C5E613742A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648A00E4-EA82-4838-8360-2E422C2FE766}"/>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92AA488A-B5AC-4BF2-B0D7-A49DBF5F44BF}"/>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B90AD3E2-A539-4E53-B3D0-113EF1E10492}"/>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173241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51CA22E-232C-43D8-AE54-F213766A812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E503C1BC-BB53-4967-9377-D37FE4E95A19}"/>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3F380666-492F-4BCC-B4FC-FC74816B9225}"/>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E80229FE-0581-4723-A1FD-4256852FB3A0}"/>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6" name="عنصر نائب للتذييل 5">
            <a:extLst>
              <a:ext uri="{FF2B5EF4-FFF2-40B4-BE49-F238E27FC236}">
                <a16:creationId xmlns:a16="http://schemas.microsoft.com/office/drawing/2014/main" id="{50F59721-2E8D-40E0-860D-EE17E2DEEF3F}"/>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093A804B-75E3-42DB-8FB2-D944B9583019}"/>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345749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5EF266-E70E-408A-A583-F66E3166043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EEB9E0E4-FD0E-480C-AA71-39E2602167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AF573DE1-925B-4E34-A2A3-5000E3391BCA}"/>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A7CE79A4-CC38-49CC-832C-884A012D72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4F10D81-0104-4013-BE23-2A2A0CBDF7ED}"/>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FC86E22E-A1F9-4901-8825-54C84122BE7A}"/>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8" name="عنصر نائب للتذييل 7">
            <a:extLst>
              <a:ext uri="{FF2B5EF4-FFF2-40B4-BE49-F238E27FC236}">
                <a16:creationId xmlns:a16="http://schemas.microsoft.com/office/drawing/2014/main" id="{AEE68084-27DD-4503-8926-1B42315D9204}"/>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CD51A779-152E-417E-B815-5FF753016F18}"/>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239232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23D297-BEEE-4166-A392-2B6322F2A4E2}"/>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220739F1-02C6-4E47-AED5-6442863425DC}"/>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4" name="عنصر نائب للتذييل 3">
            <a:extLst>
              <a:ext uri="{FF2B5EF4-FFF2-40B4-BE49-F238E27FC236}">
                <a16:creationId xmlns:a16="http://schemas.microsoft.com/office/drawing/2014/main" id="{88E983EB-1D72-4FA0-87F4-1799B9A7BFE0}"/>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37F6BA94-759A-4F29-8252-131338D66F45}"/>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236784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618B567-96A7-42EB-B848-227C28CE641E}"/>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3" name="عنصر نائب للتذييل 2">
            <a:extLst>
              <a:ext uri="{FF2B5EF4-FFF2-40B4-BE49-F238E27FC236}">
                <a16:creationId xmlns:a16="http://schemas.microsoft.com/office/drawing/2014/main" id="{8DBF2B98-49F3-4B44-A78D-60E544A89ADA}"/>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E0D4AD88-7BFF-4C19-9BBC-6ED674479074}"/>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247685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438DEA-1068-42D9-A804-8CFA20884FC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DC5EA449-4C4F-4424-81EA-0C40503266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7444FA7C-7B07-4FE6-BEEC-FDBD552A6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4EDE4A92-1049-40BF-B39C-541879EBF9A5}"/>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6" name="عنصر نائب للتذييل 5">
            <a:extLst>
              <a:ext uri="{FF2B5EF4-FFF2-40B4-BE49-F238E27FC236}">
                <a16:creationId xmlns:a16="http://schemas.microsoft.com/office/drawing/2014/main" id="{9CC07290-4CB9-4638-844A-1F5A8BD2B98B}"/>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0412D6FC-646B-47F0-A307-911E777F23F2}"/>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273266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AEC770-BAE3-461C-AA89-21DF08FF7275}"/>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9BED85A7-F5BF-48EF-B1A1-5547EC4876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86C6D980-78BE-4362-B036-EF97A0315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4142497-7F34-49BC-A66D-9E63D8714791}"/>
              </a:ext>
            </a:extLst>
          </p:cNvPr>
          <p:cNvSpPr>
            <a:spLocks noGrp="1"/>
          </p:cNvSpPr>
          <p:nvPr>
            <p:ph type="dt" sz="half" idx="10"/>
          </p:nvPr>
        </p:nvSpPr>
        <p:spPr/>
        <p:txBody>
          <a:bodyPr/>
          <a:lstStyle/>
          <a:p>
            <a:fld id="{1F40EB71-3086-495E-BC9B-749064DFD9D2}" type="datetimeFigureOut">
              <a:rPr lang="en-US" smtClean="0"/>
              <a:t>5/20/2023</a:t>
            </a:fld>
            <a:endParaRPr lang="en-US"/>
          </a:p>
        </p:txBody>
      </p:sp>
      <p:sp>
        <p:nvSpPr>
          <p:cNvPr id="6" name="عنصر نائب للتذييل 5">
            <a:extLst>
              <a:ext uri="{FF2B5EF4-FFF2-40B4-BE49-F238E27FC236}">
                <a16:creationId xmlns:a16="http://schemas.microsoft.com/office/drawing/2014/main" id="{998A95FE-7525-45D9-8627-89CE4B8B1497}"/>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672033AF-64FD-44D0-B1B8-6BC4E4E09F82}"/>
              </a:ext>
            </a:extLst>
          </p:cNvPr>
          <p:cNvSpPr>
            <a:spLocks noGrp="1"/>
          </p:cNvSpPr>
          <p:nvPr>
            <p:ph type="sldNum" sz="quarter" idx="12"/>
          </p:nvPr>
        </p:nvSpPr>
        <p:spPr/>
        <p:txBody>
          <a:bodyPr/>
          <a:lstStyle/>
          <a:p>
            <a:fld id="{93675489-15A3-461C-A7B0-3D7444BCF5A2}" type="slidenum">
              <a:rPr lang="en-US" smtClean="0"/>
              <a:t>‹#›</a:t>
            </a:fld>
            <a:endParaRPr lang="en-US"/>
          </a:p>
        </p:txBody>
      </p:sp>
    </p:spTree>
    <p:extLst>
      <p:ext uri="{BB962C8B-B14F-4D97-AF65-F5344CB8AC3E}">
        <p14:creationId xmlns:p14="http://schemas.microsoft.com/office/powerpoint/2010/main" val="114605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10C4EEEF-211C-45C8-BFB6-195260A3611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B49B3B4D-CC52-4F4F-944F-63718E73EE1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09A686FE-E3C6-4CA4-B18C-E02812F73660}"/>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40EB71-3086-495E-BC9B-749064DFD9D2}" type="datetimeFigureOut">
              <a:rPr lang="en-US" smtClean="0"/>
              <a:t>5/20/2023</a:t>
            </a:fld>
            <a:endParaRPr lang="en-US"/>
          </a:p>
        </p:txBody>
      </p:sp>
      <p:sp>
        <p:nvSpPr>
          <p:cNvPr id="5" name="عنصر نائب للتذييل 4">
            <a:extLst>
              <a:ext uri="{FF2B5EF4-FFF2-40B4-BE49-F238E27FC236}">
                <a16:creationId xmlns:a16="http://schemas.microsoft.com/office/drawing/2014/main" id="{13211E95-6FE0-491A-A278-196515DB10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32C7DCAC-39AC-48C3-B528-E8E74189A77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675489-15A3-461C-A7B0-3D7444BCF5A2}" type="slidenum">
              <a:rPr lang="en-US" smtClean="0"/>
              <a:t>‹#›</a:t>
            </a:fld>
            <a:endParaRPr lang="en-US"/>
          </a:p>
        </p:txBody>
      </p:sp>
    </p:spTree>
    <p:extLst>
      <p:ext uri="{BB962C8B-B14F-4D97-AF65-F5344CB8AC3E}">
        <p14:creationId xmlns:p14="http://schemas.microsoft.com/office/powerpoint/2010/main" val="481445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عنصر نائب للعنوان 1">
            <a:extLst>
              <a:ext uri="{FF2B5EF4-FFF2-40B4-BE49-F238E27FC236}">
                <a16:creationId xmlns:a16="http://schemas.microsoft.com/office/drawing/2014/main" id="{33E8FC2B-43E3-44C0-BABC-2FEC03205196}"/>
              </a:ext>
            </a:extLst>
          </p:cNvPr>
          <p:cNvSpPr>
            <a:spLocks noGrp="1"/>
          </p:cNvSpPr>
          <p:nvPr>
            <p:ph type="title"/>
          </p:nvPr>
        </p:nvSpPr>
        <p:spPr bwMode="auto">
          <a:xfrm>
            <a:off x="609233" y="275945"/>
            <a:ext cx="1097353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9309" tIns="29654" rIns="59309" bIns="29654" numCol="1" anchor="ctr" anchorCtr="0" compatLnSpc="1">
            <a:prstTxWarp prst="textNoShape">
              <a:avLst/>
            </a:prstTxWarp>
          </a:bodyPr>
          <a:lstStyle/>
          <a:p>
            <a:pPr lvl="0"/>
            <a:r>
              <a:rPr lang="ar-SA" altLang="en-US"/>
              <a:t>انقر لتحرير نمط العنوان الرئيسي</a:t>
            </a:r>
          </a:p>
        </p:txBody>
      </p:sp>
      <p:sp>
        <p:nvSpPr>
          <p:cNvPr id="2051" name="عنصر نائب للنص 2">
            <a:extLst>
              <a:ext uri="{FF2B5EF4-FFF2-40B4-BE49-F238E27FC236}">
                <a16:creationId xmlns:a16="http://schemas.microsoft.com/office/drawing/2014/main" id="{78882EA8-540A-4B40-86F3-712ADFFD83E7}"/>
              </a:ext>
            </a:extLst>
          </p:cNvPr>
          <p:cNvSpPr>
            <a:spLocks noGrp="1"/>
          </p:cNvSpPr>
          <p:nvPr>
            <p:ph type="body" idx="1"/>
          </p:nvPr>
        </p:nvSpPr>
        <p:spPr bwMode="auto">
          <a:xfrm>
            <a:off x="609233" y="1601041"/>
            <a:ext cx="10973536"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9309" tIns="29654" rIns="59309" bIns="29654"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 name="عنصر نائب للتاريخ 3">
            <a:extLst>
              <a:ext uri="{FF2B5EF4-FFF2-40B4-BE49-F238E27FC236}">
                <a16:creationId xmlns:a16="http://schemas.microsoft.com/office/drawing/2014/main" id="{6F302AF0-7E85-4A13-BB76-59312984D116}"/>
              </a:ext>
            </a:extLst>
          </p:cNvPr>
          <p:cNvSpPr>
            <a:spLocks noGrp="1"/>
          </p:cNvSpPr>
          <p:nvPr>
            <p:ph type="dt" sz="half" idx="2"/>
          </p:nvPr>
        </p:nvSpPr>
        <p:spPr>
          <a:xfrm>
            <a:off x="8739073" y="6356537"/>
            <a:ext cx="2843696" cy="364191"/>
          </a:xfrm>
          <a:prstGeom prst="rect">
            <a:avLst/>
          </a:prstGeom>
        </p:spPr>
        <p:txBody>
          <a:bodyPr vert="horz" lIns="59309" tIns="29654" rIns="59309" bIns="29654" rtlCol="1" anchor="ctr"/>
          <a:lstStyle>
            <a:lvl1pPr algn="r">
              <a:defRPr sz="706">
                <a:solidFill>
                  <a:schemeClr val="tx1">
                    <a:tint val="75000"/>
                  </a:schemeClr>
                </a:solidFill>
                <a:latin typeface="Arial" pitchFamily="34" charset="0"/>
                <a:cs typeface="Arial" pitchFamily="34" charset="0"/>
              </a:defRPr>
            </a:lvl1pPr>
          </a:lstStyle>
          <a:p>
            <a:pPr>
              <a:defRPr/>
            </a:pPr>
            <a:fld id="{0EDF47A8-A4BF-40F2-A111-8D406FE2069A}" type="datetime1">
              <a:rPr lang="ar-SA"/>
              <a:pPr>
                <a:defRPr/>
              </a:pPr>
              <a:t>01/11/1444</a:t>
            </a:fld>
            <a:endParaRPr lang="ar-SA"/>
          </a:p>
        </p:txBody>
      </p:sp>
      <p:sp>
        <p:nvSpPr>
          <p:cNvPr id="5" name="عنصر نائب للتذييل 4">
            <a:extLst>
              <a:ext uri="{FF2B5EF4-FFF2-40B4-BE49-F238E27FC236}">
                <a16:creationId xmlns:a16="http://schemas.microsoft.com/office/drawing/2014/main" id="{53D7AB41-40FA-4C56-A116-222EFE5A0197}"/>
              </a:ext>
            </a:extLst>
          </p:cNvPr>
          <p:cNvSpPr>
            <a:spLocks noGrp="1"/>
          </p:cNvSpPr>
          <p:nvPr>
            <p:ph type="ftr" sz="quarter" idx="3"/>
          </p:nvPr>
        </p:nvSpPr>
        <p:spPr>
          <a:xfrm>
            <a:off x="4167073" y="6356537"/>
            <a:ext cx="3857855" cy="364191"/>
          </a:xfrm>
          <a:prstGeom prst="rect">
            <a:avLst/>
          </a:prstGeom>
        </p:spPr>
        <p:txBody>
          <a:bodyPr vert="horz" lIns="59309" tIns="29654" rIns="59309" bIns="29654" rtlCol="1" anchor="ctr"/>
          <a:lstStyle>
            <a:lvl1pPr algn="ctr">
              <a:defRPr sz="706">
                <a:solidFill>
                  <a:schemeClr val="tx1">
                    <a:tint val="75000"/>
                  </a:schemeClr>
                </a:solidFill>
                <a:latin typeface="Arial" pitchFamily="34" charset="0"/>
                <a:cs typeface="Arial" pitchFamily="34" charset="0"/>
              </a:defRPr>
            </a:lvl1pPr>
          </a:lstStyle>
          <a:p>
            <a:pPr>
              <a:defRPr/>
            </a:pPr>
            <a:endParaRPr lang="ar-SA"/>
          </a:p>
        </p:txBody>
      </p:sp>
      <p:sp>
        <p:nvSpPr>
          <p:cNvPr id="6" name="عنصر نائب لرقم الشريحة 5">
            <a:extLst>
              <a:ext uri="{FF2B5EF4-FFF2-40B4-BE49-F238E27FC236}">
                <a16:creationId xmlns:a16="http://schemas.microsoft.com/office/drawing/2014/main" id="{E0F55D4E-1B34-4731-BBBA-3D33B6C1453C}"/>
              </a:ext>
            </a:extLst>
          </p:cNvPr>
          <p:cNvSpPr>
            <a:spLocks noGrp="1"/>
          </p:cNvSpPr>
          <p:nvPr>
            <p:ph type="sldNum" sz="quarter" idx="4"/>
          </p:nvPr>
        </p:nvSpPr>
        <p:spPr>
          <a:xfrm>
            <a:off x="609233" y="6356537"/>
            <a:ext cx="2843695" cy="364191"/>
          </a:xfrm>
          <a:prstGeom prst="rect">
            <a:avLst/>
          </a:prstGeom>
        </p:spPr>
        <p:txBody>
          <a:bodyPr vert="horz" wrap="square" lIns="59309" tIns="29654" rIns="59309" bIns="29654" numCol="1" anchor="ctr" anchorCtr="0" compatLnSpc="1">
            <a:prstTxWarp prst="textNoShape">
              <a:avLst/>
            </a:prstTxWarp>
          </a:bodyPr>
          <a:lstStyle>
            <a:lvl1pPr algn="l">
              <a:defRPr sz="706">
                <a:solidFill>
                  <a:srgbClr val="898989"/>
                </a:solidFill>
              </a:defRPr>
            </a:lvl1pPr>
          </a:lstStyle>
          <a:p>
            <a:fld id="{AF86A3EF-91AB-4851-94D5-7D70E031F427}" type="slidenum">
              <a:rPr lang="ar-SA" altLang="en-US"/>
              <a:pPr/>
              <a:t>‹#›</a:t>
            </a:fld>
            <a:endParaRPr lang="ar-SA" altLang="en-US"/>
          </a:p>
        </p:txBody>
      </p:sp>
    </p:spTree>
    <p:extLst>
      <p:ext uri="{BB962C8B-B14F-4D97-AF65-F5344CB8AC3E}">
        <p14:creationId xmlns:p14="http://schemas.microsoft.com/office/powerpoint/2010/main" val="2314764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p:txStyles>
    <p:titleStyle>
      <a:lvl1pPr algn="ctr" rtl="1" eaLnBrk="0" fontAlgn="base" hangingPunct="0">
        <a:spcBef>
          <a:spcPct val="0"/>
        </a:spcBef>
        <a:spcAft>
          <a:spcPct val="0"/>
        </a:spcAft>
        <a:defRPr sz="2647" kern="1200">
          <a:solidFill>
            <a:schemeClr val="tx1"/>
          </a:solidFill>
          <a:latin typeface="+mj-lt"/>
          <a:ea typeface="+mj-ea"/>
          <a:cs typeface="+mj-cs"/>
        </a:defRPr>
      </a:lvl1pPr>
      <a:lvl2pPr algn="ctr" rtl="1" eaLnBrk="0" fontAlgn="base" hangingPunct="0">
        <a:spcBef>
          <a:spcPct val="0"/>
        </a:spcBef>
        <a:spcAft>
          <a:spcPct val="0"/>
        </a:spcAft>
        <a:defRPr sz="2647">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2647">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2647">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2647">
          <a:solidFill>
            <a:schemeClr val="tx1"/>
          </a:solidFill>
          <a:latin typeface="Calibri" pitchFamily="34" charset="0"/>
          <a:cs typeface="Times New Roman" pitchFamily="18" charset="0"/>
        </a:defRPr>
      </a:lvl5pPr>
      <a:lvl6pPr marL="261668" algn="ctr" rtl="1" fontAlgn="base">
        <a:spcBef>
          <a:spcPct val="0"/>
        </a:spcBef>
        <a:spcAft>
          <a:spcPct val="0"/>
        </a:spcAft>
        <a:defRPr sz="2647">
          <a:solidFill>
            <a:schemeClr val="tx1"/>
          </a:solidFill>
          <a:latin typeface="Calibri" pitchFamily="34" charset="0"/>
          <a:cs typeface="Times New Roman" pitchFamily="18" charset="0"/>
        </a:defRPr>
      </a:lvl6pPr>
      <a:lvl7pPr marL="523335" algn="ctr" rtl="1" fontAlgn="base">
        <a:spcBef>
          <a:spcPct val="0"/>
        </a:spcBef>
        <a:spcAft>
          <a:spcPct val="0"/>
        </a:spcAft>
        <a:defRPr sz="2647">
          <a:solidFill>
            <a:schemeClr val="tx1"/>
          </a:solidFill>
          <a:latin typeface="Calibri" pitchFamily="34" charset="0"/>
          <a:cs typeface="Times New Roman" pitchFamily="18" charset="0"/>
        </a:defRPr>
      </a:lvl7pPr>
      <a:lvl8pPr marL="785002" algn="ctr" rtl="1" fontAlgn="base">
        <a:spcBef>
          <a:spcPct val="0"/>
        </a:spcBef>
        <a:spcAft>
          <a:spcPct val="0"/>
        </a:spcAft>
        <a:defRPr sz="2647">
          <a:solidFill>
            <a:schemeClr val="tx1"/>
          </a:solidFill>
          <a:latin typeface="Calibri" pitchFamily="34" charset="0"/>
          <a:cs typeface="Times New Roman" pitchFamily="18" charset="0"/>
        </a:defRPr>
      </a:lvl8pPr>
      <a:lvl9pPr marL="1046669" algn="ctr" rtl="1" fontAlgn="base">
        <a:spcBef>
          <a:spcPct val="0"/>
        </a:spcBef>
        <a:spcAft>
          <a:spcPct val="0"/>
        </a:spcAft>
        <a:defRPr sz="2647">
          <a:solidFill>
            <a:schemeClr val="tx1"/>
          </a:solidFill>
          <a:latin typeface="Calibri" pitchFamily="34" charset="0"/>
          <a:cs typeface="Times New Roman" pitchFamily="18" charset="0"/>
        </a:defRPr>
      </a:lvl9pPr>
    </p:titleStyle>
    <p:bodyStyle>
      <a:lvl1pPr marL="194713" indent="-194713" algn="r" rtl="1" eaLnBrk="0" fontAlgn="base" hangingPunct="0">
        <a:spcBef>
          <a:spcPct val="20000"/>
        </a:spcBef>
        <a:spcAft>
          <a:spcPct val="0"/>
        </a:spcAft>
        <a:buFont typeface="Arial" panose="020B0604020202020204" pitchFamily="34" charset="0"/>
        <a:buChar char="•"/>
        <a:defRPr sz="1853" kern="1200">
          <a:solidFill>
            <a:schemeClr val="tx1"/>
          </a:solidFill>
          <a:latin typeface="+mn-lt"/>
          <a:ea typeface="+mn-ea"/>
          <a:cs typeface="+mn-cs"/>
        </a:defRPr>
      </a:lvl1pPr>
      <a:lvl2pPr marL="423045" indent="-162494" algn="r" rtl="1" eaLnBrk="0" fontAlgn="base" hangingPunct="0">
        <a:spcBef>
          <a:spcPct val="20000"/>
        </a:spcBef>
        <a:spcAft>
          <a:spcPct val="0"/>
        </a:spcAft>
        <a:buFont typeface="Arial" panose="020B0604020202020204" pitchFamily="34" charset="0"/>
        <a:buChar char="–"/>
        <a:defRPr sz="2471" kern="1200">
          <a:solidFill>
            <a:schemeClr val="tx1"/>
          </a:solidFill>
          <a:latin typeface="+mn-lt"/>
          <a:ea typeface="+mn-ea"/>
          <a:cs typeface="+mn-cs"/>
        </a:defRPr>
      </a:lvl2pPr>
      <a:lvl3pPr marL="652777" indent="-128875" algn="r" rtl="1" eaLnBrk="0" fontAlgn="base" hangingPunct="0">
        <a:spcBef>
          <a:spcPct val="20000"/>
        </a:spcBef>
        <a:spcAft>
          <a:spcPct val="0"/>
        </a:spcAft>
        <a:buFont typeface="Arial" panose="020B0604020202020204" pitchFamily="34" charset="0"/>
        <a:buChar char="•"/>
        <a:defRPr sz="1853" kern="1200">
          <a:solidFill>
            <a:schemeClr val="tx1"/>
          </a:solidFill>
          <a:latin typeface="+mn-lt"/>
          <a:ea typeface="+mn-ea"/>
          <a:cs typeface="+mn-cs"/>
        </a:defRPr>
      </a:lvl3pPr>
      <a:lvl4pPr marL="914729" indent="-128875" algn="r" rtl="1" eaLnBrk="0" fontAlgn="base" hangingPunct="0">
        <a:spcBef>
          <a:spcPct val="20000"/>
        </a:spcBef>
        <a:spcAft>
          <a:spcPct val="0"/>
        </a:spcAft>
        <a:buFont typeface="Arial" panose="020B0604020202020204" pitchFamily="34" charset="0"/>
        <a:buChar char="–"/>
        <a:defRPr sz="1147" kern="1200">
          <a:solidFill>
            <a:schemeClr val="tx1"/>
          </a:solidFill>
          <a:latin typeface="+mn-lt"/>
          <a:ea typeface="+mn-ea"/>
          <a:cs typeface="+mn-cs"/>
        </a:defRPr>
      </a:lvl4pPr>
      <a:lvl5pPr marL="1175280" indent="-128875" algn="r" rtl="1" eaLnBrk="0" fontAlgn="base" hangingPunct="0">
        <a:spcBef>
          <a:spcPct val="20000"/>
        </a:spcBef>
        <a:spcAft>
          <a:spcPct val="0"/>
        </a:spcAft>
        <a:buFont typeface="Arial" panose="020B0604020202020204" pitchFamily="34" charset="0"/>
        <a:buChar char="»"/>
        <a:defRPr sz="1147" kern="1200">
          <a:solidFill>
            <a:schemeClr val="tx1"/>
          </a:solidFill>
          <a:latin typeface="+mn-lt"/>
          <a:ea typeface="+mn-ea"/>
          <a:cs typeface="+mn-cs"/>
        </a:defRPr>
      </a:lvl5pPr>
      <a:lvl6pPr marL="1439170" indent="-130833" algn="r" defTabSz="523335" rtl="1" eaLnBrk="1" latinLnBrk="0" hangingPunct="1">
        <a:spcBef>
          <a:spcPct val="20000"/>
        </a:spcBef>
        <a:buFont typeface="Arial" pitchFamily="34" charset="0"/>
        <a:buChar char="•"/>
        <a:defRPr sz="1147" kern="1200">
          <a:solidFill>
            <a:schemeClr val="tx1"/>
          </a:solidFill>
          <a:latin typeface="+mn-lt"/>
          <a:ea typeface="+mn-ea"/>
          <a:cs typeface="+mn-cs"/>
        </a:defRPr>
      </a:lvl6pPr>
      <a:lvl7pPr marL="1700837" indent="-130833" algn="r" defTabSz="523335" rtl="1" eaLnBrk="1" latinLnBrk="0" hangingPunct="1">
        <a:spcBef>
          <a:spcPct val="20000"/>
        </a:spcBef>
        <a:buFont typeface="Arial" pitchFamily="34" charset="0"/>
        <a:buChar char="•"/>
        <a:defRPr sz="1147" kern="1200">
          <a:solidFill>
            <a:schemeClr val="tx1"/>
          </a:solidFill>
          <a:latin typeface="+mn-lt"/>
          <a:ea typeface="+mn-ea"/>
          <a:cs typeface="+mn-cs"/>
        </a:defRPr>
      </a:lvl7pPr>
      <a:lvl8pPr marL="1962505" indent="-130833" algn="r" defTabSz="523335" rtl="1" eaLnBrk="1" latinLnBrk="0" hangingPunct="1">
        <a:spcBef>
          <a:spcPct val="20000"/>
        </a:spcBef>
        <a:buFont typeface="Arial" pitchFamily="34" charset="0"/>
        <a:buChar char="•"/>
        <a:defRPr sz="1147" kern="1200">
          <a:solidFill>
            <a:schemeClr val="tx1"/>
          </a:solidFill>
          <a:latin typeface="+mn-lt"/>
          <a:ea typeface="+mn-ea"/>
          <a:cs typeface="+mn-cs"/>
        </a:defRPr>
      </a:lvl8pPr>
      <a:lvl9pPr marL="2224171" indent="-130833" algn="r" defTabSz="523335" rtl="1" eaLnBrk="1" latinLnBrk="0" hangingPunct="1">
        <a:spcBef>
          <a:spcPct val="20000"/>
        </a:spcBef>
        <a:buFont typeface="Arial" pitchFamily="34" charset="0"/>
        <a:buChar char="•"/>
        <a:defRPr sz="1147" kern="1200">
          <a:solidFill>
            <a:schemeClr val="tx1"/>
          </a:solidFill>
          <a:latin typeface="+mn-lt"/>
          <a:ea typeface="+mn-ea"/>
          <a:cs typeface="+mn-cs"/>
        </a:defRPr>
      </a:lvl9pPr>
    </p:bodyStyle>
    <p:otherStyle>
      <a:defPPr>
        <a:defRPr lang="ar-SA"/>
      </a:defPPr>
      <a:lvl1pPr marL="0" algn="r" defTabSz="523335" rtl="1" eaLnBrk="1" latinLnBrk="0" hangingPunct="1">
        <a:defRPr sz="971" kern="1200">
          <a:solidFill>
            <a:schemeClr val="tx1"/>
          </a:solidFill>
          <a:latin typeface="+mn-lt"/>
          <a:ea typeface="+mn-ea"/>
          <a:cs typeface="+mn-cs"/>
        </a:defRPr>
      </a:lvl1pPr>
      <a:lvl2pPr marL="261668" algn="r" defTabSz="523335" rtl="1" eaLnBrk="1" latinLnBrk="0" hangingPunct="1">
        <a:defRPr sz="971" kern="1200">
          <a:solidFill>
            <a:schemeClr val="tx1"/>
          </a:solidFill>
          <a:latin typeface="+mn-lt"/>
          <a:ea typeface="+mn-ea"/>
          <a:cs typeface="+mn-cs"/>
        </a:defRPr>
      </a:lvl2pPr>
      <a:lvl3pPr marL="523335" algn="r" defTabSz="523335" rtl="1" eaLnBrk="1" latinLnBrk="0" hangingPunct="1">
        <a:defRPr sz="971" kern="1200">
          <a:solidFill>
            <a:schemeClr val="tx1"/>
          </a:solidFill>
          <a:latin typeface="+mn-lt"/>
          <a:ea typeface="+mn-ea"/>
          <a:cs typeface="+mn-cs"/>
        </a:defRPr>
      </a:lvl3pPr>
      <a:lvl4pPr marL="785002" algn="r" defTabSz="523335" rtl="1" eaLnBrk="1" latinLnBrk="0" hangingPunct="1">
        <a:defRPr sz="971" kern="1200">
          <a:solidFill>
            <a:schemeClr val="tx1"/>
          </a:solidFill>
          <a:latin typeface="+mn-lt"/>
          <a:ea typeface="+mn-ea"/>
          <a:cs typeface="+mn-cs"/>
        </a:defRPr>
      </a:lvl4pPr>
      <a:lvl5pPr marL="1046669" algn="r" defTabSz="523335" rtl="1" eaLnBrk="1" latinLnBrk="0" hangingPunct="1">
        <a:defRPr sz="971" kern="1200">
          <a:solidFill>
            <a:schemeClr val="tx1"/>
          </a:solidFill>
          <a:latin typeface="+mn-lt"/>
          <a:ea typeface="+mn-ea"/>
          <a:cs typeface="+mn-cs"/>
        </a:defRPr>
      </a:lvl5pPr>
      <a:lvl6pPr marL="1308336" algn="r" defTabSz="523335" rtl="1" eaLnBrk="1" latinLnBrk="0" hangingPunct="1">
        <a:defRPr sz="971" kern="1200">
          <a:solidFill>
            <a:schemeClr val="tx1"/>
          </a:solidFill>
          <a:latin typeface="+mn-lt"/>
          <a:ea typeface="+mn-ea"/>
          <a:cs typeface="+mn-cs"/>
        </a:defRPr>
      </a:lvl6pPr>
      <a:lvl7pPr marL="1570004" algn="r" defTabSz="523335" rtl="1" eaLnBrk="1" latinLnBrk="0" hangingPunct="1">
        <a:defRPr sz="971" kern="1200">
          <a:solidFill>
            <a:schemeClr val="tx1"/>
          </a:solidFill>
          <a:latin typeface="+mn-lt"/>
          <a:ea typeface="+mn-ea"/>
          <a:cs typeface="+mn-cs"/>
        </a:defRPr>
      </a:lvl7pPr>
      <a:lvl8pPr marL="1831671" algn="r" defTabSz="523335" rtl="1" eaLnBrk="1" latinLnBrk="0" hangingPunct="1">
        <a:defRPr sz="971" kern="1200">
          <a:solidFill>
            <a:schemeClr val="tx1"/>
          </a:solidFill>
          <a:latin typeface="+mn-lt"/>
          <a:ea typeface="+mn-ea"/>
          <a:cs typeface="+mn-cs"/>
        </a:defRPr>
      </a:lvl8pPr>
      <a:lvl9pPr marL="2093339" algn="r" defTabSz="523335" rtl="1" eaLnBrk="1" latinLnBrk="0" hangingPunct="1">
        <a:defRPr sz="9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1AC316E-AEA8-4B48-BE5D-69614D863118}"/>
              </a:ext>
            </a:extLst>
          </p:cNvPr>
          <p:cNvSpPr txBox="1"/>
          <p:nvPr/>
        </p:nvSpPr>
        <p:spPr>
          <a:xfrm>
            <a:off x="-1" y="72736"/>
            <a:ext cx="12084627" cy="7602081"/>
          </a:xfrm>
          <a:prstGeom prst="rect">
            <a:avLst/>
          </a:prstGeom>
          <a:noFill/>
        </p:spPr>
        <p:txBody>
          <a:bodyPr wrap="square">
            <a:spAutoFit/>
          </a:bodyPr>
          <a:lstStyle/>
          <a:p>
            <a:pPr algn="ctr"/>
            <a:r>
              <a:rPr lang="ar-SA" altLang="en-US" sz="5400" b="1" dirty="0">
                <a:highlight>
                  <a:srgbClr val="FFFF00"/>
                </a:highlight>
              </a:rPr>
              <a:t>موانع الإرث</a:t>
            </a:r>
            <a:endParaRPr lang="ar-SA" altLang="en-US" sz="3200" b="1" dirty="0">
              <a:highlight>
                <a:srgbClr val="FFFF00"/>
              </a:highlight>
            </a:endParaRPr>
          </a:p>
          <a:p>
            <a:r>
              <a:rPr lang="ar-SA" altLang="en-US" sz="3200" b="1" dirty="0">
                <a:highlight>
                  <a:srgbClr val="FFFF00"/>
                </a:highlight>
              </a:rPr>
              <a:t>تعريف المانع:</a:t>
            </a:r>
          </a:p>
          <a:p>
            <a:r>
              <a:rPr lang="ar-SA" altLang="en-US" sz="3200" b="1" dirty="0"/>
              <a:t>المانع </a:t>
            </a:r>
            <a:r>
              <a:rPr lang="ar-SA" altLang="en-US" sz="3200" b="1" dirty="0">
                <a:solidFill>
                  <a:srgbClr val="FF0000"/>
                </a:solidFill>
                <a:highlight>
                  <a:srgbClr val="00FF00"/>
                </a:highlight>
              </a:rPr>
              <a:t>لغة</a:t>
            </a:r>
            <a:r>
              <a:rPr lang="ar-SA" altLang="en-US" sz="3200" b="1" dirty="0">
                <a:highlight>
                  <a:srgbClr val="00FF00"/>
                </a:highlight>
              </a:rPr>
              <a:t>: الحائل. </a:t>
            </a:r>
            <a:r>
              <a:rPr lang="ar-SA" altLang="en-US" sz="3200" b="1" dirty="0">
                <a:solidFill>
                  <a:srgbClr val="FF0000"/>
                </a:solidFill>
              </a:rPr>
              <a:t>وا</a:t>
            </a:r>
            <a:r>
              <a:rPr lang="ar-SA" altLang="en-US" sz="3200" b="1" dirty="0">
                <a:solidFill>
                  <a:srgbClr val="FF0000"/>
                </a:solidFill>
                <a:highlight>
                  <a:srgbClr val="00FFFF"/>
                </a:highlight>
              </a:rPr>
              <a:t>صطلاحاً</a:t>
            </a:r>
            <a:r>
              <a:rPr lang="ar-SA" altLang="en-US" sz="3200" b="1" dirty="0">
                <a:highlight>
                  <a:srgbClr val="00FFFF"/>
                </a:highlight>
              </a:rPr>
              <a:t>: ما يلزم من وجوده العدم، ولا يلزم من عدمه وجود ولا عدم لذاته، </a:t>
            </a:r>
          </a:p>
          <a:p>
            <a:pPr algn="ctr"/>
            <a:r>
              <a:rPr lang="ar-SA" altLang="en-US" sz="3200" b="1" dirty="0">
                <a:highlight>
                  <a:srgbClr val="FFFF00"/>
                </a:highlight>
              </a:rPr>
              <a:t>وموانع الإرث ثلاثة:</a:t>
            </a:r>
          </a:p>
          <a:p>
            <a:r>
              <a:rPr lang="ar-SA" altLang="en-US" sz="3200" b="1" dirty="0">
                <a:solidFill>
                  <a:srgbClr val="FF0000"/>
                </a:solidFill>
                <a:highlight>
                  <a:srgbClr val="00FFFF"/>
                </a:highlight>
                <a:latin typeface="Traditional Arabic" panose="02020603050405020304" pitchFamily="18" charset="-78"/>
                <a:cs typeface="Traditional Arabic" panose="02020603050405020304" pitchFamily="18" charset="-78"/>
              </a:rPr>
              <a:t>1 - </a:t>
            </a:r>
            <a:r>
              <a:rPr lang="ar-SA" altLang="en-US" sz="5400" b="1" dirty="0">
                <a:solidFill>
                  <a:srgbClr val="FF0000"/>
                </a:solidFill>
                <a:highlight>
                  <a:srgbClr val="00FFFF"/>
                </a:highlight>
                <a:latin typeface="Traditional Arabic" panose="02020603050405020304" pitchFamily="18" charset="-78"/>
                <a:cs typeface="Traditional Arabic" panose="02020603050405020304" pitchFamily="18" charset="-78"/>
              </a:rPr>
              <a:t>الرق</a:t>
            </a:r>
            <a:r>
              <a:rPr lang="ar-SA" altLang="en-US" sz="5400" b="1" dirty="0">
                <a:solidFill>
                  <a:srgbClr val="000000"/>
                </a:solidFill>
                <a:highlight>
                  <a:srgbClr val="00FFFF"/>
                </a:highlight>
                <a:latin typeface="Traditional Arabic" panose="02020603050405020304" pitchFamily="18" charset="-78"/>
                <a:cs typeface="Traditional Arabic" panose="02020603050405020304" pitchFamily="18" charset="-78"/>
              </a:rPr>
              <a:t> بكل أنواعه</a:t>
            </a:r>
            <a:r>
              <a:rPr lang="ar-SA" altLang="en-US" sz="3200" b="1" dirty="0">
                <a:solidFill>
                  <a:srgbClr val="000000"/>
                </a:solidFill>
                <a:highlight>
                  <a:srgbClr val="00FFFF"/>
                </a:highlight>
                <a:latin typeface="Traditional Arabic" panose="02020603050405020304" pitchFamily="18" charset="-78"/>
                <a:cs typeface="Traditional Arabic" panose="02020603050405020304" pitchFamily="18" charset="-78"/>
              </a:rPr>
              <a:t>.</a:t>
            </a:r>
          </a:p>
          <a:p>
            <a:r>
              <a:rPr lang="ar-SA" altLang="en-US" sz="3200" b="1" dirty="0">
                <a:solidFill>
                  <a:srgbClr val="000000"/>
                </a:solidFill>
                <a:latin typeface="Traditional Arabic" panose="02020603050405020304" pitchFamily="18" charset="-78"/>
                <a:cs typeface="Traditional Arabic" panose="02020603050405020304" pitchFamily="18" charset="-78"/>
              </a:rPr>
              <a:t>وهو مانع من الجانبين، فالرقيق لا يرث، لأنه لو ورث لكان ما يرثه لسيده، وهو أجنبي من المورث.</a:t>
            </a:r>
          </a:p>
          <a:p>
            <a:r>
              <a:rPr lang="ar-SA" altLang="en-US" sz="3200" b="1" dirty="0">
                <a:solidFill>
                  <a:srgbClr val="000000"/>
                </a:solidFill>
                <a:latin typeface="Traditional Arabic" panose="02020603050405020304" pitchFamily="18" charset="-78"/>
                <a:cs typeface="Traditional Arabic" panose="02020603050405020304" pitchFamily="18" charset="-78"/>
              </a:rPr>
              <a:t>وهو لا يورث أيضاً، لأنه لا ملك له، بل هو وما معه ملك لسيده.</a:t>
            </a:r>
          </a:p>
          <a:p>
            <a:r>
              <a:rPr lang="ar-SA" altLang="en-US" sz="3200" b="1" dirty="0">
                <a:solidFill>
                  <a:srgbClr val="FF0000"/>
                </a:solidFill>
                <a:latin typeface="Traditional Arabic" panose="02020603050405020304" pitchFamily="18" charset="-78"/>
                <a:cs typeface="Traditional Arabic" panose="02020603050405020304" pitchFamily="18" charset="-78"/>
              </a:rPr>
              <a:t>2</a:t>
            </a:r>
            <a:r>
              <a:rPr lang="ar-SA" altLang="en-US" sz="3200" b="1" dirty="0">
                <a:solidFill>
                  <a:srgbClr val="FF0000"/>
                </a:solidFill>
                <a:highlight>
                  <a:srgbClr val="00FFFF"/>
                </a:highlight>
                <a:latin typeface="Traditional Arabic" panose="02020603050405020304" pitchFamily="18" charset="-78"/>
                <a:cs typeface="Traditional Arabic" panose="02020603050405020304" pitchFamily="18" charset="-78"/>
              </a:rPr>
              <a:t> -</a:t>
            </a:r>
            <a:r>
              <a:rPr lang="ar-SA" altLang="en-US" sz="3200" b="1" dirty="0">
                <a:solidFill>
                  <a:srgbClr val="000000"/>
                </a:solidFill>
                <a:highlight>
                  <a:srgbClr val="00FFFF"/>
                </a:highlight>
                <a:latin typeface="Traditional Arabic" panose="02020603050405020304" pitchFamily="18" charset="-78"/>
                <a:cs typeface="Traditional Arabic" panose="02020603050405020304" pitchFamily="18" charset="-78"/>
              </a:rPr>
              <a:t> </a:t>
            </a:r>
            <a:r>
              <a:rPr lang="ar-SA" altLang="en-US" sz="4400" b="1" dirty="0">
                <a:solidFill>
                  <a:srgbClr val="FF0000"/>
                </a:solidFill>
                <a:highlight>
                  <a:srgbClr val="00FFFF"/>
                </a:highlight>
                <a:latin typeface="Traditional Arabic" panose="02020603050405020304" pitchFamily="18" charset="-78"/>
                <a:cs typeface="Traditional Arabic" panose="02020603050405020304" pitchFamily="18" charset="-78"/>
              </a:rPr>
              <a:t>القتل</a:t>
            </a:r>
            <a:r>
              <a:rPr lang="ar-SA" altLang="en-US" sz="3200" b="1" dirty="0">
                <a:solidFill>
                  <a:srgbClr val="000000"/>
                </a:solidFill>
                <a:latin typeface="Traditional Arabic" panose="02020603050405020304" pitchFamily="18" charset="-78"/>
                <a:cs typeface="Traditional Arabic" panose="02020603050405020304" pitchFamily="18" charset="-78"/>
              </a:rPr>
              <a:t>: فلا يرث القاتل من المقتول شيئاً، سواء قتله عمداً، أو خطأ، بحق أو بغير حق، أو حكم بقتله، أو شهد عليه بما يوجب القتل، أو زكي من شهد عليه. لأن القتل: قطع الموالاة، والمولاة هي سبب الإرث. </a:t>
            </a:r>
          </a:p>
          <a:p>
            <a:r>
              <a:rPr lang="ar-SA" altLang="en-US" sz="3200" b="1" dirty="0">
                <a:solidFill>
                  <a:srgbClr val="FF0000"/>
                </a:solidFill>
                <a:latin typeface="Traditional Arabic" panose="02020603050405020304" pitchFamily="18" charset="-78"/>
                <a:cs typeface="Traditional Arabic" panose="02020603050405020304" pitchFamily="18" charset="-78"/>
              </a:rPr>
              <a:t>3 </a:t>
            </a:r>
            <a:r>
              <a:rPr lang="ar-SA" altLang="en-US" sz="3200" b="1" dirty="0">
                <a:solidFill>
                  <a:srgbClr val="FF0000"/>
                </a:solidFill>
                <a:highlight>
                  <a:srgbClr val="00FFFF"/>
                </a:highlight>
                <a:latin typeface="Traditional Arabic" panose="02020603050405020304" pitchFamily="18" charset="-78"/>
                <a:cs typeface="Traditional Arabic" panose="02020603050405020304" pitchFamily="18" charset="-78"/>
              </a:rPr>
              <a:t>- </a:t>
            </a:r>
            <a:r>
              <a:rPr lang="ar-SA" altLang="en-US" sz="4800" b="1" dirty="0">
                <a:solidFill>
                  <a:srgbClr val="FF0000"/>
                </a:solidFill>
                <a:highlight>
                  <a:srgbClr val="00FFFF"/>
                </a:highlight>
                <a:latin typeface="Traditional Arabic" panose="02020603050405020304" pitchFamily="18" charset="-78"/>
                <a:cs typeface="Traditional Arabic" panose="02020603050405020304" pitchFamily="18" charset="-78"/>
              </a:rPr>
              <a:t>اختلاف</a:t>
            </a:r>
            <a:r>
              <a:rPr lang="ar-SA" altLang="en-US" sz="4800" b="1" dirty="0">
                <a:solidFill>
                  <a:srgbClr val="000000"/>
                </a:solidFill>
                <a:highlight>
                  <a:srgbClr val="00FFFF"/>
                </a:highlight>
                <a:latin typeface="Traditional Arabic" panose="02020603050405020304" pitchFamily="18" charset="-78"/>
                <a:cs typeface="Traditional Arabic" panose="02020603050405020304" pitchFamily="18" charset="-78"/>
              </a:rPr>
              <a:t> </a:t>
            </a:r>
            <a:r>
              <a:rPr lang="ar-SA" altLang="en-US" sz="4800" b="1" dirty="0">
                <a:solidFill>
                  <a:srgbClr val="FF0000"/>
                </a:solidFill>
                <a:highlight>
                  <a:srgbClr val="00FFFF"/>
                </a:highlight>
                <a:latin typeface="Traditional Arabic" panose="02020603050405020304" pitchFamily="18" charset="-78"/>
                <a:cs typeface="Traditional Arabic" panose="02020603050405020304" pitchFamily="18" charset="-78"/>
              </a:rPr>
              <a:t>الدِّين</a:t>
            </a:r>
            <a:r>
              <a:rPr lang="ar-SA" altLang="en-US" sz="3200" b="1" dirty="0">
                <a:solidFill>
                  <a:srgbClr val="000000"/>
                </a:solidFill>
                <a:latin typeface="Traditional Arabic" panose="02020603050405020304" pitchFamily="18" charset="-78"/>
                <a:cs typeface="Traditional Arabic" panose="02020603050405020304" pitchFamily="18" charset="-78"/>
              </a:rPr>
              <a:t>: فلا يرث المسلمُ الكافرَ، ولا الكافرُ المسلمَ</a:t>
            </a:r>
          </a:p>
          <a:p>
            <a:r>
              <a:rPr lang="ar-SA" altLang="en-US" sz="3200" b="1" dirty="0">
                <a:solidFill>
                  <a:srgbClr val="000000"/>
                </a:solidFill>
                <a:latin typeface="Traditional Arabic" panose="02020603050405020304" pitchFamily="18" charset="-78"/>
                <a:cs typeface="Traditional Arabic" panose="02020603050405020304" pitchFamily="18" charset="-78"/>
              </a:rPr>
              <a:t>أما الكفار فيتوارثون على اختلاف مللهم، فيرث نصراني من يهودي، ويهودي من مجوسي ومجوسي من وثني، وكذلك العكس في جميعهم. لأن الكفر كله ملة واحدة.</a:t>
            </a:r>
          </a:p>
        </p:txBody>
      </p:sp>
    </p:spTree>
    <p:extLst>
      <p:ext uri="{BB962C8B-B14F-4D97-AF65-F5344CB8AC3E}">
        <p14:creationId xmlns:p14="http://schemas.microsoft.com/office/powerpoint/2010/main" val="314384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a:extLst>
              <a:ext uri="{FF2B5EF4-FFF2-40B4-BE49-F238E27FC236}">
                <a16:creationId xmlns:a16="http://schemas.microsoft.com/office/drawing/2014/main" id="{C2E9B70E-4D85-4773-B38B-B2954D604D75}"/>
              </a:ext>
            </a:extLst>
          </p:cNvPr>
          <p:cNvSpPr>
            <a:spLocks noChangeArrowheads="1"/>
          </p:cNvSpPr>
          <p:nvPr/>
        </p:nvSpPr>
        <p:spPr bwMode="auto">
          <a:xfrm>
            <a:off x="1868581" y="952500"/>
            <a:ext cx="8608919" cy="3417794"/>
          </a:xfrm>
          <a:prstGeom prst="ellipse">
            <a:avLst/>
          </a:prstGeom>
          <a:solidFill>
            <a:schemeClr val="bg1"/>
          </a:solidFill>
          <a:ln w="57150" algn="ctr">
            <a:solidFill>
              <a:schemeClr val="tx1"/>
            </a:solidFill>
            <a:prstDash val="sysDot"/>
            <a:round/>
            <a:headEnd/>
            <a:tailEnd/>
          </a:ln>
        </p:spPr>
        <p:txBody>
          <a:bodyPr wrap="none" lIns="52331" tIns="26165" rIns="52331" bIns="26165" anchor="ctr"/>
          <a:lstStyle>
            <a:lvl1pPr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9pPr>
          </a:lstStyle>
          <a:p>
            <a:pPr algn="ctr" defTabSz="806867" eaLnBrk="1" fontAlgn="base" hangingPunct="1">
              <a:lnSpc>
                <a:spcPct val="90000"/>
              </a:lnSpc>
              <a:spcAft>
                <a:spcPct val="0"/>
              </a:spcAft>
              <a:buNone/>
            </a:pPr>
            <a:r>
              <a:rPr lang="ar-SA" altLang="en-US" sz="3530" b="1" u="sng" dirty="0">
                <a:solidFill>
                  <a:srgbClr val="FF0000"/>
                </a:solidFill>
                <a:latin typeface="Arial" panose="020B0604020202020204" pitchFamily="34" charset="0"/>
              </a:rPr>
              <a:t>أ ـ النسب</a:t>
            </a:r>
            <a:endParaRPr lang="ar-EG" altLang="en-US" sz="3530" b="1" u="sng" dirty="0">
              <a:solidFill>
                <a:srgbClr val="FF0000"/>
              </a:solidFill>
              <a:latin typeface="Arial" panose="020B0604020202020204" pitchFamily="34" charset="0"/>
            </a:endParaRPr>
          </a:p>
          <a:p>
            <a:pPr algn="ctr" defTabSz="806867" eaLnBrk="1" fontAlgn="base" hangingPunct="1">
              <a:lnSpc>
                <a:spcPct val="90000"/>
              </a:lnSpc>
              <a:spcAft>
                <a:spcPct val="0"/>
              </a:spcAft>
              <a:buNone/>
            </a:pPr>
            <a:r>
              <a:rPr lang="ar-SA" altLang="en-US" sz="1765" b="1" dirty="0">
                <a:solidFill>
                  <a:prstClr val="black"/>
                </a:solidFill>
                <a:latin typeface="Arial" panose="020B0604020202020204" pitchFamily="34" charset="0"/>
              </a:rPr>
              <a:t> </a:t>
            </a:r>
            <a:r>
              <a:rPr lang="ar-SA" altLang="en-US" sz="1765" b="1" dirty="0">
                <a:solidFill>
                  <a:srgbClr val="FF0000"/>
                </a:solidFill>
                <a:latin typeface="Arial" panose="020B0604020202020204" pitchFamily="34" charset="0"/>
              </a:rPr>
              <a:t>القرابة</a:t>
            </a:r>
            <a:r>
              <a:rPr lang="ar-SA" altLang="en-US" sz="1765" b="1" dirty="0">
                <a:solidFill>
                  <a:prstClr val="black"/>
                </a:solidFill>
                <a:latin typeface="Arial" panose="020B0604020202020204" pitchFamily="34" charset="0"/>
              </a:rPr>
              <a:t> </a:t>
            </a:r>
            <a:r>
              <a:rPr lang="ar-EG" altLang="en-US" sz="1765" b="1" dirty="0">
                <a:solidFill>
                  <a:prstClr val="black"/>
                </a:solidFill>
                <a:latin typeface="Arial" panose="020B0604020202020204" pitchFamily="34" charset="0"/>
              </a:rPr>
              <a:t>: </a:t>
            </a:r>
            <a:r>
              <a:rPr lang="ar-SA" altLang="en-US" sz="1765" b="1" dirty="0">
                <a:solidFill>
                  <a:prstClr val="black"/>
                </a:solidFill>
                <a:latin typeface="Arial" panose="020B0604020202020204" pitchFamily="34" charset="0"/>
              </a:rPr>
              <a:t>وهى الاتصال بين شخصين بولادة قريبة أو</a:t>
            </a:r>
            <a:r>
              <a:rPr lang="ar-EG" altLang="en-US" sz="1765" b="1" dirty="0">
                <a:solidFill>
                  <a:prstClr val="black"/>
                </a:solidFill>
                <a:latin typeface="Arial" panose="020B0604020202020204" pitchFamily="34" charset="0"/>
              </a:rPr>
              <a:t> </a:t>
            </a:r>
            <a:r>
              <a:rPr lang="ar-SA" altLang="en-US" sz="1765" b="1" dirty="0">
                <a:solidFill>
                  <a:prstClr val="black"/>
                </a:solidFill>
                <a:latin typeface="Arial" panose="020B0604020202020204" pitchFamily="34" charset="0"/>
              </a:rPr>
              <a:t>بعيدة</a:t>
            </a:r>
            <a:r>
              <a:rPr lang="ar-EG" altLang="en-US" sz="1765" b="1" dirty="0">
                <a:solidFill>
                  <a:prstClr val="black"/>
                </a:solidFill>
                <a:latin typeface="Arial" panose="020B0604020202020204" pitchFamily="34" charset="0"/>
              </a:rPr>
              <a:t>.</a:t>
            </a:r>
            <a:endParaRPr lang="ar-SA" altLang="en-US" sz="1765" b="1" u="sng" dirty="0">
              <a:solidFill>
                <a:prstClr val="black"/>
              </a:solidFill>
              <a:latin typeface="Arial" panose="020B0604020202020204" pitchFamily="34" charset="0"/>
            </a:endParaRPr>
          </a:p>
          <a:p>
            <a:pPr algn="ctr" defTabSz="806867" eaLnBrk="1" fontAlgn="base" hangingPunct="1">
              <a:lnSpc>
                <a:spcPct val="80000"/>
              </a:lnSpc>
              <a:spcAft>
                <a:spcPct val="0"/>
              </a:spcAft>
              <a:buNone/>
            </a:pPr>
            <a:r>
              <a:rPr lang="ar-SA" altLang="en-US" sz="1765" b="1" u="sng" dirty="0">
                <a:solidFill>
                  <a:prstClr val="black"/>
                </a:solidFill>
                <a:latin typeface="Arial" panose="020B0604020202020204" pitchFamily="34" charset="0"/>
              </a:rPr>
              <a:t>و</a:t>
            </a:r>
            <a:r>
              <a:rPr lang="ar-IQ" altLang="en-US" sz="1765" b="1" u="sng" dirty="0">
                <a:solidFill>
                  <a:prstClr val="black"/>
                </a:solidFill>
                <a:latin typeface="Arial" panose="020B0604020202020204" pitchFamily="34" charset="0"/>
              </a:rPr>
              <a:t>ت</a:t>
            </a:r>
            <a:r>
              <a:rPr lang="ar-SA" altLang="en-US" sz="1765" b="1" u="sng" dirty="0">
                <a:solidFill>
                  <a:prstClr val="black"/>
                </a:solidFill>
                <a:latin typeface="Arial" panose="020B0604020202020204" pitchFamily="34" charset="0"/>
              </a:rPr>
              <a:t>نقسم القرابة باعتبار جهاتهم إلي ثلاثة أقسام : أصول وفروع وحواشي .</a:t>
            </a:r>
            <a:endParaRPr lang="ar-EG" altLang="en-US" sz="1765" b="1" u="sng" dirty="0">
              <a:solidFill>
                <a:prstClr val="black"/>
              </a:solidFill>
              <a:latin typeface="Arial" panose="020B0604020202020204" pitchFamily="34" charset="0"/>
            </a:endParaRPr>
          </a:p>
          <a:p>
            <a:pPr algn="ctr" defTabSz="806867" eaLnBrk="1" fontAlgn="base" hangingPunct="1">
              <a:lnSpc>
                <a:spcPct val="80000"/>
              </a:lnSpc>
              <a:spcBef>
                <a:spcPct val="0"/>
              </a:spcBef>
              <a:spcAft>
                <a:spcPct val="0"/>
              </a:spcAft>
              <a:buNone/>
            </a:pPr>
            <a:r>
              <a:rPr lang="ar-EG" altLang="en-US" sz="1765" b="1" u="sng" dirty="0">
                <a:solidFill>
                  <a:prstClr val="black"/>
                </a:solidFill>
                <a:latin typeface="Arial" panose="020B0604020202020204" pitchFamily="34" charset="0"/>
              </a:rPr>
              <a:t>أولا:</a:t>
            </a:r>
            <a:r>
              <a:rPr lang="ar-SA" altLang="en-US" sz="1765" b="1" u="sng" dirty="0">
                <a:solidFill>
                  <a:prstClr val="black"/>
                </a:solidFill>
                <a:latin typeface="Arial" panose="020B0604020202020204" pitchFamily="34" charset="0"/>
              </a:rPr>
              <a:t> </a:t>
            </a:r>
            <a:r>
              <a:rPr lang="ar-SA" altLang="en-US" sz="1765" b="1" u="sng" dirty="0">
                <a:solidFill>
                  <a:srgbClr val="FF0000"/>
                </a:solidFill>
                <a:latin typeface="Arial" panose="020B0604020202020204" pitchFamily="34" charset="0"/>
              </a:rPr>
              <a:t>الأصول</a:t>
            </a:r>
            <a:r>
              <a:rPr lang="ar-EG" altLang="en-US" sz="1765" b="1" dirty="0">
                <a:solidFill>
                  <a:prstClr val="black"/>
                </a:solidFill>
                <a:latin typeface="Arial" panose="020B0604020202020204" pitchFamily="34" charset="0"/>
              </a:rPr>
              <a:t>: </a:t>
            </a:r>
            <a:r>
              <a:rPr lang="ar-SA" altLang="en-US" sz="1765" b="1" dirty="0">
                <a:solidFill>
                  <a:prstClr val="black"/>
                </a:solidFill>
                <a:latin typeface="Arial" panose="020B0604020202020204" pitchFamily="34" charset="0"/>
              </a:rPr>
              <a:t>من تفرع الميت منهم كالآباء والأمهات وكلهم وارثون بالفرض أو التعصيب </a:t>
            </a:r>
            <a:r>
              <a:rPr lang="ar-EG" altLang="en-US" sz="1765" b="1" dirty="0">
                <a:solidFill>
                  <a:prstClr val="black"/>
                </a:solidFill>
                <a:latin typeface="Arial" panose="020B0604020202020204" pitchFamily="34" charset="0"/>
              </a:rPr>
              <a:t>-</a:t>
            </a:r>
            <a:r>
              <a:rPr lang="ar-SA" altLang="en-US" sz="1765" b="1" dirty="0">
                <a:solidFill>
                  <a:prstClr val="black"/>
                </a:solidFill>
                <a:latin typeface="Arial" panose="020B0604020202020204" pitchFamily="34" charset="0"/>
              </a:rPr>
              <a:t> </a:t>
            </a:r>
            <a:r>
              <a:rPr lang="ar-SA" altLang="en-US" sz="1765" b="1" u="sng" dirty="0">
                <a:solidFill>
                  <a:prstClr val="black"/>
                </a:solidFill>
                <a:latin typeface="Arial" panose="020B0604020202020204" pitchFamily="34" charset="0"/>
              </a:rPr>
              <a:t>سوى صنفين</a:t>
            </a:r>
            <a:r>
              <a:rPr lang="ar-SA" altLang="en-US" sz="1765" b="1" dirty="0">
                <a:solidFill>
                  <a:prstClr val="black"/>
                </a:solidFill>
                <a:latin typeface="Arial" panose="020B0604020202020204" pitchFamily="34" charset="0"/>
              </a:rPr>
              <a:t>:</a:t>
            </a:r>
            <a:r>
              <a:rPr lang="ar-EG" altLang="en-US" sz="1765" b="1" dirty="0">
                <a:solidFill>
                  <a:prstClr val="black"/>
                </a:solidFill>
                <a:latin typeface="Arial" panose="020B0604020202020204" pitchFamily="34" charset="0"/>
              </a:rPr>
              <a:t> </a:t>
            </a:r>
          </a:p>
          <a:p>
            <a:pPr algn="ctr" defTabSz="806867" eaLnBrk="1" fontAlgn="base" hangingPunct="1">
              <a:lnSpc>
                <a:spcPct val="80000"/>
              </a:lnSpc>
              <a:spcBef>
                <a:spcPct val="0"/>
              </a:spcBef>
              <a:spcAft>
                <a:spcPct val="0"/>
              </a:spcAft>
              <a:buNone/>
            </a:pPr>
            <a:r>
              <a:rPr lang="ar-EG" altLang="en-US" sz="1765" b="1" dirty="0">
                <a:solidFill>
                  <a:prstClr val="black"/>
                </a:solidFill>
                <a:latin typeface="Arial" panose="020B0604020202020204" pitchFamily="34" charset="0"/>
              </a:rPr>
              <a:t>1</a:t>
            </a:r>
            <a:r>
              <a:rPr lang="ar-SA" altLang="en-US" sz="1765" b="1" dirty="0">
                <a:solidFill>
                  <a:prstClr val="black"/>
                </a:solidFill>
                <a:latin typeface="Arial" panose="020B0604020202020204" pitchFamily="34" charset="0"/>
              </a:rPr>
              <a:t> ـ كل ذكر حال بينه وبين الميت أنثي مثل أب الأم .2 ـ كل أنثى أدلت بذكر حال بينه وبين الميت أنثى مثل </a:t>
            </a:r>
          </a:p>
          <a:p>
            <a:pPr algn="ctr" defTabSz="806867" eaLnBrk="1" fontAlgn="base" hangingPunct="1">
              <a:lnSpc>
                <a:spcPct val="80000"/>
              </a:lnSpc>
              <a:spcBef>
                <a:spcPct val="0"/>
              </a:spcBef>
              <a:spcAft>
                <a:spcPct val="0"/>
              </a:spcAft>
              <a:buNone/>
            </a:pPr>
            <a:r>
              <a:rPr lang="ar-SA" altLang="en-US" sz="1765" b="1" dirty="0">
                <a:solidFill>
                  <a:prstClr val="black"/>
                </a:solidFill>
                <a:latin typeface="Arial" panose="020B0604020202020204" pitchFamily="34" charset="0"/>
              </a:rPr>
              <a:t>أم أب الأم . وهذان الصنفان من ذوى الأرحام .  </a:t>
            </a:r>
          </a:p>
          <a:p>
            <a:pPr algn="ctr" defTabSz="806867" eaLnBrk="1" fontAlgn="base" hangingPunct="1">
              <a:lnSpc>
                <a:spcPct val="80000"/>
              </a:lnSpc>
              <a:spcBef>
                <a:spcPct val="0"/>
              </a:spcBef>
              <a:spcAft>
                <a:spcPct val="0"/>
              </a:spcAft>
              <a:buNone/>
            </a:pPr>
            <a:r>
              <a:rPr lang="ar-EG" altLang="en-US" sz="1765" b="1" u="sng" dirty="0">
                <a:solidFill>
                  <a:prstClr val="black"/>
                </a:solidFill>
                <a:latin typeface="Arial" panose="020B0604020202020204" pitchFamily="34" charset="0"/>
              </a:rPr>
              <a:t>ثانيا  : </a:t>
            </a:r>
            <a:r>
              <a:rPr lang="ar-SA" altLang="en-US" sz="1765" b="1" u="sng" dirty="0">
                <a:solidFill>
                  <a:srgbClr val="FF0000"/>
                </a:solidFill>
                <a:latin typeface="Arial" panose="020B0604020202020204" pitchFamily="34" charset="0"/>
              </a:rPr>
              <a:t>الفروع</a:t>
            </a:r>
            <a:r>
              <a:rPr lang="ar-SA" altLang="en-US" sz="1765" b="1" dirty="0">
                <a:solidFill>
                  <a:prstClr val="black"/>
                </a:solidFill>
                <a:latin typeface="Arial" panose="020B0604020202020204" pitchFamily="34" charset="0"/>
              </a:rPr>
              <a:t> : من تفرعوا من الميت كالأولاد ، وكلهم وارثون بالفرض أو التعصيب إلا من أدلى بأنثى مثل :</a:t>
            </a:r>
          </a:p>
          <a:p>
            <a:pPr algn="ctr" defTabSz="806867" eaLnBrk="1" fontAlgn="base" hangingPunct="1">
              <a:lnSpc>
                <a:spcPct val="80000"/>
              </a:lnSpc>
              <a:spcBef>
                <a:spcPct val="0"/>
              </a:spcBef>
              <a:spcAft>
                <a:spcPct val="0"/>
              </a:spcAft>
              <a:buNone/>
            </a:pPr>
            <a:r>
              <a:rPr lang="ar-SA" altLang="en-US" sz="1765" b="1" dirty="0">
                <a:solidFill>
                  <a:prstClr val="black"/>
                </a:solidFill>
                <a:latin typeface="Arial" panose="020B0604020202020204" pitchFamily="34" charset="0"/>
              </a:rPr>
              <a:t> ابن البنت وبنت البنت فمن ذوى الأرحام .</a:t>
            </a:r>
          </a:p>
          <a:p>
            <a:pPr algn="ctr" defTabSz="806867" eaLnBrk="1" fontAlgn="base" hangingPunct="1">
              <a:lnSpc>
                <a:spcPct val="80000"/>
              </a:lnSpc>
              <a:spcBef>
                <a:spcPct val="0"/>
              </a:spcBef>
              <a:spcAft>
                <a:spcPct val="0"/>
              </a:spcAft>
              <a:buNone/>
            </a:pPr>
            <a:r>
              <a:rPr lang="ar-EG" altLang="en-US" sz="1765" b="1" u="sng" dirty="0">
                <a:solidFill>
                  <a:prstClr val="black"/>
                </a:solidFill>
                <a:latin typeface="Arial" panose="020B0604020202020204" pitchFamily="34" charset="0"/>
              </a:rPr>
              <a:t>ثالثا : </a:t>
            </a:r>
            <a:r>
              <a:rPr lang="ar-SA" altLang="en-US" sz="1765" b="1" u="sng" dirty="0">
                <a:solidFill>
                  <a:srgbClr val="FF0000"/>
                </a:solidFill>
                <a:latin typeface="Arial" panose="020B0604020202020204" pitchFamily="34" charset="0"/>
              </a:rPr>
              <a:t>الحواشي</a:t>
            </a:r>
            <a:r>
              <a:rPr lang="ar-SA" altLang="en-US" sz="1765" b="1" dirty="0">
                <a:solidFill>
                  <a:prstClr val="black"/>
                </a:solidFill>
                <a:latin typeface="Arial" panose="020B0604020202020204" pitchFamily="34" charset="0"/>
              </a:rPr>
              <a:t>: من تفرعوا من أصول الميت كال</a:t>
            </a:r>
            <a:r>
              <a:rPr lang="ar-EG" altLang="en-US" sz="1765" b="1" dirty="0">
                <a:solidFill>
                  <a:prstClr val="black"/>
                </a:solidFill>
                <a:latin typeface="Arial" panose="020B0604020202020204" pitchFamily="34" charset="0"/>
              </a:rPr>
              <a:t>إ</a:t>
            </a:r>
            <a:r>
              <a:rPr lang="ar-SA" altLang="en-US" sz="1765" b="1" dirty="0">
                <a:solidFill>
                  <a:prstClr val="black"/>
                </a:solidFill>
                <a:latin typeface="Arial" panose="020B0604020202020204" pitchFamily="34" charset="0"/>
              </a:rPr>
              <a:t>خوة والأعمام وكلهم وارثون بالفرض أو التعصيب </a:t>
            </a:r>
            <a:r>
              <a:rPr lang="ar-EG" altLang="en-US" sz="1765" b="1" dirty="0">
                <a:solidFill>
                  <a:prstClr val="black"/>
                </a:solidFill>
                <a:latin typeface="Arial" panose="020B0604020202020204" pitchFamily="34" charset="0"/>
              </a:rPr>
              <a:t>-</a:t>
            </a:r>
            <a:r>
              <a:rPr lang="ar-SA" altLang="en-US" sz="1765" b="1" u="sng" dirty="0">
                <a:solidFill>
                  <a:prstClr val="black"/>
                </a:solidFill>
                <a:latin typeface="Arial" panose="020B0604020202020204" pitchFamily="34" charset="0"/>
              </a:rPr>
              <a:t>سوى صنفين</a:t>
            </a:r>
            <a:r>
              <a:rPr lang="ar-SA" altLang="en-US" sz="1765" b="1" dirty="0">
                <a:solidFill>
                  <a:prstClr val="black"/>
                </a:solidFill>
                <a:latin typeface="Arial" panose="020B0604020202020204" pitchFamily="34" charset="0"/>
              </a:rPr>
              <a:t>:</a:t>
            </a:r>
            <a:r>
              <a:rPr lang="ar-EG" altLang="en-US" sz="1765" b="1" dirty="0">
                <a:solidFill>
                  <a:prstClr val="black"/>
                </a:solidFill>
                <a:latin typeface="Arial" panose="020B0604020202020204" pitchFamily="34" charset="0"/>
              </a:rPr>
              <a:t> </a:t>
            </a:r>
          </a:p>
          <a:p>
            <a:pPr algn="ctr" defTabSz="806867" eaLnBrk="1" fontAlgn="base" hangingPunct="1">
              <a:lnSpc>
                <a:spcPct val="80000"/>
              </a:lnSpc>
              <a:spcBef>
                <a:spcPct val="0"/>
              </a:spcBef>
              <a:spcAft>
                <a:spcPct val="0"/>
              </a:spcAft>
              <a:buNone/>
            </a:pPr>
            <a:r>
              <a:rPr lang="ar-EG" altLang="en-US" sz="1765" b="1" dirty="0">
                <a:solidFill>
                  <a:prstClr val="black"/>
                </a:solidFill>
                <a:latin typeface="Arial" panose="020B0604020202020204" pitchFamily="34" charset="0"/>
              </a:rPr>
              <a:t>1</a:t>
            </a:r>
            <a:r>
              <a:rPr lang="ar-SA" altLang="en-US" sz="1765" b="1" dirty="0">
                <a:solidFill>
                  <a:prstClr val="black"/>
                </a:solidFill>
                <a:latin typeface="Arial" panose="020B0604020202020204" pitchFamily="34" charset="0"/>
              </a:rPr>
              <a:t>ـ كل ذكر أدلى بأنثى سوى ال</a:t>
            </a:r>
            <a:r>
              <a:rPr lang="ar-EG" altLang="en-US" sz="1765" b="1" dirty="0">
                <a:solidFill>
                  <a:prstClr val="black"/>
                </a:solidFill>
                <a:latin typeface="Arial" panose="020B0604020202020204" pitchFamily="34" charset="0"/>
              </a:rPr>
              <a:t>أ</a:t>
            </a:r>
            <a:r>
              <a:rPr lang="ar-SA" altLang="en-US" sz="1765" b="1" dirty="0">
                <a:solidFill>
                  <a:prstClr val="black"/>
                </a:solidFill>
                <a:latin typeface="Arial" panose="020B0604020202020204" pitchFamily="34" charset="0"/>
              </a:rPr>
              <a:t>خوة من</a:t>
            </a:r>
            <a:r>
              <a:rPr lang="ar-EG" altLang="en-US" sz="1765" b="1" dirty="0">
                <a:solidFill>
                  <a:prstClr val="black"/>
                </a:solidFill>
                <a:latin typeface="Arial" panose="020B0604020202020204" pitchFamily="34" charset="0"/>
              </a:rPr>
              <a:t> </a:t>
            </a:r>
            <a:r>
              <a:rPr lang="ar-SA" altLang="en-US" sz="1765" b="1" dirty="0">
                <a:solidFill>
                  <a:prstClr val="black"/>
                </a:solidFill>
                <a:latin typeface="Arial" panose="020B0604020202020204" pitchFamily="34" charset="0"/>
              </a:rPr>
              <a:t>ال</a:t>
            </a:r>
            <a:r>
              <a:rPr lang="ar-EG" altLang="en-US" sz="1765" b="1" dirty="0">
                <a:solidFill>
                  <a:prstClr val="black"/>
                </a:solidFill>
                <a:latin typeface="Arial" panose="020B0604020202020204" pitchFamily="34" charset="0"/>
              </a:rPr>
              <a:t>أ</a:t>
            </a:r>
            <a:r>
              <a:rPr lang="ar-SA" altLang="en-US" sz="1765" b="1" dirty="0">
                <a:solidFill>
                  <a:prstClr val="black"/>
                </a:solidFill>
                <a:latin typeface="Arial" panose="020B0604020202020204" pitchFamily="34" charset="0"/>
              </a:rPr>
              <a:t>م مثل: </a:t>
            </a:r>
            <a:r>
              <a:rPr lang="ar-EG" altLang="en-US" sz="1765" b="1" dirty="0">
                <a:solidFill>
                  <a:prstClr val="black"/>
                </a:solidFill>
                <a:latin typeface="Arial" panose="020B0604020202020204" pitchFamily="34" charset="0"/>
              </a:rPr>
              <a:t>إ</a:t>
            </a:r>
            <a:r>
              <a:rPr lang="ar-SA" altLang="en-US" sz="1765" b="1" dirty="0">
                <a:solidFill>
                  <a:prstClr val="black"/>
                </a:solidFill>
                <a:latin typeface="Arial" panose="020B0604020202020204" pitchFamily="34" charset="0"/>
              </a:rPr>
              <a:t>بن الأخت و</a:t>
            </a:r>
            <a:r>
              <a:rPr lang="ar-EG" altLang="en-US" sz="1765" b="1" dirty="0">
                <a:solidFill>
                  <a:prstClr val="black"/>
                </a:solidFill>
                <a:latin typeface="Arial" panose="020B0604020202020204" pitchFamily="34" charset="0"/>
              </a:rPr>
              <a:t>إ</a:t>
            </a:r>
            <a:r>
              <a:rPr lang="ar-SA" altLang="en-US" sz="1765" b="1" dirty="0">
                <a:solidFill>
                  <a:prstClr val="black"/>
                </a:solidFill>
                <a:latin typeface="Arial" panose="020B0604020202020204" pitchFamily="34" charset="0"/>
              </a:rPr>
              <a:t>بن الأخ من ال</a:t>
            </a:r>
            <a:r>
              <a:rPr lang="ar-EG" altLang="en-US" sz="1765" b="1" dirty="0">
                <a:solidFill>
                  <a:prstClr val="black"/>
                </a:solidFill>
                <a:latin typeface="Arial" panose="020B0604020202020204" pitchFamily="34" charset="0"/>
              </a:rPr>
              <a:t>أ</a:t>
            </a:r>
            <a:r>
              <a:rPr lang="ar-SA" altLang="en-US" sz="1765" b="1" dirty="0">
                <a:solidFill>
                  <a:prstClr val="black"/>
                </a:solidFill>
                <a:latin typeface="Arial" panose="020B0604020202020204" pitchFamily="34" charset="0"/>
              </a:rPr>
              <a:t>م والعم ل</a:t>
            </a:r>
            <a:r>
              <a:rPr lang="ar-EG" altLang="en-US" sz="1765" b="1" dirty="0">
                <a:solidFill>
                  <a:prstClr val="black"/>
                </a:solidFill>
                <a:latin typeface="Arial" panose="020B0604020202020204" pitchFamily="34" charset="0"/>
              </a:rPr>
              <a:t>أ</a:t>
            </a:r>
            <a:r>
              <a:rPr lang="ar-SA" altLang="en-US" sz="1765" b="1" dirty="0">
                <a:solidFill>
                  <a:prstClr val="black"/>
                </a:solidFill>
                <a:latin typeface="Arial" panose="020B0604020202020204" pitchFamily="34" charset="0"/>
              </a:rPr>
              <a:t>م والخال.</a:t>
            </a:r>
          </a:p>
          <a:p>
            <a:pPr algn="ctr" defTabSz="806867" eaLnBrk="1" fontAlgn="base" hangingPunct="1">
              <a:lnSpc>
                <a:spcPct val="80000"/>
              </a:lnSpc>
              <a:spcBef>
                <a:spcPct val="0"/>
              </a:spcBef>
              <a:spcAft>
                <a:spcPct val="0"/>
              </a:spcAft>
              <a:buNone/>
            </a:pPr>
            <a:r>
              <a:rPr lang="ar-SA" altLang="en-US" sz="1765" b="1" dirty="0">
                <a:solidFill>
                  <a:prstClr val="black"/>
                </a:solidFill>
                <a:latin typeface="Arial" panose="020B0604020202020204" pitchFamily="34" charset="0"/>
              </a:rPr>
              <a:t>2ـ جميع الإناث سوى الأخوات مثل بنت الأخ والعمة وبنت العم والخالة.</a:t>
            </a:r>
          </a:p>
          <a:p>
            <a:pPr algn="ctr" defTabSz="806867" eaLnBrk="1" fontAlgn="base" hangingPunct="1">
              <a:lnSpc>
                <a:spcPct val="80000"/>
              </a:lnSpc>
              <a:spcBef>
                <a:spcPct val="0"/>
              </a:spcBef>
              <a:spcAft>
                <a:spcPct val="0"/>
              </a:spcAft>
              <a:buNone/>
            </a:pPr>
            <a:r>
              <a:rPr lang="ar-SA" altLang="en-US" sz="1765" b="1" dirty="0">
                <a:solidFill>
                  <a:prstClr val="black"/>
                </a:solidFill>
                <a:latin typeface="Arial" panose="020B0604020202020204" pitchFamily="34" charset="0"/>
              </a:rPr>
              <a:t>وهذان الصنفان من ذوى الأرحام .</a:t>
            </a:r>
            <a:endParaRPr lang="en-US" altLang="en-US" sz="1765" b="1" dirty="0">
              <a:solidFill>
                <a:prstClr val="black"/>
              </a:solidFill>
              <a:latin typeface="Arial" panose="020B0604020202020204" pitchFamily="34" charset="0"/>
            </a:endParaRPr>
          </a:p>
          <a:p>
            <a:pPr algn="ctr" defTabSz="806867" eaLnBrk="1" fontAlgn="base" hangingPunct="1">
              <a:lnSpc>
                <a:spcPct val="80000"/>
              </a:lnSpc>
              <a:spcAft>
                <a:spcPct val="0"/>
              </a:spcAft>
              <a:buNone/>
            </a:pPr>
            <a:endParaRPr lang="en-US" altLang="en-US" sz="1588" b="1" dirty="0">
              <a:solidFill>
                <a:prstClr val="white"/>
              </a:solidFill>
              <a:latin typeface="Arial" panose="020B0604020202020204" pitchFamily="34" charset="0"/>
            </a:endParaRPr>
          </a:p>
        </p:txBody>
      </p:sp>
      <p:sp>
        <p:nvSpPr>
          <p:cNvPr id="3" name="Oval 6">
            <a:extLst>
              <a:ext uri="{FF2B5EF4-FFF2-40B4-BE49-F238E27FC236}">
                <a16:creationId xmlns:a16="http://schemas.microsoft.com/office/drawing/2014/main" id="{D83CBD55-7B37-49EB-B44A-E10C5D57520E}"/>
              </a:ext>
            </a:extLst>
          </p:cNvPr>
          <p:cNvSpPr>
            <a:spLocks noChangeArrowheads="1"/>
          </p:cNvSpPr>
          <p:nvPr/>
        </p:nvSpPr>
        <p:spPr bwMode="auto">
          <a:xfrm>
            <a:off x="2229971" y="4437530"/>
            <a:ext cx="6958853" cy="1063159"/>
          </a:xfrm>
          <a:prstGeom prst="ellipse">
            <a:avLst/>
          </a:prstGeom>
          <a:solidFill>
            <a:schemeClr val="bg1"/>
          </a:solidFill>
          <a:ln w="57150" algn="ctr">
            <a:solidFill>
              <a:schemeClr val="tx1"/>
            </a:solidFill>
            <a:prstDash val="sysDot"/>
            <a:round/>
            <a:headEnd/>
            <a:tailEnd/>
          </a:ln>
        </p:spPr>
        <p:txBody>
          <a:bodyPr wrap="none" lIns="52331" tIns="26165" rIns="52331" bIns="26165" anchor="ctr"/>
          <a:lstStyle>
            <a:lvl1pPr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9pPr>
          </a:lstStyle>
          <a:p>
            <a:pPr algn="ctr" defTabSz="806867" eaLnBrk="1" fontAlgn="base" hangingPunct="1">
              <a:lnSpc>
                <a:spcPct val="90000"/>
              </a:lnSpc>
              <a:spcAft>
                <a:spcPct val="0"/>
              </a:spcAft>
              <a:buNone/>
            </a:pPr>
            <a:r>
              <a:rPr lang="ar-SA" altLang="en-US" sz="1765" b="1" u="sng" dirty="0">
                <a:solidFill>
                  <a:srgbClr val="FF0000"/>
                </a:solidFill>
                <a:latin typeface="Arial" panose="020B0604020202020204" pitchFamily="34" charset="0"/>
              </a:rPr>
              <a:t>ب</a:t>
            </a:r>
            <a:r>
              <a:rPr lang="ar-EG" altLang="en-US" sz="1765" b="1" u="sng" dirty="0">
                <a:solidFill>
                  <a:srgbClr val="FF0000"/>
                </a:solidFill>
                <a:latin typeface="Arial" panose="020B0604020202020204" pitchFamily="34" charset="0"/>
              </a:rPr>
              <a:t> - </a:t>
            </a:r>
            <a:r>
              <a:rPr lang="ar-SA" altLang="en-US" sz="1765" b="1" u="sng" dirty="0">
                <a:solidFill>
                  <a:srgbClr val="FF0000"/>
                </a:solidFill>
                <a:latin typeface="Arial" panose="020B0604020202020204" pitchFamily="34" charset="0"/>
              </a:rPr>
              <a:t>النكاح</a:t>
            </a:r>
            <a:endParaRPr lang="ar-EG" altLang="en-US" sz="1765" b="1" u="sng" dirty="0">
              <a:solidFill>
                <a:srgbClr val="FF0000"/>
              </a:solidFill>
              <a:latin typeface="Arial" panose="020B0604020202020204" pitchFamily="34" charset="0"/>
            </a:endParaRPr>
          </a:p>
          <a:p>
            <a:pPr defTabSz="806867" eaLnBrk="1" fontAlgn="base" hangingPunct="1">
              <a:lnSpc>
                <a:spcPct val="80000"/>
              </a:lnSpc>
              <a:spcAft>
                <a:spcPct val="0"/>
              </a:spcAft>
              <a:buNone/>
            </a:pPr>
            <a:r>
              <a:rPr lang="ar-SA" altLang="en-US" sz="1765" b="1" dirty="0">
                <a:solidFill>
                  <a:prstClr val="black"/>
                </a:solidFill>
                <a:latin typeface="Arial" panose="020B0604020202020204" pitchFamily="34" charset="0"/>
              </a:rPr>
              <a:t>عقد الزوجية الصحيح، فيرث الزوج من زوجته، والزوجة من زوجها </a:t>
            </a:r>
          </a:p>
          <a:p>
            <a:pPr defTabSz="806867" eaLnBrk="1" fontAlgn="base" hangingPunct="1">
              <a:lnSpc>
                <a:spcPct val="80000"/>
              </a:lnSpc>
              <a:spcAft>
                <a:spcPct val="0"/>
              </a:spcAft>
              <a:buNone/>
            </a:pPr>
            <a:r>
              <a:rPr lang="ar-SA" altLang="en-US" sz="1765" b="1" dirty="0">
                <a:solidFill>
                  <a:prstClr val="black"/>
                </a:solidFill>
                <a:latin typeface="Arial" panose="020B0604020202020204" pitchFamily="34" charset="0"/>
              </a:rPr>
              <a:t>بمجرد العقد.</a:t>
            </a:r>
            <a:endParaRPr lang="en-US" altLang="en-US" sz="1765" b="1" dirty="0">
              <a:solidFill>
                <a:prstClr val="black"/>
              </a:solidFill>
              <a:latin typeface="Arial" panose="020B0604020202020204" pitchFamily="34" charset="0"/>
            </a:endParaRPr>
          </a:p>
          <a:p>
            <a:pPr defTabSz="806867" eaLnBrk="1" fontAlgn="base" hangingPunct="1">
              <a:lnSpc>
                <a:spcPct val="80000"/>
              </a:lnSpc>
              <a:spcAft>
                <a:spcPct val="0"/>
              </a:spcAft>
              <a:buNone/>
            </a:pPr>
            <a:endParaRPr lang="en-US" altLang="en-US" sz="1588" b="1" dirty="0">
              <a:solidFill>
                <a:prstClr val="white"/>
              </a:solidFill>
              <a:latin typeface="Arial" panose="020B0604020202020204" pitchFamily="34" charset="0"/>
            </a:endParaRPr>
          </a:p>
        </p:txBody>
      </p:sp>
      <p:sp>
        <p:nvSpPr>
          <p:cNvPr id="4" name="Oval 7">
            <a:extLst>
              <a:ext uri="{FF2B5EF4-FFF2-40B4-BE49-F238E27FC236}">
                <a16:creationId xmlns:a16="http://schemas.microsoft.com/office/drawing/2014/main" id="{3870B2FD-5CC6-464C-9A2B-F9A2F386F5DE}"/>
              </a:ext>
            </a:extLst>
          </p:cNvPr>
          <p:cNvSpPr>
            <a:spLocks noChangeArrowheads="1"/>
          </p:cNvSpPr>
          <p:nvPr/>
        </p:nvSpPr>
        <p:spPr bwMode="auto">
          <a:xfrm>
            <a:off x="2641787" y="5619750"/>
            <a:ext cx="6135221" cy="1047750"/>
          </a:xfrm>
          <a:prstGeom prst="ellipse">
            <a:avLst/>
          </a:prstGeom>
          <a:solidFill>
            <a:schemeClr val="bg1"/>
          </a:solidFill>
          <a:ln w="57150" algn="ctr">
            <a:solidFill>
              <a:schemeClr val="tx1"/>
            </a:solidFill>
            <a:prstDash val="sysDot"/>
            <a:round/>
            <a:headEnd/>
            <a:tailEnd/>
          </a:ln>
        </p:spPr>
        <p:txBody>
          <a:bodyPr wrap="none" lIns="52331" tIns="26165" rIns="52331" bIns="26165" anchor="ctr"/>
          <a:lstStyle>
            <a:lvl1pPr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9pPr>
          </a:lstStyle>
          <a:p>
            <a:pPr algn="ctr" defTabSz="806867" eaLnBrk="1" fontAlgn="base" hangingPunct="1">
              <a:spcBef>
                <a:spcPct val="0"/>
              </a:spcBef>
              <a:spcAft>
                <a:spcPct val="0"/>
              </a:spcAft>
              <a:buNone/>
            </a:pPr>
            <a:r>
              <a:rPr lang="ar-EG" altLang="en-US" sz="2118" b="1" u="sng" dirty="0">
                <a:solidFill>
                  <a:srgbClr val="FF0000"/>
                </a:solidFill>
                <a:latin typeface="Arial" panose="020B0604020202020204" pitchFamily="34" charset="0"/>
              </a:rPr>
              <a:t>ج - </a:t>
            </a:r>
            <a:r>
              <a:rPr lang="ar-SA" altLang="en-US" sz="2118" b="1" u="sng" dirty="0">
                <a:solidFill>
                  <a:srgbClr val="FF0000"/>
                </a:solidFill>
                <a:latin typeface="Arial" panose="020B0604020202020204" pitchFamily="34" charset="0"/>
              </a:rPr>
              <a:t>الولاء</a:t>
            </a:r>
            <a:endParaRPr lang="ar-EG" altLang="en-US" sz="2118" b="1" u="sng" dirty="0">
              <a:solidFill>
                <a:srgbClr val="FF0000"/>
              </a:solidFill>
              <a:latin typeface="Arial" panose="020B0604020202020204" pitchFamily="34" charset="0"/>
            </a:endParaRPr>
          </a:p>
          <a:p>
            <a:pPr algn="ctr" defTabSz="806867" eaLnBrk="1" fontAlgn="base" hangingPunct="1">
              <a:spcBef>
                <a:spcPct val="0"/>
              </a:spcBef>
              <a:spcAft>
                <a:spcPct val="0"/>
              </a:spcAft>
              <a:buNone/>
            </a:pPr>
            <a:r>
              <a:rPr lang="ar-SA" altLang="en-US" sz="2118" b="1" dirty="0">
                <a:solidFill>
                  <a:prstClr val="black"/>
                </a:solidFill>
                <a:latin typeface="Arial" panose="020B0604020202020204" pitchFamily="34" charset="0"/>
              </a:rPr>
              <a:t>عصوبة تثبت للمعتق وعصبته المتعصبين</a:t>
            </a:r>
            <a:r>
              <a:rPr lang="ar-EG" altLang="en-US" sz="2118" b="1" dirty="0">
                <a:solidFill>
                  <a:prstClr val="black"/>
                </a:solidFill>
                <a:latin typeface="Arial" panose="020B0604020202020204" pitchFamily="34" charset="0"/>
              </a:rPr>
              <a:t> </a:t>
            </a:r>
            <a:r>
              <a:rPr lang="ar-SA" altLang="en-US" sz="2118" b="1" dirty="0">
                <a:solidFill>
                  <a:prstClr val="black"/>
                </a:solidFill>
                <a:latin typeface="Arial" panose="020B0604020202020204" pitchFamily="34" charset="0"/>
              </a:rPr>
              <a:t>بأنفسهم </a:t>
            </a:r>
          </a:p>
          <a:p>
            <a:pPr algn="ctr" defTabSz="806867" eaLnBrk="1" fontAlgn="base" hangingPunct="1">
              <a:spcBef>
                <a:spcPct val="0"/>
              </a:spcBef>
              <a:spcAft>
                <a:spcPct val="0"/>
              </a:spcAft>
              <a:buNone/>
            </a:pPr>
            <a:r>
              <a:rPr lang="ar-SA" altLang="en-US" sz="2118" b="1" dirty="0">
                <a:solidFill>
                  <a:prstClr val="black"/>
                </a:solidFill>
                <a:latin typeface="Arial" panose="020B0604020202020204" pitchFamily="34" charset="0"/>
              </a:rPr>
              <a:t>بسبب العتق </a:t>
            </a:r>
            <a:r>
              <a:rPr lang="ar-SA" altLang="en-US" sz="2118" b="1" dirty="0">
                <a:solidFill>
                  <a:prstClr val="white"/>
                </a:solidFill>
                <a:latin typeface="Arial" panose="020B0604020202020204" pitchFamily="34" charset="0"/>
              </a:rPr>
              <a:t>.</a:t>
            </a:r>
            <a:endParaRPr lang="en-US" altLang="en-US" sz="2118" b="1" dirty="0">
              <a:solidFill>
                <a:prstClr val="white"/>
              </a:solidFill>
              <a:latin typeface="Arial" panose="020B0604020202020204" pitchFamily="34" charset="0"/>
            </a:endParaRPr>
          </a:p>
        </p:txBody>
      </p:sp>
      <p:sp>
        <p:nvSpPr>
          <p:cNvPr id="5" name="Rectangle 10">
            <a:extLst>
              <a:ext uri="{FF2B5EF4-FFF2-40B4-BE49-F238E27FC236}">
                <a16:creationId xmlns:a16="http://schemas.microsoft.com/office/drawing/2014/main" id="{A311D6EA-80F6-4537-8DD5-B21B7B7FA124}"/>
              </a:ext>
            </a:extLst>
          </p:cNvPr>
          <p:cNvSpPr>
            <a:spLocks noChangeArrowheads="1"/>
          </p:cNvSpPr>
          <p:nvPr/>
        </p:nvSpPr>
        <p:spPr bwMode="auto">
          <a:xfrm>
            <a:off x="2075890" y="238125"/>
            <a:ext cx="7936566" cy="563365"/>
          </a:xfrm>
          <a:prstGeom prst="rect">
            <a:avLst/>
          </a:prstGeom>
          <a:gradFill rotWithShape="1">
            <a:gsLst>
              <a:gs pos="0">
                <a:srgbClr val="339966"/>
              </a:gs>
              <a:gs pos="100000">
                <a:srgbClr val="18472F"/>
              </a:gs>
            </a:gsLst>
            <a:lin ang="5400000" scaled="1"/>
          </a:gradFill>
          <a:ln w="57150" algn="ctr">
            <a:solidFill>
              <a:schemeClr val="tx1"/>
            </a:solidFill>
            <a:prstDash val="sysDot"/>
            <a:miter lim="800000"/>
            <a:headEnd/>
            <a:tailEnd/>
          </a:ln>
        </p:spPr>
        <p:txBody>
          <a:bodyPr lIns="52331" tIns="26165" rIns="52331" bIns="26165">
            <a:spAutoFit/>
          </a:bodyPr>
          <a:lstStyle>
            <a:lvl1pPr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sz="21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300">
                <a:solidFill>
                  <a:schemeClr val="tx1"/>
                </a:solidFill>
                <a:latin typeface="Calibri" panose="020F0502020204030204" pitchFamily="34" charset="0"/>
                <a:cs typeface="Arial" panose="020B0604020202020204" pitchFamily="34" charset="0"/>
              </a:defRPr>
            </a:lvl9pPr>
          </a:lstStyle>
          <a:p>
            <a:pPr algn="ctr" defTabSz="806867" eaLnBrk="1" fontAlgn="base" hangingPunct="1">
              <a:lnSpc>
                <a:spcPct val="80000"/>
              </a:lnSpc>
              <a:spcAft>
                <a:spcPct val="0"/>
              </a:spcAft>
              <a:buNone/>
            </a:pPr>
            <a:r>
              <a:rPr lang="ar-SA" altLang="en-US" sz="4147" b="1">
                <a:solidFill>
                  <a:prstClr val="white"/>
                </a:solidFill>
                <a:latin typeface="Arial" panose="020B0604020202020204" pitchFamily="34" charset="0"/>
              </a:rPr>
              <a:t>أسباب الإرث ثلاثة :</a:t>
            </a:r>
            <a:r>
              <a:rPr lang="en-US" altLang="en-US" sz="4147" b="1">
                <a:solidFill>
                  <a:prstClr val="white"/>
                </a:solidFill>
                <a:latin typeface="Arial" panose="020B0604020202020204" pitchFamily="34" charset="0"/>
              </a:rPr>
              <a:t> </a:t>
            </a:r>
            <a:endParaRPr lang="ar-EG" altLang="en-US" sz="4147" b="1">
              <a:solidFill>
                <a:prstClr val="white"/>
              </a:solidFill>
              <a:latin typeface="Arial" panose="020B0604020202020204" pitchFamily="34" charset="0"/>
            </a:endParaRPr>
          </a:p>
        </p:txBody>
      </p:sp>
      <p:sp>
        <p:nvSpPr>
          <p:cNvPr id="6" name="عنصر نائب للتاريخ 5">
            <a:extLst>
              <a:ext uri="{FF2B5EF4-FFF2-40B4-BE49-F238E27FC236}">
                <a16:creationId xmlns:a16="http://schemas.microsoft.com/office/drawing/2014/main" id="{30EF1B9E-2369-4E10-BA8F-F89D156E3D81}"/>
              </a:ext>
            </a:extLst>
          </p:cNvPr>
          <p:cNvSpPr>
            <a:spLocks noGrp="1"/>
          </p:cNvSpPr>
          <p:nvPr>
            <p:ph type="dt" sz="quarter" idx="10"/>
          </p:nvPr>
        </p:nvSpPr>
        <p:spPr/>
        <p:txBody>
          <a:bodyPr/>
          <a:lstStyle/>
          <a:p>
            <a:pPr defTabSz="806867" fontAlgn="base">
              <a:spcBef>
                <a:spcPct val="0"/>
              </a:spcBef>
              <a:spcAft>
                <a:spcPct val="0"/>
              </a:spcAft>
              <a:defRPr/>
            </a:pPr>
            <a:fld id="{1CBAED0A-A0F1-424E-A3D2-766E4292508F}" type="datetime1">
              <a:rPr lang="ar-SA">
                <a:solidFill>
                  <a:prstClr val="black">
                    <a:tint val="75000"/>
                  </a:prstClr>
                </a:solidFill>
              </a:rPr>
              <a:pPr defTabSz="806867" fontAlgn="base">
                <a:spcBef>
                  <a:spcPct val="0"/>
                </a:spcBef>
                <a:spcAft>
                  <a:spcPct val="0"/>
                </a:spcAft>
                <a:defRPr/>
              </a:pPr>
              <a:t>01/11/1444</a:t>
            </a:fld>
            <a:endParaRPr lang="ar-SA">
              <a:solidFill>
                <a:prstClr val="black">
                  <a:tint val="75000"/>
                </a:prstClr>
              </a:solidFill>
            </a:endParaRPr>
          </a:p>
        </p:txBody>
      </p:sp>
      <p:sp>
        <p:nvSpPr>
          <p:cNvPr id="8" name="عنصر نائب لرقم الشريحة 7">
            <a:extLst>
              <a:ext uri="{FF2B5EF4-FFF2-40B4-BE49-F238E27FC236}">
                <a16:creationId xmlns:a16="http://schemas.microsoft.com/office/drawing/2014/main" id="{7439D9D6-5AA5-4769-ADA7-C8E940307BEA}"/>
              </a:ext>
            </a:extLst>
          </p:cNvPr>
          <p:cNvSpPr>
            <a:spLocks noGrp="1"/>
          </p:cNvSpPr>
          <p:nvPr>
            <p:ph type="sldNum" sz="quarter" idx="12"/>
          </p:nvPr>
        </p:nvSpPr>
        <p:spPr/>
        <p:txBody>
          <a:bodyPr/>
          <a:lstStyle/>
          <a:p>
            <a:pPr defTabSz="806867" fontAlgn="base">
              <a:spcBef>
                <a:spcPct val="0"/>
              </a:spcBef>
              <a:spcAft>
                <a:spcPct val="0"/>
              </a:spcAft>
            </a:pPr>
            <a:fld id="{BBB086FD-59BC-4A79-9357-275CB667182B}" type="slidenum">
              <a:rPr lang="ar-SA" altLang="en-US">
                <a:latin typeface="Arial" panose="020B0604020202020204" pitchFamily="34" charset="0"/>
                <a:cs typeface="Arial" panose="020B0604020202020204" pitchFamily="34" charset="0"/>
              </a:rPr>
              <a:pPr defTabSz="806867" fontAlgn="base">
                <a:spcBef>
                  <a:spcPct val="0"/>
                </a:spcBef>
                <a:spcAft>
                  <a:spcPct val="0"/>
                </a:spcAft>
              </a:pPr>
              <a:t>2</a:t>
            </a:fld>
            <a:endParaRPr lang="ar-SA"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0.70"/>
                                          </p:val>
                                        </p:tav>
                                        <p:tav tm="100000">
                                          <p:val>
                                            <p:strVal val="#ppt_w"/>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animEffect transition="in" filter="fade">
                                      <p:cBhvr>
                                        <p:cTn id="9" dur="2000"/>
                                        <p:tgtEl>
                                          <p:spTgt spid="5"/>
                                        </p:tgtEl>
                                      </p:cBhvr>
                                    </p:animEffect>
                                  </p:childTnLst>
                                </p:cTn>
                              </p:par>
                            </p:childTnLst>
                          </p:cTn>
                        </p:par>
                        <p:par>
                          <p:cTn id="10" fill="hold" nodeType="afterGroup">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000" fill="hold"/>
                                        <p:tgtEl>
                                          <p:spTgt spid="2"/>
                                        </p:tgtEl>
                                        <p:attrNameLst>
                                          <p:attrName>ppt_w</p:attrName>
                                        </p:attrNameLst>
                                      </p:cBhvr>
                                      <p:tavLst>
                                        <p:tav tm="0">
                                          <p:val>
                                            <p:strVal val="#ppt_w*0.70"/>
                                          </p:val>
                                        </p:tav>
                                        <p:tav tm="100000">
                                          <p:val>
                                            <p:strVal val="#ppt_w"/>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animEffect transition="in" filter="fade">
                                      <p:cBhvr>
                                        <p:cTn id="15" dur="2000"/>
                                        <p:tgtEl>
                                          <p:spTgt spid="2"/>
                                        </p:tgtEl>
                                      </p:cBhvr>
                                    </p:animEffect>
                                  </p:childTnLst>
                                </p:cTn>
                              </p:par>
                            </p:childTnLst>
                          </p:cTn>
                        </p:par>
                        <p:par>
                          <p:cTn id="16" fill="hold" nodeType="afterGroup">
                            <p:stCondLst>
                              <p:cond delay="4000"/>
                            </p:stCondLst>
                            <p:childTnLst>
                              <p:par>
                                <p:cTn id="17" presetID="55" presetClass="entr" presetSubtype="0" fill="hold" grpId="0" nodeType="afterEffect">
                                  <p:stCondLst>
                                    <p:cond delay="4000"/>
                                  </p:stCondLst>
                                  <p:childTnLst>
                                    <p:set>
                                      <p:cBhvr>
                                        <p:cTn id="18" dur="1" fill="hold">
                                          <p:stCondLst>
                                            <p:cond delay="0"/>
                                          </p:stCondLst>
                                        </p:cTn>
                                        <p:tgtEl>
                                          <p:spTgt spid="3"/>
                                        </p:tgtEl>
                                        <p:attrNameLst>
                                          <p:attrName>style.visibility</p:attrName>
                                        </p:attrNameLst>
                                      </p:cBhvr>
                                      <p:to>
                                        <p:strVal val="visible"/>
                                      </p:to>
                                    </p:set>
                                    <p:anim calcmode="lin" valueType="num">
                                      <p:cBhvr>
                                        <p:cTn id="19" dur="2000" fill="hold"/>
                                        <p:tgtEl>
                                          <p:spTgt spid="3"/>
                                        </p:tgtEl>
                                        <p:attrNameLst>
                                          <p:attrName>ppt_w</p:attrName>
                                        </p:attrNameLst>
                                      </p:cBhvr>
                                      <p:tavLst>
                                        <p:tav tm="0">
                                          <p:val>
                                            <p:strVal val="#ppt_w*0.70"/>
                                          </p:val>
                                        </p:tav>
                                        <p:tav tm="100000">
                                          <p:val>
                                            <p:strVal val="#ppt_w"/>
                                          </p:val>
                                        </p:tav>
                                      </p:tavLst>
                                    </p:anim>
                                    <p:anim calcmode="lin" valueType="num">
                                      <p:cBhvr>
                                        <p:cTn id="20" dur="2000" fill="hold"/>
                                        <p:tgtEl>
                                          <p:spTgt spid="3"/>
                                        </p:tgtEl>
                                        <p:attrNameLst>
                                          <p:attrName>ppt_h</p:attrName>
                                        </p:attrNameLst>
                                      </p:cBhvr>
                                      <p:tavLst>
                                        <p:tav tm="0">
                                          <p:val>
                                            <p:strVal val="#ppt_h"/>
                                          </p:val>
                                        </p:tav>
                                        <p:tav tm="100000">
                                          <p:val>
                                            <p:strVal val="#ppt_h"/>
                                          </p:val>
                                        </p:tav>
                                      </p:tavLst>
                                    </p:anim>
                                    <p:animEffect transition="in" filter="fade">
                                      <p:cBhvr>
                                        <p:cTn id="21" dur="2000"/>
                                        <p:tgtEl>
                                          <p:spTgt spid="3"/>
                                        </p:tgtEl>
                                      </p:cBhvr>
                                    </p:animEffect>
                                  </p:childTnLst>
                                </p:cTn>
                              </p:par>
                            </p:childTnLst>
                          </p:cTn>
                        </p:par>
                        <p:par>
                          <p:cTn id="22" fill="hold" nodeType="afterGroup">
                            <p:stCondLst>
                              <p:cond delay="10000"/>
                            </p:stCondLst>
                            <p:childTnLst>
                              <p:par>
                                <p:cTn id="23" presetID="55" presetClass="entr" presetSubtype="0" fill="hold" grpId="0" nodeType="afterEffect">
                                  <p:stCondLst>
                                    <p:cond delay="3500"/>
                                  </p:stCondLst>
                                  <p:childTnLst>
                                    <p:set>
                                      <p:cBhvr>
                                        <p:cTn id="24" dur="1" fill="hold">
                                          <p:stCondLst>
                                            <p:cond delay="0"/>
                                          </p:stCondLst>
                                        </p:cTn>
                                        <p:tgtEl>
                                          <p:spTgt spid="4"/>
                                        </p:tgtEl>
                                        <p:attrNameLst>
                                          <p:attrName>style.visibility</p:attrName>
                                        </p:attrNameLst>
                                      </p:cBhvr>
                                      <p:to>
                                        <p:strVal val="visible"/>
                                      </p:to>
                                    </p:set>
                                    <p:anim calcmode="lin" valueType="num">
                                      <p:cBhvr>
                                        <p:cTn id="25" dur="2000" fill="hold"/>
                                        <p:tgtEl>
                                          <p:spTgt spid="4"/>
                                        </p:tgtEl>
                                        <p:attrNameLst>
                                          <p:attrName>ppt_w</p:attrName>
                                        </p:attrNameLst>
                                      </p:cBhvr>
                                      <p:tavLst>
                                        <p:tav tm="0">
                                          <p:val>
                                            <p:strVal val="#ppt_w*0.70"/>
                                          </p:val>
                                        </p:tav>
                                        <p:tav tm="100000">
                                          <p:val>
                                            <p:strVal val="#ppt_w"/>
                                          </p:val>
                                        </p:tav>
                                      </p:tavLst>
                                    </p:anim>
                                    <p:anim calcmode="lin" valueType="num">
                                      <p:cBhvr>
                                        <p:cTn id="26" dur="2000" fill="hold"/>
                                        <p:tgtEl>
                                          <p:spTgt spid="4"/>
                                        </p:tgtEl>
                                        <p:attrNameLst>
                                          <p:attrName>ppt_h</p:attrName>
                                        </p:attrNameLst>
                                      </p:cBhvr>
                                      <p:tavLst>
                                        <p:tav tm="0">
                                          <p:val>
                                            <p:strVal val="#ppt_h"/>
                                          </p:val>
                                        </p:tav>
                                        <p:tav tm="100000">
                                          <p:val>
                                            <p:strVal val="#ppt_h"/>
                                          </p:val>
                                        </p:tav>
                                      </p:tavLst>
                                    </p:anim>
                                    <p:animEffect transition="in" filter="fade">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وان 1">
            <a:extLst>
              <a:ext uri="{FF2B5EF4-FFF2-40B4-BE49-F238E27FC236}">
                <a16:creationId xmlns:a16="http://schemas.microsoft.com/office/drawing/2014/main" id="{C6997DD4-255F-4C35-AD86-4AA800A4C89B}"/>
              </a:ext>
            </a:extLst>
          </p:cNvPr>
          <p:cNvSpPr>
            <a:spLocks noGrp="1"/>
          </p:cNvSpPr>
          <p:nvPr>
            <p:ph type="title"/>
          </p:nvPr>
        </p:nvSpPr>
        <p:spPr/>
        <p:txBody>
          <a:bodyPr/>
          <a:lstStyle/>
          <a:p>
            <a:pPr eaLnBrk="1" hangingPunct="1"/>
            <a:r>
              <a:rPr lang="ar-KW" altLang="en-US" sz="5471" b="1" u="sng"/>
              <a:t>أقسام العصبة</a:t>
            </a:r>
            <a:r>
              <a:rPr lang="ar-SA" altLang="en-US" sz="5471" b="1" u="sng"/>
              <a:t> النسبية</a:t>
            </a:r>
            <a:endParaRPr lang="ar-SA" altLang="en-US" sz="5471"/>
          </a:p>
        </p:txBody>
      </p:sp>
      <p:sp>
        <p:nvSpPr>
          <p:cNvPr id="53251" name="عنصر نائب للمحتوى 2">
            <a:extLst>
              <a:ext uri="{FF2B5EF4-FFF2-40B4-BE49-F238E27FC236}">
                <a16:creationId xmlns:a16="http://schemas.microsoft.com/office/drawing/2014/main" id="{80D9A01C-BAE1-4B29-BEB7-9F9B608F20B3}"/>
              </a:ext>
            </a:extLst>
          </p:cNvPr>
          <p:cNvSpPr>
            <a:spLocks noGrp="1"/>
          </p:cNvSpPr>
          <p:nvPr>
            <p:ph idx="1"/>
          </p:nvPr>
        </p:nvSpPr>
        <p:spPr/>
        <p:txBody>
          <a:bodyPr/>
          <a:lstStyle/>
          <a:p>
            <a:pPr eaLnBrk="1" hangingPunct="1"/>
            <a:r>
              <a:rPr lang="ar-KW" altLang="en-US" b="1" dirty="0"/>
              <a:t>	</a:t>
            </a:r>
            <a:r>
              <a:rPr lang="ar-KW" altLang="en-US" sz="3353" b="1" dirty="0"/>
              <a:t>العصبات من جهة النسب ثلاثة أقسام : </a:t>
            </a:r>
            <a:endParaRPr lang="en-US" altLang="en-US" sz="3353" dirty="0">
              <a:cs typeface="Arial" panose="020B0604020202020204" pitchFamily="34" charset="0"/>
            </a:endParaRPr>
          </a:p>
          <a:p>
            <a:pPr eaLnBrk="1" hangingPunct="1">
              <a:buFont typeface="Arial" panose="020B0604020202020204" pitchFamily="34" charset="0"/>
              <a:buNone/>
            </a:pPr>
            <a:r>
              <a:rPr lang="ar-SA" altLang="en-US" sz="3353" b="1" dirty="0"/>
              <a:t>1-   </a:t>
            </a:r>
            <a:r>
              <a:rPr lang="ar-KW" altLang="en-US" sz="3353" b="1" dirty="0">
                <a:solidFill>
                  <a:srgbClr val="FF0000"/>
                </a:solidFill>
              </a:rPr>
              <a:t>العصبة بالنفس</a:t>
            </a:r>
            <a:r>
              <a:rPr lang="ar-KW" altLang="en-US" sz="3353" b="1" dirty="0"/>
              <a:t>. </a:t>
            </a:r>
            <a:r>
              <a:rPr lang="ar-SA" altLang="en-US" sz="3353" b="1" dirty="0"/>
              <a:t>وهم ذكور أبداً. </a:t>
            </a:r>
            <a:r>
              <a:rPr lang="ar-IQ" altLang="en-US" sz="3353" b="1" dirty="0"/>
              <a:t>كالأبناء، وكالأخوة.</a:t>
            </a:r>
            <a:endParaRPr lang="en-US" altLang="en-US" sz="3353" dirty="0">
              <a:cs typeface="Arial" panose="020B0604020202020204" pitchFamily="34" charset="0"/>
            </a:endParaRPr>
          </a:p>
          <a:p>
            <a:pPr eaLnBrk="1" hangingPunct="1">
              <a:buFont typeface="Arial" panose="020B0604020202020204" pitchFamily="34" charset="0"/>
              <a:buNone/>
            </a:pPr>
            <a:r>
              <a:rPr lang="ar-SA" altLang="en-US" sz="3353" b="1" dirty="0"/>
              <a:t>2 -</a:t>
            </a:r>
            <a:r>
              <a:rPr lang="ar-KW" altLang="en-US" sz="3353" b="1" dirty="0">
                <a:solidFill>
                  <a:srgbClr val="FF0000"/>
                </a:solidFill>
              </a:rPr>
              <a:t>	العصبة بالغير</a:t>
            </a:r>
            <a:r>
              <a:rPr lang="ar-KW" altLang="en-US" sz="3353" b="1" dirty="0"/>
              <a:t>. </a:t>
            </a:r>
            <a:r>
              <a:rPr lang="ar-SA" altLang="en-US" sz="3353" b="1" dirty="0"/>
              <a:t>ولا تكون العصبة بالغير إلا إناثا مع الذكور، </a:t>
            </a:r>
            <a:r>
              <a:rPr lang="ar-SA" altLang="en-US" sz="3353" b="1" dirty="0">
                <a:solidFill>
                  <a:srgbClr val="FF0000"/>
                </a:solidFill>
              </a:rPr>
              <a:t>بناتٌ</a:t>
            </a:r>
            <a:r>
              <a:rPr lang="ar-SA" altLang="en-US" sz="3353" b="1" dirty="0"/>
              <a:t> مع بنين، أو </a:t>
            </a:r>
            <a:r>
              <a:rPr lang="ar-SA" altLang="en-US" sz="3353" b="1" dirty="0">
                <a:solidFill>
                  <a:srgbClr val="FF0000"/>
                </a:solidFill>
              </a:rPr>
              <a:t>أخواتٌ </a:t>
            </a:r>
            <a:r>
              <a:rPr lang="ar-SA" altLang="en-US" sz="3353" b="1" dirty="0"/>
              <a:t>مع إخوةٍ.</a:t>
            </a:r>
            <a:endParaRPr lang="en-US" altLang="en-US" sz="3353" dirty="0">
              <a:cs typeface="Arial" panose="020B0604020202020204" pitchFamily="34" charset="0"/>
            </a:endParaRPr>
          </a:p>
          <a:p>
            <a:pPr eaLnBrk="1" hangingPunct="1">
              <a:buFont typeface="Arial" panose="020B0604020202020204" pitchFamily="34" charset="0"/>
              <a:buNone/>
            </a:pPr>
            <a:r>
              <a:rPr lang="ar-SA" altLang="en-US" sz="3353" b="1" dirty="0"/>
              <a:t>3 -</a:t>
            </a:r>
            <a:r>
              <a:rPr lang="ar-KW" altLang="en-US" sz="3353" b="1" dirty="0"/>
              <a:t>	</a:t>
            </a:r>
            <a:r>
              <a:rPr lang="ar-KW" altLang="en-US" sz="3353" b="1" dirty="0">
                <a:solidFill>
                  <a:srgbClr val="FF0000"/>
                </a:solidFill>
              </a:rPr>
              <a:t>العصبة مع الغير</a:t>
            </a:r>
            <a:r>
              <a:rPr lang="ar-KW" altLang="en-US" sz="3353" b="1" dirty="0"/>
              <a:t>. </a:t>
            </a:r>
            <a:r>
              <a:rPr lang="ar-SA" altLang="en-US" sz="3353" b="1" dirty="0"/>
              <a:t>ولا تكون العصبة بالغير إلا إناثاً مع إناثٍ، </a:t>
            </a:r>
            <a:r>
              <a:rPr lang="ar-IQ" altLang="en-US" sz="3353" b="1" dirty="0">
                <a:solidFill>
                  <a:srgbClr val="FF0000"/>
                </a:solidFill>
              </a:rPr>
              <a:t>ك</a:t>
            </a:r>
            <a:r>
              <a:rPr lang="ar-SA" altLang="en-US" sz="3353" b="1" dirty="0">
                <a:solidFill>
                  <a:srgbClr val="FF0000"/>
                </a:solidFill>
              </a:rPr>
              <a:t>الأخوات </a:t>
            </a:r>
            <a:r>
              <a:rPr lang="ar-SA" altLang="en-US" sz="3353" b="1" dirty="0"/>
              <a:t>مع البنات عصبات.</a:t>
            </a:r>
            <a:endParaRPr lang="en-US" altLang="en-US" sz="3353" dirty="0">
              <a:cs typeface="Arial" panose="020B0604020202020204" pitchFamily="34" charset="0"/>
            </a:endParaRPr>
          </a:p>
        </p:txBody>
      </p:sp>
      <p:sp>
        <p:nvSpPr>
          <p:cNvPr id="6" name="عنصر نائب للتاريخ 5">
            <a:extLst>
              <a:ext uri="{FF2B5EF4-FFF2-40B4-BE49-F238E27FC236}">
                <a16:creationId xmlns:a16="http://schemas.microsoft.com/office/drawing/2014/main" id="{06973248-9B99-4EEC-9B3A-AC3D6209E296}"/>
              </a:ext>
            </a:extLst>
          </p:cNvPr>
          <p:cNvSpPr>
            <a:spLocks noGrp="1"/>
          </p:cNvSpPr>
          <p:nvPr>
            <p:ph type="dt" sz="quarter" idx="10"/>
          </p:nvPr>
        </p:nvSpPr>
        <p:spPr/>
        <p:txBody>
          <a:bodyPr/>
          <a:lstStyle/>
          <a:p>
            <a:pPr>
              <a:defRPr/>
            </a:pPr>
            <a:fld id="{483F61B3-298E-4ECA-AAA1-9F4CE81650CD}" type="datetime1">
              <a:rPr lang="ar-SA"/>
              <a:pPr>
                <a:defRPr/>
              </a:pPr>
              <a:t>01/11/1444</a:t>
            </a:fld>
            <a:endParaRPr lang="ar-SA"/>
          </a:p>
        </p:txBody>
      </p:sp>
      <p:sp>
        <p:nvSpPr>
          <p:cNvPr id="8" name="عنصر نائب لرقم الشريحة 7">
            <a:extLst>
              <a:ext uri="{FF2B5EF4-FFF2-40B4-BE49-F238E27FC236}">
                <a16:creationId xmlns:a16="http://schemas.microsoft.com/office/drawing/2014/main" id="{20F76BCE-8886-42DB-9110-A16DD435D3F0}"/>
              </a:ext>
            </a:extLst>
          </p:cNvPr>
          <p:cNvSpPr>
            <a:spLocks noGrp="1"/>
          </p:cNvSpPr>
          <p:nvPr>
            <p:ph type="sldNum" sz="quarter" idx="12"/>
          </p:nvPr>
        </p:nvSpPr>
        <p:spPr/>
        <p:txBody>
          <a:bodyPr/>
          <a:lstStyle/>
          <a:p>
            <a:fld id="{4CADA2D2-1999-47EF-A0C5-EF678615309F}" type="slidenum">
              <a:rPr lang="ar-SA" altLang="en-US"/>
              <a:pPr/>
              <a:t>3</a:t>
            </a:fld>
            <a:endParaRPr lang="ar-SA"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عنوان 1">
            <a:extLst>
              <a:ext uri="{FF2B5EF4-FFF2-40B4-BE49-F238E27FC236}">
                <a16:creationId xmlns:a16="http://schemas.microsoft.com/office/drawing/2014/main" id="{487204C7-746E-4A79-AC73-737A5FA10828}"/>
              </a:ext>
            </a:extLst>
          </p:cNvPr>
          <p:cNvSpPr>
            <a:spLocks noGrp="1"/>
          </p:cNvSpPr>
          <p:nvPr>
            <p:ph type="title"/>
          </p:nvPr>
        </p:nvSpPr>
        <p:spPr>
          <a:xfrm>
            <a:off x="2384052" y="333375"/>
            <a:ext cx="8351184" cy="1143000"/>
          </a:xfrm>
        </p:spPr>
        <p:txBody>
          <a:bodyPr/>
          <a:lstStyle/>
          <a:p>
            <a:pPr eaLnBrk="1" hangingPunct="1"/>
            <a:r>
              <a:rPr lang="ar-SA" altLang="en-US" sz="3353" b="1" u="sng"/>
              <a:t>أنواع </a:t>
            </a:r>
            <a:r>
              <a:rPr lang="ar-KW" altLang="en-US" sz="3353" b="1" u="sng"/>
              <a:t> العصبة</a:t>
            </a:r>
            <a:endParaRPr lang="ar-SA" altLang="en-US" sz="3353"/>
          </a:p>
        </p:txBody>
      </p:sp>
      <p:sp>
        <p:nvSpPr>
          <p:cNvPr id="52227" name="عنصر نائب للمحتوى 2">
            <a:extLst>
              <a:ext uri="{FF2B5EF4-FFF2-40B4-BE49-F238E27FC236}">
                <a16:creationId xmlns:a16="http://schemas.microsoft.com/office/drawing/2014/main" id="{25930FD6-915C-43DC-92B0-7A38AF739E86}"/>
              </a:ext>
            </a:extLst>
          </p:cNvPr>
          <p:cNvSpPr>
            <a:spLocks noGrp="1"/>
          </p:cNvSpPr>
          <p:nvPr>
            <p:ph idx="1"/>
          </p:nvPr>
        </p:nvSpPr>
        <p:spPr/>
        <p:txBody>
          <a:bodyPr/>
          <a:lstStyle/>
          <a:p>
            <a:pPr algn="ctr" eaLnBrk="1" hangingPunct="1">
              <a:buFont typeface="Arial" panose="020B0604020202020204" pitchFamily="34" charset="0"/>
              <a:buNone/>
            </a:pPr>
            <a:r>
              <a:rPr lang="ar-KW" altLang="en-US" b="1" dirty="0"/>
              <a:t>	</a:t>
            </a:r>
            <a:r>
              <a:rPr lang="ar-KW" altLang="en-US" sz="3088" b="1" dirty="0">
                <a:solidFill>
                  <a:srgbClr val="FF0000"/>
                </a:solidFill>
              </a:rPr>
              <a:t>العصبة </a:t>
            </a:r>
            <a:r>
              <a:rPr lang="ar-SA" altLang="en-US" sz="3088" b="1" dirty="0">
                <a:solidFill>
                  <a:srgbClr val="FF0000"/>
                </a:solidFill>
              </a:rPr>
              <a:t>نوعان</a:t>
            </a:r>
            <a:r>
              <a:rPr lang="ar-SA" altLang="en-US" sz="3088" b="1" dirty="0"/>
              <a:t>:</a:t>
            </a:r>
            <a:r>
              <a:rPr lang="ar-KW" altLang="en-US" sz="3088" b="1" dirty="0"/>
              <a:t> </a:t>
            </a:r>
            <a:endParaRPr lang="en-US" altLang="en-US" sz="3088" dirty="0">
              <a:cs typeface="Arial" panose="020B0604020202020204" pitchFamily="34" charset="0"/>
            </a:endParaRPr>
          </a:p>
          <a:p>
            <a:pPr eaLnBrk="1" hangingPunct="1">
              <a:buFont typeface="Arial" panose="020B0604020202020204" pitchFamily="34" charset="0"/>
              <a:buNone/>
            </a:pPr>
            <a:r>
              <a:rPr lang="ar-SA" altLang="en-US" sz="3088" b="1" dirty="0"/>
              <a:t>1 - </a:t>
            </a:r>
            <a:r>
              <a:rPr lang="ar-KW" altLang="en-US" sz="3088" b="1" dirty="0">
                <a:solidFill>
                  <a:srgbClr val="0070C0"/>
                </a:solidFill>
              </a:rPr>
              <a:t>عصبة ن</a:t>
            </a:r>
            <a:r>
              <a:rPr lang="ar-SA" altLang="en-US" sz="3088" b="1" dirty="0">
                <a:solidFill>
                  <a:srgbClr val="0070C0"/>
                </a:solidFill>
              </a:rPr>
              <a:t>َ</a:t>
            </a:r>
            <a:r>
              <a:rPr lang="ar-KW" altLang="en-US" sz="3088" b="1" dirty="0">
                <a:solidFill>
                  <a:srgbClr val="0070C0"/>
                </a:solidFill>
              </a:rPr>
              <a:t>سب</a:t>
            </a:r>
            <a:r>
              <a:rPr lang="ar-SA" altLang="en-US" sz="3088" b="1" dirty="0">
                <a:solidFill>
                  <a:srgbClr val="0070C0"/>
                </a:solidFill>
              </a:rPr>
              <a:t>ِ</a:t>
            </a:r>
            <a:r>
              <a:rPr lang="ar-KW" altLang="en-US" sz="3088" b="1" dirty="0">
                <a:solidFill>
                  <a:srgbClr val="0070C0"/>
                </a:solidFill>
              </a:rPr>
              <a:t>ي</a:t>
            </a:r>
            <a:r>
              <a:rPr lang="ar-SA" altLang="en-US" sz="3088" b="1" dirty="0">
                <a:solidFill>
                  <a:srgbClr val="0070C0"/>
                </a:solidFill>
              </a:rPr>
              <a:t>َّ</a:t>
            </a:r>
            <a:r>
              <a:rPr lang="ar-KW" altLang="en-US" sz="3088" b="1" dirty="0">
                <a:solidFill>
                  <a:srgbClr val="0070C0"/>
                </a:solidFill>
              </a:rPr>
              <a:t>ة</a:t>
            </a:r>
            <a:r>
              <a:rPr lang="ar-SA" altLang="en-US" sz="3088" b="1" dirty="0">
                <a:solidFill>
                  <a:srgbClr val="0070C0"/>
                </a:solidFill>
              </a:rPr>
              <a:t>،</a:t>
            </a:r>
            <a:r>
              <a:rPr lang="ar-KW" altLang="en-US" sz="3088" b="1" dirty="0">
                <a:solidFill>
                  <a:srgbClr val="0070C0"/>
                </a:solidFill>
              </a:rPr>
              <a:t> </a:t>
            </a:r>
            <a:r>
              <a:rPr lang="ar-SA" altLang="en-US" sz="3088" b="1" dirty="0"/>
              <a:t>و</a:t>
            </a:r>
            <a:r>
              <a:rPr lang="ar-KW" altLang="en-US" sz="3088" b="1" dirty="0"/>
              <a:t>هم كل الذكور، الذين ذكر</a:t>
            </a:r>
            <a:r>
              <a:rPr lang="ar-SA" altLang="en-US" sz="3088" b="1" dirty="0" err="1"/>
              <a:t>وا</a:t>
            </a:r>
            <a:r>
              <a:rPr lang="ar-KW" altLang="en-US" sz="3088" b="1" dirty="0"/>
              <a:t> </a:t>
            </a:r>
            <a:r>
              <a:rPr lang="ar-SA" altLang="en-US" sz="3088" b="1" dirty="0"/>
              <a:t>ضمن </a:t>
            </a:r>
            <a:r>
              <a:rPr lang="ar-KW" altLang="en-US" sz="3088" b="1" dirty="0"/>
              <a:t>(الوارث</a:t>
            </a:r>
            <a:r>
              <a:rPr lang="ar-SA" altLang="en-US" sz="3088" b="1" dirty="0"/>
              <a:t>ي</a:t>
            </a:r>
            <a:r>
              <a:rPr lang="ar-KW" altLang="en-US" sz="3088" b="1" dirty="0"/>
              <a:t>ن من الرجال)، ويستثنى منهم الزوج، والأخ من الأم، فهما من أصحاب الفروض.</a:t>
            </a:r>
            <a:r>
              <a:rPr lang="ar-SA" altLang="en-US" sz="3088" b="1" dirty="0"/>
              <a:t> وفيهم من </a:t>
            </a:r>
            <a:r>
              <a:rPr lang="ar-KW" altLang="en-US" sz="3088" b="1" dirty="0"/>
              <a:t>يأخذ بالفرض أحياناً، كالأب والجدّ. </a:t>
            </a:r>
            <a:endParaRPr lang="ar-SA" altLang="en-US" sz="3088" b="1" dirty="0">
              <a:solidFill>
                <a:srgbClr val="0070C0"/>
              </a:solidFill>
            </a:endParaRPr>
          </a:p>
          <a:p>
            <a:pPr eaLnBrk="1" hangingPunct="1">
              <a:buFont typeface="Arial" panose="020B0604020202020204" pitchFamily="34" charset="0"/>
              <a:buNone/>
            </a:pPr>
            <a:r>
              <a:rPr lang="ar-KW" altLang="en-US" sz="3088" b="1" dirty="0"/>
              <a:t> </a:t>
            </a:r>
            <a:r>
              <a:rPr lang="ar-SA" altLang="en-US" sz="3088" b="1" dirty="0"/>
              <a:t>2 - </a:t>
            </a:r>
            <a:r>
              <a:rPr lang="ar-KW" altLang="en-US" sz="3088" b="1" dirty="0">
                <a:solidFill>
                  <a:srgbClr val="0070C0"/>
                </a:solidFill>
              </a:rPr>
              <a:t>عصبة سببية</a:t>
            </a:r>
            <a:r>
              <a:rPr lang="ar-SA" altLang="en-US" sz="3088" b="1" dirty="0"/>
              <a:t>،</a:t>
            </a:r>
            <a:r>
              <a:rPr lang="ar-KW" altLang="en-US" sz="3088" b="1" dirty="0"/>
              <a:t> </a:t>
            </a:r>
            <a:r>
              <a:rPr lang="ar-SA" altLang="en-US" sz="3088" b="1" dirty="0"/>
              <a:t>و</a:t>
            </a:r>
            <a:r>
              <a:rPr lang="ar-KW" altLang="en-US" sz="3088" b="1" dirty="0"/>
              <a:t>هم</a:t>
            </a:r>
            <a:r>
              <a:rPr lang="ar-SA" altLang="en-US" sz="3088" b="1" dirty="0"/>
              <a:t>:</a:t>
            </a:r>
          </a:p>
          <a:p>
            <a:pPr eaLnBrk="1" hangingPunct="1">
              <a:buNone/>
            </a:pPr>
            <a:r>
              <a:rPr lang="ar-SA" altLang="en-US" sz="3088" b="1" dirty="0"/>
              <a:t> 1</a:t>
            </a:r>
            <a:r>
              <a:rPr lang="ar-SA" altLang="en-US" sz="3088" b="1" dirty="0">
                <a:solidFill>
                  <a:srgbClr val="FF0000"/>
                </a:solidFill>
              </a:rPr>
              <a:t> -</a:t>
            </a:r>
            <a:r>
              <a:rPr lang="ar-KW" altLang="en-US" sz="3088" b="1" dirty="0">
                <a:solidFill>
                  <a:srgbClr val="FF0000"/>
                </a:solidFill>
              </a:rPr>
              <a:t> المعتق ذكراً كان أو أنثى</a:t>
            </a:r>
            <a:r>
              <a:rPr lang="ar-SA" altLang="en-US" sz="3088" b="1" dirty="0"/>
              <a:t>.</a:t>
            </a:r>
            <a:r>
              <a:rPr lang="ar-KW" altLang="en-US" sz="3088" b="1" dirty="0">
                <a:solidFill>
                  <a:srgbClr val="FF0000"/>
                </a:solidFill>
              </a:rPr>
              <a:t> </a:t>
            </a:r>
            <a:r>
              <a:rPr lang="ar-IQ" altLang="en-US" sz="3088" b="1" dirty="0" err="1">
                <a:solidFill>
                  <a:srgbClr val="FF0000"/>
                </a:solidFill>
              </a:rPr>
              <a:t>وت</a:t>
            </a:r>
            <a:r>
              <a:rPr lang="ar-KW" altLang="en-US" sz="3088" b="1" dirty="0">
                <a:solidFill>
                  <a:srgbClr val="FF0000"/>
                </a:solidFill>
              </a:rPr>
              <a:t>عص</a:t>
            </a:r>
            <a:r>
              <a:rPr lang="ar-IQ" altLang="en-US" sz="3088" b="1" dirty="0">
                <a:solidFill>
                  <a:srgbClr val="FF0000"/>
                </a:solidFill>
              </a:rPr>
              <a:t>ي</a:t>
            </a:r>
            <a:r>
              <a:rPr lang="ar-KW" altLang="en-US" sz="3088" b="1" dirty="0">
                <a:solidFill>
                  <a:srgbClr val="FF0000"/>
                </a:solidFill>
              </a:rPr>
              <a:t>به </a:t>
            </a:r>
            <a:r>
              <a:rPr lang="ar-SA" altLang="en-US" sz="3088" b="1" dirty="0">
                <a:solidFill>
                  <a:srgbClr val="FF0000"/>
                </a:solidFill>
              </a:rPr>
              <a:t>بالنفس</a:t>
            </a:r>
            <a:r>
              <a:rPr lang="ar-IQ" altLang="en-US" sz="3088" b="1" dirty="0">
                <a:solidFill>
                  <a:srgbClr val="FF0000"/>
                </a:solidFill>
              </a:rPr>
              <a:t>.</a:t>
            </a:r>
            <a:endParaRPr lang="ar-SA" altLang="en-US" sz="3088" b="1" dirty="0"/>
          </a:p>
          <a:p>
            <a:pPr eaLnBrk="1" hangingPunct="1">
              <a:buFont typeface="Arial" panose="020B0604020202020204" pitchFamily="34" charset="0"/>
              <a:buNone/>
            </a:pPr>
            <a:r>
              <a:rPr lang="ar-KW" altLang="en-US" sz="3088" b="1" dirty="0"/>
              <a:t>و</a:t>
            </a:r>
            <a:r>
              <a:rPr lang="ar-SA" altLang="en-US" sz="3088" b="1" dirty="0"/>
              <a:t>لا حاجة لنا إلى الخوض </a:t>
            </a:r>
            <a:r>
              <a:rPr lang="ar-KW" altLang="en-US" sz="3088" b="1" dirty="0"/>
              <a:t>في هذا الموضوع، لأنه </a:t>
            </a:r>
            <a:r>
              <a:rPr lang="ar-SA" altLang="en-US" sz="3088" b="1" dirty="0"/>
              <a:t>لا </a:t>
            </a:r>
            <a:r>
              <a:rPr lang="ar-KW" altLang="en-US" sz="3088" b="1" dirty="0"/>
              <a:t>وجود </a:t>
            </a:r>
            <a:r>
              <a:rPr lang="ar-SA" altLang="en-US" sz="3088" b="1" dirty="0"/>
              <a:t>له، والحمد لله</a:t>
            </a:r>
            <a:r>
              <a:rPr lang="ar-KW" altLang="en-US" sz="3088" b="1" dirty="0"/>
              <a:t>. </a:t>
            </a:r>
            <a:r>
              <a:rPr lang="ar-IQ" altLang="en-US" sz="3088" b="1" dirty="0"/>
              <a:t> </a:t>
            </a:r>
            <a:endParaRPr lang="en-US" altLang="en-US" sz="3088" dirty="0">
              <a:cs typeface="Arial" panose="020B0604020202020204" pitchFamily="34" charset="0"/>
            </a:endParaRPr>
          </a:p>
        </p:txBody>
      </p:sp>
      <p:sp>
        <p:nvSpPr>
          <p:cNvPr id="6" name="عنصر نائب للتاريخ 5">
            <a:extLst>
              <a:ext uri="{FF2B5EF4-FFF2-40B4-BE49-F238E27FC236}">
                <a16:creationId xmlns:a16="http://schemas.microsoft.com/office/drawing/2014/main" id="{66386B79-BC46-4F24-9D8C-B8C748D691A8}"/>
              </a:ext>
            </a:extLst>
          </p:cNvPr>
          <p:cNvSpPr>
            <a:spLocks noGrp="1"/>
          </p:cNvSpPr>
          <p:nvPr>
            <p:ph type="dt" sz="quarter" idx="10"/>
          </p:nvPr>
        </p:nvSpPr>
        <p:spPr/>
        <p:txBody>
          <a:bodyPr/>
          <a:lstStyle/>
          <a:p>
            <a:pPr defTabSz="806867" fontAlgn="base">
              <a:spcBef>
                <a:spcPct val="0"/>
              </a:spcBef>
              <a:spcAft>
                <a:spcPct val="0"/>
              </a:spcAft>
              <a:defRPr/>
            </a:pPr>
            <a:fld id="{CC311955-BFDB-416C-B279-2D59915AB412}" type="datetime1">
              <a:rPr lang="ar-SA">
                <a:solidFill>
                  <a:prstClr val="black">
                    <a:tint val="75000"/>
                  </a:prstClr>
                </a:solidFill>
              </a:rPr>
              <a:pPr defTabSz="806867" fontAlgn="base">
                <a:spcBef>
                  <a:spcPct val="0"/>
                </a:spcBef>
                <a:spcAft>
                  <a:spcPct val="0"/>
                </a:spcAft>
                <a:defRPr/>
              </a:pPr>
              <a:t>01/11/1444</a:t>
            </a:fld>
            <a:endParaRPr lang="ar-SA">
              <a:solidFill>
                <a:prstClr val="black">
                  <a:tint val="75000"/>
                </a:prstClr>
              </a:solidFill>
            </a:endParaRPr>
          </a:p>
        </p:txBody>
      </p:sp>
      <p:sp>
        <p:nvSpPr>
          <p:cNvPr id="8" name="عنصر نائب لرقم الشريحة 7">
            <a:extLst>
              <a:ext uri="{FF2B5EF4-FFF2-40B4-BE49-F238E27FC236}">
                <a16:creationId xmlns:a16="http://schemas.microsoft.com/office/drawing/2014/main" id="{1D235FEC-7556-456C-AEB6-1861F0C61484}"/>
              </a:ext>
            </a:extLst>
          </p:cNvPr>
          <p:cNvSpPr>
            <a:spLocks noGrp="1"/>
          </p:cNvSpPr>
          <p:nvPr>
            <p:ph type="sldNum" sz="quarter" idx="12"/>
          </p:nvPr>
        </p:nvSpPr>
        <p:spPr/>
        <p:txBody>
          <a:bodyPr/>
          <a:lstStyle/>
          <a:p>
            <a:pPr defTabSz="806867" fontAlgn="base">
              <a:spcBef>
                <a:spcPct val="0"/>
              </a:spcBef>
              <a:spcAft>
                <a:spcPct val="0"/>
              </a:spcAft>
            </a:pPr>
            <a:fld id="{05E2A02A-2A6C-479C-A5BF-B67FE58EA08A}" type="slidenum">
              <a:rPr lang="ar-SA" altLang="en-US">
                <a:latin typeface="Arial" panose="020B0604020202020204" pitchFamily="34" charset="0"/>
                <a:cs typeface="Arial" panose="020B0604020202020204" pitchFamily="34" charset="0"/>
              </a:rPr>
              <a:pPr defTabSz="806867" fontAlgn="base">
                <a:spcBef>
                  <a:spcPct val="0"/>
                </a:spcBef>
                <a:spcAft>
                  <a:spcPct val="0"/>
                </a:spcAft>
              </a:pPr>
              <a:t>4</a:t>
            </a:fld>
            <a:endParaRPr lang="ar-SA" altLang="en-US">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تصميم مخصص">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563</Words>
  <Application>Microsoft Office PowerPoint</Application>
  <PresentationFormat>شاشة عريضة</PresentationFormat>
  <Paragraphs>46</Paragraphs>
  <Slides>4</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2</vt:i4>
      </vt:variant>
      <vt:variant>
        <vt:lpstr>عناوين الشرائح</vt:lpstr>
      </vt:variant>
      <vt:variant>
        <vt:i4>4</vt:i4>
      </vt:variant>
    </vt:vector>
  </HeadingPairs>
  <TitlesOfParts>
    <vt:vector size="11" baseType="lpstr">
      <vt:lpstr>Arial</vt:lpstr>
      <vt:lpstr>Calibri</vt:lpstr>
      <vt:lpstr>Calibri Light</vt:lpstr>
      <vt:lpstr>Times New Roman</vt:lpstr>
      <vt:lpstr>Traditional Arabic</vt:lpstr>
      <vt:lpstr>نسق Office</vt:lpstr>
      <vt:lpstr>1_تصميم مخصص</vt:lpstr>
      <vt:lpstr>عرض تقديمي في PowerPoint</vt:lpstr>
      <vt:lpstr>عرض تقديمي في PowerPoint</vt:lpstr>
      <vt:lpstr>أقسام العصبة النسبية</vt:lpstr>
      <vt:lpstr>أنواع  العصبة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High_Tech</dc:creator>
  <cp:lastModifiedBy>High_Tech</cp:lastModifiedBy>
  <cp:revision>4</cp:revision>
  <dcterms:created xsi:type="dcterms:W3CDTF">2023-05-19T23:05:03Z</dcterms:created>
  <dcterms:modified xsi:type="dcterms:W3CDTF">2023-05-19T23:37:49Z</dcterms:modified>
</cp:coreProperties>
</file>