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0"/>
  </p:notesMasterIdLst>
  <p:sldIdLst>
    <p:sldId id="286" r:id="rId2"/>
    <p:sldId id="298" r:id="rId3"/>
    <p:sldId id="260" r:id="rId4"/>
    <p:sldId id="288" r:id="rId5"/>
    <p:sldId id="302" r:id="rId6"/>
    <p:sldId id="289" r:id="rId7"/>
    <p:sldId id="290" r:id="rId8"/>
    <p:sldId id="29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0DE366-A048-4430-BDFC-F96FA098FCD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5A86A3-DE63-499D-AEFA-950E97A1A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1BDD64-0B7F-4023-AF6D-1AD958ECC0E5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1D6099-9A42-41BE-99AE-455912518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71DA1-1D38-4BE2-A7E6-E39129E07694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4C133-DE74-4983-AF86-3522E8F5B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7B7AD-9358-4512-8FE3-E1675EB24382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02795-07FE-44BB-BF27-B4A6B6B99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E92B1-8CEC-4B36-9AB3-4615011F2AFC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22F76-6B5A-4D33-AEFE-7DA528536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80D9FA-B33B-4D00-8817-7E66FC07F438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F1BA6E-A0FD-40F0-A096-31478AE9F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89C8B0-5BC1-4F7E-B750-1AEEC137E90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C17A41-CD38-4C16-9F6F-3666D7514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E88123-E294-42D2-86D7-207D88B6C4B7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B3782B-94E6-4CCE-AFC0-B244F2FFE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F0CB-4C9F-4EEC-BC69-8F458F3A61C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04A4-9747-4915-BE8C-D5CD1534D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3D23F8-0EA8-42EF-BCF9-797939F0332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F03026-E2A2-44EC-BF4B-1488E6CE9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F4563-8D5B-4315-BFC4-9EB2F5969B92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8CA9-A51B-4BF2-85BC-C77842504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1D51BA-B6BE-48DE-AAC4-A758CE4C2066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C56D59-0932-41D1-BDC4-71832C1DC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C661BE2B-DE5C-44A5-83EA-95DE3D5A5A4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B7B4D78E-0D18-4D9A-9559-F20A210BF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24" r:id="rId2"/>
    <p:sldLayoutId id="2147483830" r:id="rId3"/>
    <p:sldLayoutId id="2147483831" r:id="rId4"/>
    <p:sldLayoutId id="2147483832" r:id="rId5"/>
    <p:sldLayoutId id="2147483825" r:id="rId6"/>
    <p:sldLayoutId id="2147483833" r:id="rId7"/>
    <p:sldLayoutId id="2147483826" r:id="rId8"/>
    <p:sldLayoutId id="2147483834" r:id="rId9"/>
    <p:sldLayoutId id="2147483827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331" y="304800"/>
            <a:ext cx="861746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56"/>
            <a:ext cx="6477000" cy="656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9947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199"/>
            <a:ext cx="8763000" cy="57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692" y="304800"/>
            <a:ext cx="884330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83316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HD05-04_Ki67_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8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26802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Tufts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basics of immunohistochemistry</dc:title>
  <dc:creator>ITS</dc:creator>
  <cp:lastModifiedBy>MiQDAD</cp:lastModifiedBy>
  <cp:revision>56</cp:revision>
  <dcterms:created xsi:type="dcterms:W3CDTF">2011-03-24T16:23:25Z</dcterms:created>
  <dcterms:modified xsi:type="dcterms:W3CDTF">2019-05-30T19:07:00Z</dcterms:modified>
</cp:coreProperties>
</file>