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notesMasterIdLst>
    <p:notesMasterId r:id="rId9"/>
  </p:notesMasterIdLst>
  <p:sldIdLst>
    <p:sldId id="256" r:id="rId2"/>
    <p:sldId id="257" r:id="rId3"/>
    <p:sldId id="258" r:id="rId4"/>
    <p:sldId id="259" r:id="rId5"/>
    <p:sldId id="260" r:id="rId6"/>
    <p:sldId id="263"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0" d="100"/>
          <a:sy n="80" d="100"/>
        </p:scale>
        <p:origin x="-1074" y="19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1DC1DC-47B8-403F-8B5B-C81B4B663BC5}" type="datetimeFigureOut">
              <a:rPr lang="en-US" smtClean="0"/>
              <a:pPr/>
              <a:t>4/7/2019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CDEBD1-D640-4D7F-836F-F9B2CE928D4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CDEBD1-D640-4D7F-836F-F9B2CE928D4D}"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4/7/2019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4/7/2019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4/7/2019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4/7/2019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4/7/2019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4/7/2019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4/7/2019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4/7/2019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4/7/2019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685800"/>
            <a:ext cx="8229600" cy="3657600"/>
          </a:xfrm>
        </p:spPr>
        <p:txBody>
          <a:bodyPr>
            <a:noAutofit/>
          </a:bodyPr>
          <a:lstStyle/>
          <a:p>
            <a:pPr algn="ctr"/>
            <a:r>
              <a:rPr lang="ar-IQ" dirty="0" smtClean="0"/>
              <a:t/>
            </a:r>
            <a:br>
              <a:rPr lang="ar-IQ" dirty="0" smtClean="0"/>
            </a:br>
            <a:r>
              <a:rPr lang="ar-IQ" dirty="0" smtClean="0"/>
              <a:t/>
            </a:r>
            <a:br>
              <a:rPr lang="ar-IQ" dirty="0" smtClean="0"/>
            </a:br>
            <a:r>
              <a:rPr lang="ar-IQ" dirty="0" smtClean="0"/>
              <a:t/>
            </a:r>
            <a:br>
              <a:rPr lang="ar-IQ" dirty="0" smtClean="0"/>
            </a:br>
            <a:r>
              <a:rPr lang="ar-IQ" dirty="0" smtClean="0"/>
              <a:t/>
            </a:r>
            <a:br>
              <a:rPr lang="ar-IQ" dirty="0" smtClean="0"/>
            </a:br>
            <a:r>
              <a:rPr lang="ar-IQ" dirty="0" smtClean="0"/>
              <a:t/>
            </a:r>
            <a:br>
              <a:rPr lang="ar-IQ" dirty="0" smtClean="0"/>
            </a:br>
            <a:r>
              <a:rPr lang="ar-IQ" dirty="0" smtClean="0"/>
              <a:t>زانکۆی سەلاح ددین</a:t>
            </a:r>
            <a:br>
              <a:rPr lang="ar-IQ" dirty="0" smtClean="0"/>
            </a:br>
            <a:r>
              <a:rPr lang="ar-IQ" dirty="0" smtClean="0"/>
              <a:t>کۆلێژی هونەرە جوانەکان</a:t>
            </a:r>
            <a:br>
              <a:rPr lang="ar-IQ" dirty="0" smtClean="0"/>
            </a:br>
            <a:r>
              <a:rPr lang="ar-IQ" dirty="0" smtClean="0"/>
              <a:t>بەشی سینەماو شانۆ</a:t>
            </a:r>
            <a:br>
              <a:rPr lang="ar-IQ" dirty="0" smtClean="0"/>
            </a:br>
            <a:endParaRPr lang="en-US" dirty="0"/>
          </a:p>
        </p:txBody>
      </p:sp>
      <p:sp>
        <p:nvSpPr>
          <p:cNvPr id="3" name="Subtitle 2"/>
          <p:cNvSpPr>
            <a:spLocks noGrp="1"/>
          </p:cNvSpPr>
          <p:nvPr>
            <p:ph type="subTitle" idx="1"/>
          </p:nvPr>
        </p:nvSpPr>
        <p:spPr>
          <a:xfrm>
            <a:off x="1371600" y="4419600"/>
            <a:ext cx="6400800" cy="1143000"/>
          </a:xfrm>
        </p:spPr>
        <p:txBody>
          <a:bodyPr>
            <a:normAutofit/>
          </a:bodyPr>
          <a:lstStyle/>
          <a:p>
            <a:pPr algn="ctr"/>
            <a:r>
              <a:rPr lang="ar-IQ" sz="3600" dirty="0" smtClean="0"/>
              <a:t>٢٠١٨- ٢٠١٩</a:t>
            </a:r>
            <a:endParaRPr lang="en-US"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r">
              <a:buNone/>
            </a:pPr>
            <a:r>
              <a:rPr lang="en-US" sz="3600" b="1" dirty="0" smtClean="0"/>
              <a:t> </a:t>
            </a:r>
            <a:r>
              <a:rPr lang="ar-IQ" sz="3600" b="1" dirty="0" smtClean="0"/>
              <a:t> ” کاریگەری جوڵەی ئەکتەرو پەیوندی بە پانتای شانۆ</a:t>
            </a:r>
            <a:r>
              <a:rPr lang="ar-JO" sz="3600" b="1" dirty="0" smtClean="0"/>
              <a:t>  </a:t>
            </a:r>
            <a:r>
              <a:rPr lang="ar-IQ" sz="3600" b="1" dirty="0" smtClean="0"/>
              <a:t> </a:t>
            </a:r>
            <a:r>
              <a:rPr lang="ar-IQ" sz="2600" b="1" dirty="0" smtClean="0"/>
              <a:t>( نمایشی مامۆستا وەک نمونە)</a:t>
            </a:r>
          </a:p>
          <a:p>
            <a:pPr algn="r">
              <a:buNone/>
            </a:pPr>
            <a:endParaRPr lang="ar-IQ" sz="3600" b="1" dirty="0" smtClean="0"/>
          </a:p>
          <a:p>
            <a:pPr algn="r">
              <a:buNone/>
            </a:pPr>
            <a:r>
              <a:rPr lang="ar-IQ" sz="2400" b="1" dirty="0" smtClean="0"/>
              <a:t>نوسینی/ یۆجین یونسکۆ</a:t>
            </a:r>
          </a:p>
          <a:p>
            <a:pPr algn="r">
              <a:buNone/>
            </a:pPr>
            <a:r>
              <a:rPr lang="ar-IQ" sz="2400" b="1" dirty="0" smtClean="0"/>
              <a:t>دەرهێنانی/ گۆران محمد </a:t>
            </a:r>
          </a:p>
          <a:p>
            <a:pPr algn="r">
              <a:buNone/>
            </a:pPr>
            <a:r>
              <a:rPr lang="ar-IQ" sz="2400" b="1" dirty="0" smtClean="0"/>
              <a:t>نواندنی/ قوتابیانی قۆناغی سێ  - نواندن / بەشی شانۆ کۆلێژی هونەرە جوانەکان/ زانکۆی سەلاح ددین ( ٢٠١٨)</a:t>
            </a:r>
            <a:r>
              <a:rPr lang="en-US" sz="3600" b="1" dirty="0" smtClean="0"/>
              <a:t> </a:t>
            </a:r>
            <a:endParaRPr lang="ar-IQ" sz="3600" b="1" dirty="0" smtClean="0"/>
          </a:p>
          <a:p>
            <a:pPr algn="r"/>
            <a:endParaRPr lang="ar-IQ" sz="3600" dirty="0" smtClean="0"/>
          </a:p>
          <a:p>
            <a:pPr algn="r"/>
            <a:r>
              <a:rPr lang="ar-IQ" dirty="0" smtClean="0"/>
              <a:t>پێشکەشکار/  م. ی . </a:t>
            </a:r>
            <a:r>
              <a:rPr lang="ar-IQ" dirty="0" smtClean="0"/>
              <a:t>فرح تەها درویش</a:t>
            </a:r>
            <a:endParaRPr lang="ar-IQ" dirty="0" smtClean="0"/>
          </a:p>
          <a:p>
            <a:pPr algn="r"/>
            <a:r>
              <a:rPr lang="ar-IQ" dirty="0" smtClean="0"/>
              <a:t>مامۆستا لەبەشی ( سینەماو شانۆ)</a:t>
            </a:r>
            <a:endParaRPr lang="en-US" dirty="0"/>
          </a:p>
        </p:txBody>
      </p:sp>
      <p:sp>
        <p:nvSpPr>
          <p:cNvPr id="2" name="Title 1"/>
          <p:cNvSpPr>
            <a:spLocks noGrp="1"/>
          </p:cNvSpPr>
          <p:nvPr>
            <p:ph type="title"/>
          </p:nvPr>
        </p:nvSpPr>
        <p:spPr/>
        <p:txBody>
          <a:bodyPr/>
          <a:lstStyle/>
          <a:p>
            <a:pPr algn="ctr"/>
            <a:r>
              <a:rPr lang="ar-IQ" dirty="0" smtClean="0"/>
              <a:t>ناونیشانی سیمینار</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a:r>
              <a:rPr lang="ar-JO" sz="2800" b="1" dirty="0" smtClean="0"/>
              <a:t>الاشارة </a:t>
            </a:r>
          </a:p>
          <a:p>
            <a:pPr algn="r"/>
            <a:r>
              <a:rPr lang="ar-JO" sz="2800" b="1" dirty="0" smtClean="0"/>
              <a:t>ونعني بها الدال الذي يقصده جسد الممثل والمرتبط  بالحالةالمسرحية اوبالموقف</a:t>
            </a:r>
          </a:p>
          <a:p>
            <a:pPr algn="r"/>
            <a:r>
              <a:rPr lang="ar-JO" sz="2800" b="1" dirty="0" smtClean="0"/>
              <a:t>الايماءه</a:t>
            </a:r>
          </a:p>
          <a:p>
            <a:pPr algn="r"/>
            <a:r>
              <a:rPr lang="ar-JO" sz="2800" b="1" dirty="0" smtClean="0"/>
              <a:t> في هذا العرض مرتبط بمستوى الكلمه بين حركة جسد الممثل والفعل الذي يشير له بالصوت والمعنى بالحوار</a:t>
            </a:r>
          </a:p>
          <a:p>
            <a:pPr algn="r"/>
            <a:r>
              <a:rPr lang="ar-JO" sz="2800" b="1" dirty="0" smtClean="0"/>
              <a:t>التعبير</a:t>
            </a:r>
          </a:p>
          <a:p>
            <a:pPr algn="r"/>
            <a:r>
              <a:rPr lang="ar-JO" sz="2800" b="1" dirty="0" smtClean="0"/>
              <a:t> وهنا يعني حركة الممثل بين الداخل والخارج في النظام الجسدي اي النفسي والفيزيقي</a:t>
            </a:r>
            <a:endParaRPr lang="ar-IQ" sz="2800" b="1" dirty="0" smtClean="0"/>
          </a:p>
        </p:txBody>
      </p:sp>
      <p:sp>
        <p:nvSpPr>
          <p:cNvPr id="2" name="Title 1"/>
          <p:cNvSpPr>
            <a:spLocks noGrp="1"/>
          </p:cNvSpPr>
          <p:nvPr>
            <p:ph type="title"/>
          </p:nvPr>
        </p:nvSpPr>
        <p:spPr/>
        <p:txBody>
          <a:bodyPr>
            <a:normAutofit/>
          </a:bodyPr>
          <a:lstStyle/>
          <a:p>
            <a:pPr algn="r"/>
            <a:r>
              <a:rPr lang="ar-JO" dirty="0" smtClean="0"/>
              <a:t>حركة جسد الممثل</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229600" cy="3797491"/>
          </a:xfrm>
        </p:spPr>
        <p:txBody>
          <a:bodyPr>
            <a:normAutofit/>
          </a:bodyPr>
          <a:lstStyle/>
          <a:p>
            <a:pPr algn="r">
              <a:buNone/>
            </a:pPr>
            <a:r>
              <a:rPr lang="ar-JO" sz="2800" b="1" dirty="0" smtClean="0"/>
              <a:t>حركة الممثل تتاثث في المكان من اجل تشكيل الايقاع المسرحي بواسطة خلق مؤثرات ايقاعية تخرج من جسد وحركة الممثل نفسه وهذا يمثل حركة وتعبيرالممثل مع اظهار الايقاع بواسطة الزمن المسافه المساحة وجميعها ترتبط بتفسيرالجوالنفسي للمشهد او اللحظة المسرحية</a:t>
            </a:r>
            <a:endParaRPr lang="ar-IQ" sz="2800" b="1" dirty="0" smtClean="0"/>
          </a:p>
        </p:txBody>
      </p:sp>
      <p:sp>
        <p:nvSpPr>
          <p:cNvPr id="2" name="Title 1"/>
          <p:cNvSpPr>
            <a:spLocks noGrp="1"/>
          </p:cNvSpPr>
          <p:nvPr>
            <p:ph type="title"/>
          </p:nvPr>
        </p:nvSpPr>
        <p:spPr>
          <a:xfrm>
            <a:off x="457200" y="274638"/>
            <a:ext cx="8229600" cy="2011362"/>
          </a:xfrm>
        </p:spPr>
        <p:txBody>
          <a:bodyPr>
            <a:normAutofit/>
          </a:bodyPr>
          <a:lstStyle/>
          <a:p>
            <a:pPr algn="r"/>
            <a:r>
              <a:rPr lang="ar-JO" sz="4400" dirty="0" smtClean="0"/>
              <a:t>حركة الممثل مع ايقاع المشهد</a:t>
            </a:r>
            <a:r>
              <a:rPr lang="ar-IQ" sz="4400" dirty="0" smtClean="0"/>
              <a:t/>
            </a:r>
            <a:br>
              <a:rPr lang="ar-IQ" sz="4400" dirty="0" smtClean="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624078" indent="-514350" algn="r">
              <a:buNone/>
            </a:pPr>
            <a:endParaRPr lang="ar-JO" b="1" dirty="0" smtClean="0"/>
          </a:p>
          <a:p>
            <a:pPr marL="624078" indent="-514350" algn="r">
              <a:buNone/>
            </a:pPr>
            <a:r>
              <a:rPr lang="ar-JO" b="1" dirty="0" smtClean="0"/>
              <a:t>1-توزيع وتقسيم حركة الممثل في المكان</a:t>
            </a:r>
          </a:p>
          <a:p>
            <a:pPr marL="624078" indent="-514350" algn="r">
              <a:buNone/>
            </a:pPr>
            <a:r>
              <a:rPr lang="ar-JO" b="1" dirty="0" smtClean="0"/>
              <a:t>2-خلق علاقة بين جسد وتعبيرالممثل مع جوالمشهد بواسطة تسليط الاضاءه</a:t>
            </a:r>
          </a:p>
          <a:p>
            <a:pPr marL="624078" indent="-514350" algn="r">
              <a:buNone/>
            </a:pPr>
            <a:r>
              <a:rPr lang="ar-JO" b="1" dirty="0" smtClean="0"/>
              <a:t>3-العمل على اظهاردقة الحركة مع المحيط به من علاقات على خشبة المسرح بالتناسب والتناسق والانسجام الحركي في الفضاء المسرحي بتحقيق الهدف والمعنى ببناءالحالة وهدمها</a:t>
            </a:r>
            <a:endParaRPr lang="ar-IQ" b="1" dirty="0" smtClean="0"/>
          </a:p>
          <a:p>
            <a:pPr algn="r">
              <a:buNone/>
            </a:pPr>
            <a:r>
              <a:rPr lang="ar-IQ" b="1" dirty="0" smtClean="0"/>
              <a:t> </a:t>
            </a:r>
          </a:p>
          <a:p>
            <a:pPr algn="r">
              <a:buNone/>
            </a:pPr>
            <a:r>
              <a:rPr lang="ar-IQ" b="1" dirty="0" smtClean="0"/>
              <a:t> </a:t>
            </a:r>
          </a:p>
        </p:txBody>
      </p:sp>
      <p:sp>
        <p:nvSpPr>
          <p:cNvPr id="3" name="Title 2"/>
          <p:cNvSpPr>
            <a:spLocks noGrp="1"/>
          </p:cNvSpPr>
          <p:nvPr>
            <p:ph type="title"/>
          </p:nvPr>
        </p:nvSpPr>
        <p:spPr/>
        <p:txBody>
          <a:bodyPr>
            <a:normAutofit/>
          </a:bodyPr>
          <a:lstStyle/>
          <a:p>
            <a:pPr algn="r"/>
            <a:r>
              <a:rPr lang="ar-JO" dirty="0" smtClean="0"/>
              <a:t>حركة الممثل مع سينوغرافيا الفضاء المسرحي</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endParaRPr lang="ar-JO" dirty="0" smtClean="0"/>
          </a:p>
          <a:p>
            <a:pPr algn="r"/>
            <a:r>
              <a:rPr lang="ar-JO" dirty="0" smtClean="0"/>
              <a:t>وهنا نتكلم على خمسة مستويات بعلاقة الشخصية مع التشكيل والتكوين في الفضاء المسرحي</a:t>
            </a:r>
          </a:p>
          <a:p>
            <a:pPr algn="r"/>
            <a:r>
              <a:rPr lang="ar-JO" dirty="0" smtClean="0"/>
              <a:t>1-الشخصية المنفردة</a:t>
            </a:r>
          </a:p>
          <a:p>
            <a:pPr algn="r"/>
            <a:r>
              <a:rPr lang="ar-JO" dirty="0" smtClean="0"/>
              <a:t>2-الشخصيات التابعه </a:t>
            </a:r>
          </a:p>
          <a:p>
            <a:pPr algn="r"/>
            <a:r>
              <a:rPr lang="ar-JO" dirty="0" smtClean="0"/>
              <a:t>3-الشخصيات الشاذه</a:t>
            </a:r>
          </a:p>
          <a:p>
            <a:pPr algn="r"/>
            <a:r>
              <a:rPr lang="ar-JO" dirty="0" smtClean="0"/>
              <a:t>4-الشخصيات العبوديه الكورس</a:t>
            </a:r>
          </a:p>
          <a:p>
            <a:pPr algn="r"/>
            <a:r>
              <a:rPr lang="ar-JO" dirty="0" smtClean="0"/>
              <a:t>5-الشخصية المنتظره الاستاذ</a:t>
            </a:r>
            <a:endParaRPr lang="ar-IQ" dirty="0" smtClean="0"/>
          </a:p>
        </p:txBody>
      </p:sp>
      <p:sp>
        <p:nvSpPr>
          <p:cNvPr id="3" name="Title 2"/>
          <p:cNvSpPr>
            <a:spLocks noGrp="1"/>
          </p:cNvSpPr>
          <p:nvPr>
            <p:ph type="title"/>
          </p:nvPr>
        </p:nvSpPr>
        <p:spPr/>
        <p:txBody>
          <a:bodyPr/>
          <a:lstStyle/>
          <a:p>
            <a:pPr algn="r"/>
            <a:r>
              <a:rPr lang="ar-JO" dirty="0" smtClean="0"/>
              <a:t>حركة الممثل مع التشكيل والتكوين</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r-IQ" dirty="0" smtClean="0"/>
          </a:p>
          <a:p>
            <a:pPr algn="r"/>
            <a:endParaRPr lang="ar-IQ"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a:p>
        </p:txBody>
      </p:sp>
      <p:sp>
        <p:nvSpPr>
          <p:cNvPr id="3" name="Title 2"/>
          <p:cNvSpPr>
            <a:spLocks noGrp="1"/>
          </p:cNvSpPr>
          <p:nvPr>
            <p:ph type="title"/>
          </p:nvPr>
        </p:nvSpPr>
        <p:spPr>
          <a:xfrm>
            <a:off x="457200" y="274638"/>
            <a:ext cx="8229600" cy="5364162"/>
          </a:xfrm>
        </p:spPr>
        <p:txBody>
          <a:bodyPr>
            <a:normAutofit/>
          </a:bodyPr>
          <a:lstStyle/>
          <a:p>
            <a:pPr algn="ctr"/>
            <a:r>
              <a:rPr lang="ar-IQ" sz="4400" dirty="0" smtClean="0"/>
              <a:t>سوپاس بۆ ئامادەبونتان</a:t>
            </a:r>
            <a:endParaRPr lang="en-US" sz="4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407</TotalTime>
  <Words>235</Words>
  <Application>Microsoft Office PowerPoint</Application>
  <PresentationFormat>On-screen Show (4:3)</PresentationFormat>
  <Paragraphs>43</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     زانکۆی سەلاح ددین کۆلێژی هونەرە جوانەکان بەشی سینەماو شانۆ </vt:lpstr>
      <vt:lpstr>ناونیشانی سیمینار</vt:lpstr>
      <vt:lpstr>حركة جسد الممثل</vt:lpstr>
      <vt:lpstr>حركة الممثل مع ايقاع المشهد </vt:lpstr>
      <vt:lpstr>حركة الممثل مع سينوغرافيا الفضاء المسرحي</vt:lpstr>
      <vt:lpstr>حركة الممثل مع التشكيل والتكوين</vt:lpstr>
      <vt:lpstr>سوپاس بۆ ئامادەبونتان</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زانکۆی سەلاح ددین کۆلێژی هونەرە جوانەکان بەشی سینەماو شانۆ </dc:title>
  <dc:creator>PC-DIYAR</dc:creator>
  <cp:lastModifiedBy>Shamfuture</cp:lastModifiedBy>
  <cp:revision>50</cp:revision>
  <dcterms:created xsi:type="dcterms:W3CDTF">2006-08-16T00:00:00Z</dcterms:created>
  <dcterms:modified xsi:type="dcterms:W3CDTF">2019-04-07T20:46:06Z</dcterms:modified>
</cp:coreProperties>
</file>