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0"/>
  </p:notesMasterIdLst>
  <p:sldIdLst>
    <p:sldId id="256" r:id="rId2"/>
    <p:sldId id="257" r:id="rId3"/>
    <p:sldId id="258" r:id="rId4"/>
    <p:sldId id="259" r:id="rId5"/>
    <p:sldId id="260" r:id="rId6"/>
    <p:sldId id="263"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7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DC1DC-47B8-403F-8B5B-C81B4B663BC5}" type="datetimeFigureOut">
              <a:rPr lang="en-US" smtClean="0"/>
              <a:pPr/>
              <a:t>5/19/2019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DEBD1-D640-4D7F-836F-F9B2CE928D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CDEBD1-D640-4D7F-836F-F9B2CE928D4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85800"/>
            <a:ext cx="8229600" cy="3657600"/>
          </a:xfrm>
        </p:spPr>
        <p:txBody>
          <a:bodyPr>
            <a:noAutofit/>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زانکۆی سەلاح ددین</a:t>
            </a:r>
            <a:br>
              <a:rPr lang="ar-IQ" dirty="0" smtClean="0"/>
            </a:br>
            <a:r>
              <a:rPr lang="ar-IQ" dirty="0" smtClean="0"/>
              <a:t>کۆلێژی هونەرە جوانەکان</a:t>
            </a:r>
            <a:br>
              <a:rPr lang="ar-IQ" dirty="0" smtClean="0"/>
            </a:br>
            <a:r>
              <a:rPr lang="ar-IQ" dirty="0" smtClean="0"/>
              <a:t>بەشی سینەماو شانۆ</a:t>
            </a:r>
            <a:br>
              <a:rPr lang="ar-IQ" dirty="0" smtClean="0"/>
            </a:br>
            <a:endParaRPr lang="en-US" dirty="0"/>
          </a:p>
        </p:txBody>
      </p:sp>
      <p:sp>
        <p:nvSpPr>
          <p:cNvPr id="3" name="Subtitle 2"/>
          <p:cNvSpPr>
            <a:spLocks noGrp="1"/>
          </p:cNvSpPr>
          <p:nvPr>
            <p:ph type="subTitle" idx="1"/>
          </p:nvPr>
        </p:nvSpPr>
        <p:spPr>
          <a:xfrm>
            <a:off x="1371600" y="4419600"/>
            <a:ext cx="6400800" cy="1143000"/>
          </a:xfrm>
        </p:spPr>
        <p:txBody>
          <a:bodyPr>
            <a:normAutofit/>
          </a:bodyPr>
          <a:lstStyle/>
          <a:p>
            <a:pPr algn="ctr"/>
            <a:r>
              <a:rPr lang="ar-IQ" sz="3600" dirty="0" smtClean="0"/>
              <a:t>٢٠١٨- ٢٠١٩</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en-US" sz="3600" b="1" dirty="0" smtClean="0"/>
              <a:t> </a:t>
            </a:r>
            <a:r>
              <a:rPr lang="ar-IQ" sz="3600" b="1" dirty="0" smtClean="0"/>
              <a:t> </a:t>
            </a:r>
            <a:endParaRPr lang="en-US" sz="3600" b="1" dirty="0" smtClean="0"/>
          </a:p>
          <a:p>
            <a:pPr algn="ctr">
              <a:buNone/>
            </a:pPr>
            <a:r>
              <a:rPr lang="en-US" sz="3500" b="1" dirty="0" smtClean="0"/>
              <a:t>“</a:t>
            </a:r>
            <a:r>
              <a:rPr lang="ar-IQ" sz="3500" b="1" dirty="0" smtClean="0"/>
              <a:t>”</a:t>
            </a:r>
            <a:r>
              <a:rPr lang="ar-IQ" sz="3500" b="1" i="1" dirty="0" smtClean="0"/>
              <a:t> </a:t>
            </a:r>
            <a:r>
              <a:rPr lang="ar-IQ" sz="3500" b="1" i="1" dirty="0" smtClean="0"/>
              <a:t>گرفتی میتۆدۆلۆجیاو خوێندنی شانۆ لە هەرێمی کوردستاندا</a:t>
            </a:r>
            <a:endParaRPr lang="en-US" sz="3500" dirty="0" smtClean="0"/>
          </a:p>
          <a:p>
            <a:pPr algn="r">
              <a:buNone/>
            </a:pPr>
            <a:r>
              <a:rPr lang="ar-IQ" sz="3600" b="1" dirty="0" smtClean="0"/>
              <a:t>اشكالية المنهج ودراسة المسرح في اقليم كوردستان</a:t>
            </a:r>
            <a:endParaRPr lang="en-US" sz="3600" b="1" dirty="0" smtClean="0"/>
          </a:p>
          <a:p>
            <a:pPr algn="r">
              <a:buNone/>
            </a:pPr>
            <a:endParaRPr lang="ar-IQ" sz="3600" dirty="0" smtClean="0"/>
          </a:p>
          <a:p>
            <a:pPr algn="r"/>
            <a:r>
              <a:rPr lang="ar-IQ" dirty="0" smtClean="0"/>
              <a:t>توێژینەوە هاوبەش/  م. ی . فرح تەها درویش</a:t>
            </a:r>
          </a:p>
          <a:p>
            <a:pPr algn="r"/>
            <a:r>
              <a:rPr lang="ar-IQ" dirty="0" smtClean="0"/>
              <a:t>                          م.ی. گۆران محمد فەقێ</a:t>
            </a:r>
          </a:p>
          <a:p>
            <a:pPr algn="r"/>
            <a:r>
              <a:rPr lang="ar-IQ" dirty="0" smtClean="0"/>
              <a:t>( مامۆستا لەبەشی سینەماو شانۆ)</a:t>
            </a:r>
          </a:p>
          <a:p>
            <a:pPr algn="r"/>
            <a:endParaRPr lang="en-US" dirty="0"/>
          </a:p>
        </p:txBody>
      </p:sp>
      <p:sp>
        <p:nvSpPr>
          <p:cNvPr id="2" name="Title 1"/>
          <p:cNvSpPr>
            <a:spLocks noGrp="1"/>
          </p:cNvSpPr>
          <p:nvPr>
            <p:ph type="title"/>
          </p:nvPr>
        </p:nvSpPr>
        <p:spPr/>
        <p:txBody>
          <a:bodyPr/>
          <a:lstStyle/>
          <a:p>
            <a:pPr algn="ctr"/>
            <a:r>
              <a:rPr lang="ar-IQ" dirty="0" smtClean="0"/>
              <a:t>ناونیشانی سیمینار</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a:r>
              <a:rPr lang="ar-IQ" sz="2800" dirty="0" smtClean="0"/>
              <a:t>اهمية المنهج والدراسة الاكاديميه في جميع التخصصات العلمية والانسانيه,يعد امرمهم للنظام التربوي والتعليمي,وايضا يقدم المسيره العلمية ويساعد الفرد على التطورالمعرفي والادراكي ونمو مجالات الحياة ضمن هذا السياق المنهجي.</a:t>
            </a:r>
            <a:endParaRPr lang="en-US" sz="2800" dirty="0" smtClean="0"/>
          </a:p>
          <a:p>
            <a:pPr algn="r"/>
            <a:r>
              <a:rPr lang="ar-IQ" sz="2800" dirty="0" smtClean="0"/>
              <a:t>فالمنهج يعني الالتزام بالشروط والقوانين المتبعه لهذا التخصص,واختبارقدرات الطلبه على ممارسة وكيفيه التعامل مع هذا المنهج, بالنظام والقواعد المؤسس لها بحسب السياقات العملية والاكاديميه.</a:t>
            </a:r>
            <a:endParaRPr lang="en-US" sz="2800" dirty="0" smtClean="0"/>
          </a:p>
          <a:p>
            <a:pPr algn="r"/>
            <a:r>
              <a:rPr lang="ar-IQ" sz="2800" dirty="0" smtClean="0"/>
              <a:t>لذا فان المنهج ودراسته يشكل الخطوط الاساسيه لاستقبال المناهج بعقول تستطيع ان تتعامل بالمنطق والمعطيات والمحاججات العلمية الرصينه,دون ان تخرج عن المنطق اللاعلمي الغير مدروس,و بالتالي لايستطيع العقل استيعابها.</a:t>
            </a:r>
            <a:endParaRPr lang="en-US" sz="2800" dirty="0" smtClean="0"/>
          </a:p>
          <a:p>
            <a:pPr algn="r"/>
            <a:r>
              <a:rPr lang="ar-IQ" sz="2800" dirty="0" smtClean="0"/>
              <a:t> لذلك اهمية المنهج المسرحي , يعد امرضروري الى معرفة كيفية دراسة ضمن المناهج العلمية والفنية,كباقي الاختصاصات العلمية الاخرى,فهو لايشكل المتعه فقط ,وهذا ماسعى اليه المؤسسين والمنظرين الاوائل في المسرح,حيث اخضعوا طلبتهم الى دراسه اصول فن المسرح من خلال استديوهاتهم ومدراسهم الفنيه وتنظيراتهم,ماكدين على ان المسرح هو علم يتغذى ويتاثرمن جميع العلوم الثانيه,ليتفرد بعلم مستقل بذاته,بحاجه الى منهج ودراسه صحيحه لمعرفه تكوين وابعاد الانسانيه, من امثال (ستانسلافسكي.مايرهولد.يوجينوباربا),وغيرهم من صناع اسس فن المسرح بالشكل العلمي والفني الممنهج.</a:t>
            </a:r>
            <a:endParaRPr lang="ar-IQ" sz="2800" b="1" dirty="0" smtClean="0"/>
          </a:p>
        </p:txBody>
      </p:sp>
      <p:sp>
        <p:nvSpPr>
          <p:cNvPr id="2" name="Title 1"/>
          <p:cNvSpPr>
            <a:spLocks noGrp="1"/>
          </p:cNvSpPr>
          <p:nvPr>
            <p:ph type="title"/>
          </p:nvPr>
        </p:nvSpPr>
        <p:spPr/>
        <p:txBody>
          <a:bodyPr>
            <a:normAutofit fontScale="90000"/>
          </a:bodyPr>
          <a:lstStyle/>
          <a:p>
            <a:pPr algn="r"/>
            <a:r>
              <a:rPr lang="ar-IQ" dirty="0" smtClean="0"/>
              <a:t>اولا:مشكلة البحث والحاجه اليه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fontScale="77500" lnSpcReduction="20000"/>
          </a:bodyPr>
          <a:lstStyle/>
          <a:p>
            <a:pPr algn="r"/>
            <a:r>
              <a:rPr lang="ar-IQ" sz="2800" dirty="0" smtClean="0"/>
              <a:t>ان اختصاص المسرح والفنون الاخرى,في المجتمعات المتقدمة يعطى لها الاولويه في الجامعات العالميه كباقي المجالات الاخرى, ضمن المناهج والدراسات العلمية والاكاديميه,مع الاختبارات العمليه بالورش,والورك شوبات,الذي يكون ضمن شروط المنهج الجامعي. ففجميع الجامعات والمعاهد العالمية المتميزه, يعطي نظام في الدليل المنهجي والعلمي اللدراسة, وذلك سواء كان في(المانيا بريطانيا روسيا فرنسا),فجميع هذه الدول المتقدمه في الجانب الفني والمسرحي,تجذب المواهب الحقيقيه لها وتستثمرها, فالطالب المسرحي يلجاء الى هذه الجامعات من اجل الاستفاده والتطورمن الدراسه الاكاديميه العالميه.</a:t>
            </a:r>
            <a:endParaRPr lang="en-US" sz="2800" dirty="0" smtClean="0"/>
          </a:p>
          <a:p>
            <a:pPr algn="r"/>
            <a:r>
              <a:rPr lang="ar-IQ" sz="2800" dirty="0" smtClean="0"/>
              <a:t>لذلك ان المؤسسه المسرحيه على مستوى الكليات والمعاهد في اقليم كوردستان,تتراوح في مرحلة التجربه وليس التاسيس,كون المناهج والدراسة غيرمتكامله المضمون العلمي الاكاديمي,فمثلا على مستوى القاعات التدريبيه العمليه,ومكان العروض المسارح والتجهيزات التقنيه غيرمؤهله,اضافه الى النقص بالمناهج النظريه, والمواد, والكتب المسرحية, والمكتبات المجانيه,وكذلك ضعف الاختصاصات المسرحية,وقلت التجارب العمليه والنظريه من قبل المختصين الاكاديمين, جميع هذه العوامل خلقة مساحه للشك العلمي والمسرحي وجعلها سبب للرصد والمتابعه.</a:t>
            </a:r>
            <a:endParaRPr lang="en-US" sz="2800" dirty="0" smtClean="0"/>
          </a:p>
          <a:p>
            <a:pPr algn="r"/>
            <a:r>
              <a:rPr lang="ar-IQ" sz="2800" dirty="0" smtClean="0"/>
              <a:t>لذلك وجد الباحث اهمية والحاجه لبحثه لتشخيص هذه الحاله الاكاديميه,من خلال عنوان بحثه (اشكالية المنهج ودراسة المسرح في اقليم كوردستان)</a:t>
            </a:r>
            <a:endParaRPr lang="ar-IQ" sz="2800" b="1" dirty="0" smtClean="0"/>
          </a:p>
        </p:txBody>
      </p:sp>
      <p:sp>
        <p:nvSpPr>
          <p:cNvPr id="2" name="Title 1"/>
          <p:cNvSpPr>
            <a:spLocks noGrp="1"/>
          </p:cNvSpPr>
          <p:nvPr>
            <p:ph type="title"/>
          </p:nvPr>
        </p:nvSpPr>
        <p:spPr>
          <a:xfrm>
            <a:off x="457200" y="274638"/>
            <a:ext cx="8229600" cy="258762"/>
          </a:xfrm>
        </p:spPr>
        <p:txBody>
          <a:bodyPr>
            <a:normAutofit fontScale="90000"/>
          </a:bodyPr>
          <a:lstStyle/>
          <a:p>
            <a:pPr algn="r"/>
            <a:r>
              <a:rPr lang="ar-IQ" sz="4400" dirty="0" smtClean="0"/>
              <a:t/>
            </a:r>
            <a:br>
              <a:rPr lang="ar-IQ" sz="4400"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624078" indent="-514350" algn="r">
              <a:buNone/>
            </a:pPr>
            <a:endParaRPr lang="ar-IQ" b="1" dirty="0" smtClean="0"/>
          </a:p>
          <a:p>
            <a:pPr marL="624078" indent="-514350" algn="r">
              <a:buNone/>
            </a:pPr>
            <a:r>
              <a:rPr lang="ar-IQ" sz="3800" dirty="0" smtClean="0"/>
              <a:t>يهتم هذا البحث بالتركيز على اهمية المنهج ودراسته بالمسرح وخاصه في اقليم كوردستان,حيث يركز البحث من خلال المبحث الاول على العلاقة بين المنهج الفني والعلمي دراسة اصول المسرح مبين ذلك ان اي مختص بالمسرح سواء مخرج,ممثل,ناقد,عليه ان ينظر بالجانب العملي والنظري من خلال الكتب او الورش والورك شوبات التي يعدها لتدريب المسرحين,وايضا اعداد الطلبه ليكون جزءا من ادواتهم للتطبيق,ومن خلال المنهج يستطيع المسرحي والطالب ان يطبق لخلق نتائج علميه وفنيه تفيد المعاهد والكليات في الدراسه المسرحيه,اما المبحث الثاني راح باتجاه كيقية زرع المسرح كجزء من الثقافه البيئيه,وكيف جعلها لتكون ضمن المناهج المدرسيه,من اجل اعطاء حريه للتعبير والفهم والتسليه للطالب من خلال المسرح,ولجعله ينتمي للمكان من خلال المسرح, لان عالم المسرح يعطي تاثيرا ايجابي على الطلبه وتحت عنوان المبحث( اهمية تربية وتعليم المسرح وتاثيرها على المدارس),ثم خرج البحث بما اسفرعنه الاطارالنظري,ومن خلال مجتمع البحث وادواته وعينات البحث القصديه,خرج البحث بالنتائج ومناقشتها والاستنتاجات مع التوصيات والمقترحات,والمصادر,ثم ملخص البحث باللغه الانكليزيه.</a:t>
            </a:r>
            <a:endParaRPr lang="ar-IQ" sz="3800" b="1" dirty="0" smtClean="0"/>
          </a:p>
          <a:p>
            <a:pPr algn="r">
              <a:buNone/>
            </a:pPr>
            <a:r>
              <a:rPr lang="ar-IQ" b="1" dirty="0" smtClean="0"/>
              <a:t> </a:t>
            </a:r>
          </a:p>
          <a:p>
            <a:pPr algn="r">
              <a:buNone/>
            </a:pPr>
            <a:r>
              <a:rPr lang="ar-IQ" b="1" dirty="0" smtClean="0"/>
              <a:t> </a:t>
            </a:r>
          </a:p>
        </p:txBody>
      </p:sp>
      <p:sp>
        <p:nvSpPr>
          <p:cNvPr id="3" name="Title 2"/>
          <p:cNvSpPr>
            <a:spLocks noGrp="1"/>
          </p:cNvSpPr>
          <p:nvPr>
            <p:ph type="title"/>
          </p:nvPr>
        </p:nvSpPr>
        <p:spPr>
          <a:xfrm>
            <a:off x="457200" y="914400"/>
            <a:ext cx="8229600" cy="503238"/>
          </a:xfrm>
        </p:spPr>
        <p:txBody>
          <a:bodyPr>
            <a:normAutofit fontScale="90000"/>
          </a:bodyPr>
          <a:lstStyle/>
          <a:p>
            <a:pPr algn="ctr"/>
            <a:r>
              <a:rPr lang="ar-IQ" dirty="0" smtClean="0"/>
              <a:t>ملخص البحث</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20000"/>
          </a:bodyPr>
          <a:lstStyle/>
          <a:p>
            <a:pPr algn="r"/>
            <a:endParaRPr lang="ar-JO" dirty="0" smtClean="0"/>
          </a:p>
          <a:p>
            <a:pPr algn="r"/>
            <a:r>
              <a:rPr lang="ar-IQ" dirty="0" smtClean="0"/>
              <a:t>تكمن اهمية البحث, باظهاراهمية التعرف على الجوانب التكنيكيه في المسرح من خلال اتباع المناهج وطريقة دراسة المسرح بشكل علمي وفني,للاكاديمين وغير الاكاديمين</a:t>
            </a:r>
            <a:endParaRPr lang="en-US" dirty="0" smtClean="0"/>
          </a:p>
          <a:p>
            <a:pPr algn="r"/>
            <a:r>
              <a:rPr lang="ar-IQ" b="1" dirty="0" smtClean="0"/>
              <a:t>ثالثا:هدف البحث</a:t>
            </a:r>
            <a:endParaRPr lang="en-US" b="1" dirty="0" smtClean="0"/>
          </a:p>
          <a:p>
            <a:pPr algn="r"/>
            <a:r>
              <a:rPr lang="ar-IQ" dirty="0" smtClean="0"/>
              <a:t>يهدف البحث,الى معرفة المنهج و دراسة المسرح بشكل علم خاضع للاصول والقواعد الاكاديميه</a:t>
            </a:r>
            <a:endParaRPr lang="en-US" dirty="0" smtClean="0"/>
          </a:p>
          <a:p>
            <a:pPr algn="r"/>
            <a:r>
              <a:rPr lang="ar-IQ" b="1" dirty="0" smtClean="0"/>
              <a:t>رابعا:حدود البحث</a:t>
            </a:r>
            <a:endParaRPr lang="en-US" b="1" dirty="0" smtClean="0"/>
          </a:p>
          <a:p>
            <a:pPr algn="r"/>
            <a:r>
              <a:rPr lang="ar-IQ" dirty="0" smtClean="0"/>
              <a:t>1-الحد المكاني:</a:t>
            </a:r>
            <a:endParaRPr lang="en-US" dirty="0" smtClean="0"/>
          </a:p>
          <a:p>
            <a:pPr algn="r"/>
            <a:r>
              <a:rPr lang="ar-IQ" dirty="0" smtClean="0"/>
              <a:t>2- الحد الزماني:</a:t>
            </a:r>
            <a:endParaRPr lang="en-US" dirty="0" smtClean="0"/>
          </a:p>
          <a:p>
            <a:pPr algn="r"/>
            <a:r>
              <a:rPr lang="ar-IQ" dirty="0" smtClean="0"/>
              <a:t>3-الحد الموضوعي:اشكالية المنهج ودراسة المسرح في اقليم كوردستان</a:t>
            </a:r>
            <a:endParaRPr lang="en-US" dirty="0" smtClean="0"/>
          </a:p>
          <a:p>
            <a:pPr algn="r"/>
            <a:r>
              <a:rPr lang="ar-IQ" b="1" dirty="0" smtClean="0"/>
              <a:t>خامسا:تحديد المصطلحات</a:t>
            </a:r>
            <a:endParaRPr lang="en-US" b="1" dirty="0" smtClean="0"/>
          </a:p>
          <a:p>
            <a:pPr algn="r"/>
            <a:r>
              <a:rPr lang="ar-IQ" dirty="0" smtClean="0"/>
              <a:t>الاشكاليه</a:t>
            </a:r>
            <a:endParaRPr lang="en-US" dirty="0" smtClean="0"/>
          </a:p>
          <a:p>
            <a:pPr algn="r"/>
            <a:r>
              <a:rPr lang="ar-IQ" dirty="0" smtClean="0"/>
              <a:t>المنهج</a:t>
            </a:r>
          </a:p>
        </p:txBody>
      </p:sp>
      <p:sp>
        <p:nvSpPr>
          <p:cNvPr id="3" name="Title 2"/>
          <p:cNvSpPr>
            <a:spLocks noGrp="1"/>
          </p:cNvSpPr>
          <p:nvPr>
            <p:ph type="title"/>
          </p:nvPr>
        </p:nvSpPr>
        <p:spPr/>
        <p:txBody>
          <a:bodyPr>
            <a:normAutofit fontScale="90000"/>
          </a:bodyPr>
          <a:lstStyle/>
          <a:p>
            <a:pPr algn="r"/>
            <a:r>
              <a:rPr lang="ar-IQ" dirty="0" smtClean="0"/>
              <a:t>ثانيا:اهمية البحث</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smtClean="0"/>
          </a:p>
          <a:p>
            <a:pPr algn="r"/>
            <a:endParaRPr lang="ar-IQ"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sp>
        <p:nvSpPr>
          <p:cNvPr id="3" name="Title 2"/>
          <p:cNvSpPr>
            <a:spLocks noGrp="1"/>
          </p:cNvSpPr>
          <p:nvPr>
            <p:ph type="title"/>
          </p:nvPr>
        </p:nvSpPr>
        <p:spPr>
          <a:xfrm>
            <a:off x="457200" y="274638"/>
            <a:ext cx="8229600" cy="5287962"/>
          </a:xfrm>
        </p:spPr>
        <p:txBody>
          <a:bodyPr>
            <a:normAutofit/>
          </a:bodyPr>
          <a:lstStyle/>
          <a:p>
            <a:pPr algn="r"/>
            <a:r>
              <a:rPr lang="ar-IQ" sz="4400" dirty="0" smtClean="0"/>
              <a:t>المبحث الاول</a:t>
            </a:r>
            <a:r>
              <a:rPr lang="en-US" sz="4400" dirty="0" smtClean="0"/>
              <a:t/>
            </a:r>
            <a:br>
              <a:rPr lang="en-US" sz="4400" dirty="0" smtClean="0"/>
            </a:br>
            <a:r>
              <a:rPr lang="ar-IQ" sz="3600" dirty="0" smtClean="0"/>
              <a:t>العلاقة بين المنهج الفني والعلمي في دراسه اصول </a:t>
            </a:r>
            <a:br>
              <a:rPr lang="ar-IQ" sz="3600" dirty="0" smtClean="0"/>
            </a:br>
            <a:r>
              <a:rPr lang="ar-IQ" sz="3600" dirty="0" smtClean="0"/>
              <a:t>المسرح</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endParaRPr lang="ar-IQ" dirty="0" smtClean="0"/>
          </a:p>
          <a:p>
            <a:pPr algn="r"/>
            <a:r>
              <a:rPr lang="ar-IQ" sz="4000" dirty="0" smtClean="0"/>
              <a:t>اهمية تربية وتعليم المسرح وتاثيرها على المدارس</a:t>
            </a:r>
            <a:endParaRPr lang="en-US" sz="4000" dirty="0" smtClean="0"/>
          </a:p>
          <a:p>
            <a:pPr algn="r"/>
            <a:endParaRPr lang="en-US" dirty="0"/>
          </a:p>
        </p:txBody>
      </p:sp>
      <p:sp>
        <p:nvSpPr>
          <p:cNvPr id="3" name="Title 2"/>
          <p:cNvSpPr>
            <a:spLocks noGrp="1"/>
          </p:cNvSpPr>
          <p:nvPr>
            <p:ph type="title"/>
          </p:nvPr>
        </p:nvSpPr>
        <p:spPr/>
        <p:txBody>
          <a:bodyPr>
            <a:normAutofit fontScale="90000"/>
          </a:bodyPr>
          <a:lstStyle/>
          <a:p>
            <a:pPr algn="r"/>
            <a:r>
              <a:rPr lang="ar-IQ" dirty="0" smtClean="0"/>
              <a:t>المبحث الثاني</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444</TotalTime>
  <Words>615</Words>
  <Application>Microsoft Office PowerPoint</Application>
  <PresentationFormat>On-screen Show (4:3)</PresentationFormat>
  <Paragraphs>47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زانکۆی سەلاح ددین کۆلێژی هونەرە جوانەکان بەشی سینەماو شانۆ </vt:lpstr>
      <vt:lpstr>ناونیشانی سیمینار</vt:lpstr>
      <vt:lpstr>اولا:مشكلة البحث والحاجه اليه </vt:lpstr>
      <vt:lpstr> </vt:lpstr>
      <vt:lpstr>ملخص البحث </vt:lpstr>
      <vt:lpstr>ثانيا:اهمية البحث </vt:lpstr>
      <vt:lpstr>المبحث الاول العلاقة بين المنهج الفني والعلمي في دراسه اصول  المسرح</vt:lpstr>
      <vt:lpstr>المبحث الثاني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زانکۆی سەلاح ددین کۆلێژی هونەرە جوانەکان بەشی سینەماو شانۆ </dc:title>
  <dc:creator>PC-DIYAR</dc:creator>
  <cp:lastModifiedBy>Shamfuture</cp:lastModifiedBy>
  <cp:revision>56</cp:revision>
  <dcterms:created xsi:type="dcterms:W3CDTF">2006-08-16T00:00:00Z</dcterms:created>
  <dcterms:modified xsi:type="dcterms:W3CDTF">2019-05-19T13:30:32Z</dcterms:modified>
</cp:coreProperties>
</file>