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19"/>
  </p:notesMasterIdLst>
  <p:sldIdLst>
    <p:sldId id="256" r:id="rId2"/>
    <p:sldId id="278" r:id="rId3"/>
    <p:sldId id="260" r:id="rId4"/>
    <p:sldId id="262" r:id="rId5"/>
    <p:sldId id="263" r:id="rId6"/>
    <p:sldId id="267" r:id="rId7"/>
    <p:sldId id="268" r:id="rId8"/>
    <p:sldId id="261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BA22D23-650A-4FCE-A962-F8E8E0E371C1}" type="datetimeFigureOut">
              <a:rPr lang="ar-IQ" smtClean="0"/>
              <a:t>07/05/1445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A528D6-BC1B-4561-84CC-953240AFA0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2222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28D6-BC1B-4561-84CC-953240AFA08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793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07/05/1445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12968" cy="2592287"/>
          </a:xfrm>
        </p:spPr>
        <p:txBody>
          <a:bodyPr>
            <a:normAutofit/>
          </a:bodyPr>
          <a:lstStyle/>
          <a:p>
            <a:pPr algn="ctr"/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ثيَطة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ئةركي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ماموستاياني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لة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كؤمةلَطاي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سةردةمدا</a:t>
            </a:r>
            <a:endParaRPr lang="ar-IQ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3356992"/>
            <a:ext cx="8784976" cy="2281808"/>
          </a:xfrm>
        </p:spPr>
        <p:txBody>
          <a:bodyPr>
            <a:normAutofit/>
          </a:bodyPr>
          <a:lstStyle/>
          <a:p>
            <a:pPr algn="ctr"/>
            <a:r>
              <a:rPr lang="ar-IQ" sz="3200" dirty="0" err="1" smtClean="0">
                <a:solidFill>
                  <a:schemeClr val="tx1"/>
                </a:solidFill>
                <a:cs typeface="Ali_K_Sahifa Bold" pitchFamily="2" charset="-78"/>
              </a:rPr>
              <a:t>ث.د.فتحي</a:t>
            </a:r>
            <a:r>
              <a:rPr lang="ar-IQ" sz="3200" dirty="0" smtClean="0">
                <a:solidFill>
                  <a:schemeClr val="tx1"/>
                </a:solidFill>
                <a:cs typeface="Ali_K_Sahifa Bold" pitchFamily="2" charset="-78"/>
              </a:rPr>
              <a:t> جوهر مزوري</a:t>
            </a:r>
          </a:p>
          <a:p>
            <a:pPr algn="ctr"/>
            <a:r>
              <a:rPr lang="ar-IQ" sz="2400" dirty="0" smtClean="0">
                <a:solidFill>
                  <a:schemeClr val="tx1"/>
                </a:solidFill>
                <a:cs typeface="Ali_K_Sahifa Bold" pitchFamily="2" charset="-78"/>
              </a:rPr>
              <a:t>*</a:t>
            </a:r>
            <a:r>
              <a:rPr lang="ar-IQ" sz="2400" b="1" dirty="0" err="1" smtClean="0">
                <a:solidFill>
                  <a:schemeClr val="tx1"/>
                </a:solidFill>
                <a:cs typeface="Ali_K_Sahifa Bold" pitchFamily="2" charset="-78"/>
              </a:rPr>
              <a:t>بةشي</a:t>
            </a:r>
            <a:r>
              <a:rPr lang="ar-IQ" sz="2400" b="1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cs typeface="Ali_K_Sahifa Bold" pitchFamily="2" charset="-78"/>
              </a:rPr>
              <a:t>ثةروةردةي</a:t>
            </a:r>
            <a:r>
              <a:rPr lang="ar-IQ" sz="2400" b="1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cs typeface="Ali_K_Sahifa Bold" pitchFamily="2" charset="-78"/>
              </a:rPr>
              <a:t>ئاييني</a:t>
            </a:r>
            <a:r>
              <a:rPr lang="ar-IQ" sz="2400" b="1" dirty="0" smtClean="0">
                <a:solidFill>
                  <a:schemeClr val="tx1"/>
                </a:solidFill>
                <a:cs typeface="Ali_K_Sahifa Bold" pitchFamily="2" charset="-78"/>
              </a:rPr>
              <a:t>/ </a:t>
            </a:r>
            <a:r>
              <a:rPr lang="ar-IQ" sz="2400" b="1" dirty="0" err="1">
                <a:solidFill>
                  <a:schemeClr val="tx1"/>
                </a:solidFill>
                <a:cs typeface="Ali_K_Sahifa Bold" pitchFamily="2" charset="-78"/>
              </a:rPr>
              <a:t>كوليَذي</a:t>
            </a:r>
            <a:r>
              <a:rPr lang="ar-IQ" sz="2400" b="1" dirty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2400" b="1" dirty="0" err="1">
                <a:solidFill>
                  <a:schemeClr val="tx1"/>
                </a:solidFill>
                <a:cs typeface="Ali_K_Sahifa Bold" pitchFamily="2" charset="-78"/>
              </a:rPr>
              <a:t>زانستة</a:t>
            </a:r>
            <a:r>
              <a:rPr lang="ar-IQ" sz="2400" b="1" dirty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2400" b="1" dirty="0" err="1">
                <a:solidFill>
                  <a:schemeClr val="tx1"/>
                </a:solidFill>
                <a:cs typeface="Ali_K_Sahifa Bold" pitchFamily="2" charset="-78"/>
              </a:rPr>
              <a:t>ئيسلاميةكان</a:t>
            </a:r>
            <a:r>
              <a:rPr lang="ar-IQ" sz="2400" b="1" dirty="0">
                <a:solidFill>
                  <a:schemeClr val="tx1"/>
                </a:solidFill>
                <a:cs typeface="Ali_K_Sahifa Bold" pitchFamily="2" charset="-78"/>
              </a:rPr>
              <a:t>/ </a:t>
            </a:r>
            <a:r>
              <a:rPr lang="ar-IQ" sz="2400" b="1" dirty="0" err="1">
                <a:solidFill>
                  <a:schemeClr val="tx1"/>
                </a:solidFill>
                <a:cs typeface="Ali_K_Sahifa Bold" pitchFamily="2" charset="-78"/>
              </a:rPr>
              <a:t>زانكؤي</a:t>
            </a:r>
            <a:r>
              <a:rPr lang="ar-IQ" sz="2400" b="1" dirty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cs typeface="Ali_K_Sahifa Bold" pitchFamily="2" charset="-78"/>
              </a:rPr>
              <a:t>سةلاحةدين</a:t>
            </a:r>
            <a:endParaRPr lang="ar-IQ" sz="2400" b="1" dirty="0" smtClean="0">
              <a:solidFill>
                <a:schemeClr val="tx1"/>
              </a:solidFill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07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يةكةم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ئةركة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ئايينيةكان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ar-IQ" dirty="0" err="1" smtClean="0">
                <a:cs typeface="Ali_K_Sahifa Bold" pitchFamily="2" charset="-78"/>
              </a:rPr>
              <a:t>ماموستاياني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كؤمةلَيَك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لةسةر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شانة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طرنطترينيان</a:t>
            </a:r>
            <a:r>
              <a:rPr lang="ar-IQ" dirty="0" smtClean="0">
                <a:cs typeface="Ali_K_Sahifa Bold" pitchFamily="2" charset="-78"/>
              </a:rPr>
              <a:t> وتاري </a:t>
            </a:r>
            <a:r>
              <a:rPr lang="ar-IQ" dirty="0" err="1" smtClean="0">
                <a:cs typeface="Ali_K_Sahifa Bold" pitchFamily="2" charset="-78"/>
              </a:rPr>
              <a:t>هةينيية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خالَانةى</a:t>
            </a:r>
            <a:r>
              <a:rPr lang="ar-IQ" dirty="0" smtClean="0">
                <a:cs typeface="Ali_K_Sahifa Bold" pitchFamily="2" charset="-78"/>
              </a:rPr>
              <a:t> خوارة </a:t>
            </a:r>
            <a:r>
              <a:rPr lang="ar-IQ" dirty="0" err="1" smtClean="0">
                <a:cs typeface="Ali_K_Sahifa Bold" pitchFamily="2" charset="-78"/>
              </a:rPr>
              <a:t>وتارخويَن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لةبةر</a:t>
            </a:r>
            <a:r>
              <a:rPr lang="ar-IQ" dirty="0" smtClean="0">
                <a:cs typeface="Ali_K_Sahifa Bold" pitchFamily="2" charset="-78"/>
              </a:rPr>
              <a:t> ضاو </a:t>
            </a:r>
            <a:r>
              <a:rPr lang="ar-IQ" dirty="0" err="1" smtClean="0">
                <a:cs typeface="Ali_K_Sahifa Bold" pitchFamily="2" charset="-78"/>
              </a:rPr>
              <a:t>بطريَت</a:t>
            </a:r>
            <a:r>
              <a:rPr lang="ar-IQ" dirty="0" smtClean="0">
                <a:cs typeface="Ali_K_Sahifa Bold" pitchFamily="2" charset="-78"/>
              </a:rPr>
              <a:t>: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1- هيض </a:t>
            </a:r>
            <a:r>
              <a:rPr lang="ar-IQ" dirty="0" err="1" smtClean="0">
                <a:cs typeface="Ali_K_Sahifa Bold" pitchFamily="2" charset="-78"/>
              </a:rPr>
              <a:t>هيَزيَك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ياخود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لايةنيَك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سةركردةيةك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ناتوانيَت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هةفتانة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هةموو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خةلَكة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بكاتةوة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هةموويان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دلَ طويَ </a:t>
            </a:r>
            <a:r>
              <a:rPr lang="ar-IQ" dirty="0" err="1" smtClean="0">
                <a:cs typeface="Ali_K_Sahifa Bold" pitchFamily="2" charset="-78"/>
              </a:rPr>
              <a:t>بؤ</a:t>
            </a:r>
            <a:r>
              <a:rPr lang="ar-IQ" dirty="0" smtClean="0">
                <a:cs typeface="Ali_K_Sahifa Bold" pitchFamily="2" charset="-78"/>
              </a:rPr>
              <a:t> بطرن, </a:t>
            </a:r>
            <a:r>
              <a:rPr lang="ar-IQ" dirty="0" err="1" smtClean="0">
                <a:cs typeface="Ali_K_Sahifa Bold" pitchFamily="2" charset="-78"/>
              </a:rPr>
              <a:t>جطة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نةبيَت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وتارخويَن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بزانيَت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ئةوانةى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رِؤذي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هةيني</a:t>
            </a:r>
            <a:r>
              <a:rPr lang="ar-IQ" dirty="0" smtClean="0">
                <a:cs typeface="Ali_K_Sahifa Bold" pitchFamily="2" charset="-78"/>
              </a:rPr>
              <a:t> ديَنة </a:t>
            </a:r>
            <a:r>
              <a:rPr lang="ar-IQ" dirty="0" err="1" smtClean="0">
                <a:cs typeface="Ali_K_Sahifa Bold" pitchFamily="2" charset="-78"/>
              </a:rPr>
              <a:t>مزطةوت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لةبةر</a:t>
            </a:r>
            <a:r>
              <a:rPr lang="ar-IQ" dirty="0" smtClean="0">
                <a:cs typeface="Ali_K_Sahifa Bold" pitchFamily="2" charset="-78"/>
              </a:rPr>
              <a:t> خاتري </a:t>
            </a:r>
            <a:r>
              <a:rPr lang="ar-IQ" dirty="0" err="1" smtClean="0">
                <a:cs typeface="Ali_K_Sahifa Bold" pitchFamily="2" charset="-78"/>
              </a:rPr>
              <a:t>دةنط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بةذن</a:t>
            </a:r>
            <a:r>
              <a:rPr lang="ar-IQ" dirty="0" smtClean="0">
                <a:cs typeface="Ali_K_Sahifa Bold" pitchFamily="2" charset="-78"/>
              </a:rPr>
              <a:t> و بالَاي </a:t>
            </a:r>
            <a:r>
              <a:rPr lang="ar-IQ" dirty="0" err="1" smtClean="0">
                <a:cs typeface="Ali_K_Sahifa Bold" pitchFamily="2" charset="-78"/>
              </a:rPr>
              <a:t>ئةو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نايةن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بةلَكوو</a:t>
            </a:r>
            <a:r>
              <a:rPr lang="ar-IQ" dirty="0" smtClean="0">
                <a:cs typeface="Ali_K_Sahifa Bold" pitchFamily="2" charset="-78"/>
              </a:rPr>
              <a:t> ديَن تا </a:t>
            </a:r>
            <a:r>
              <a:rPr lang="ar-IQ" dirty="0" err="1" smtClean="0">
                <a:cs typeface="Ali_K_Sahifa Bold" pitchFamily="2" charset="-78"/>
              </a:rPr>
              <a:t>ئةركيَكي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جيَبةجيَ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بكةن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شتيَكي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سودبةخش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بؤ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ذياني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رِؤذانةيان</a:t>
            </a:r>
            <a:r>
              <a:rPr lang="ar-IQ" dirty="0" smtClean="0">
                <a:cs typeface="Ali_K_Sahifa Bold" pitchFamily="2" charset="-78"/>
              </a:rPr>
              <a:t> فيَر ببن. 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3-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رِةضاوي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هةموو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ئاستيَك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 smtClean="0">
                <a:cs typeface="Ali_K_Sahifa Bold" pitchFamily="2" charset="-78"/>
              </a:rPr>
              <a:t>, واتة </a:t>
            </a:r>
            <a:r>
              <a:rPr lang="ar-IQ" dirty="0" err="1" smtClean="0">
                <a:cs typeface="Ali_K_Sahifa Bold" pitchFamily="2" charset="-78"/>
              </a:rPr>
              <a:t>وتارةكةي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هةموو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ضين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تويَذيَك</a:t>
            </a:r>
            <a:r>
              <a:rPr lang="ar-IQ" dirty="0" smtClean="0">
                <a:cs typeface="Ali_K_Sahifa Bold" pitchFamily="2" charset="-78"/>
              </a:rPr>
              <a:t> سودي ليَ </a:t>
            </a:r>
            <a:r>
              <a:rPr lang="ar-IQ" dirty="0" err="1" smtClean="0">
                <a:cs typeface="Ali_K_Sahifa Bold" pitchFamily="2" charset="-78"/>
              </a:rPr>
              <a:t>ببينن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قال الإمام علي –رضي الله عنه: ( خاطبوا الناس بما يعرفون, أتحبون أن يكذِّبَ الله ورسوله ؟! ).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4- وتاري </a:t>
            </a:r>
            <a:r>
              <a:rPr lang="ar-IQ" dirty="0" err="1" smtClean="0">
                <a:cs typeface="Ali_K_Sahifa Bold" pitchFamily="2" charset="-78"/>
              </a:rPr>
              <a:t>هةيني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كورت و </a:t>
            </a:r>
            <a:r>
              <a:rPr lang="ar-IQ" dirty="0" err="1" smtClean="0">
                <a:cs typeface="Ali_K_Sahifa Bold" pitchFamily="2" charset="-78"/>
              </a:rPr>
              <a:t>واتادار</a:t>
            </a:r>
            <a:r>
              <a:rPr lang="ar-IQ" dirty="0" smtClean="0">
                <a:cs typeface="Ali_K_Sahifa Bold" pitchFamily="2" charset="-78"/>
              </a:rPr>
              <a:t> بيَت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: قال رسول الله –صلى الله عليه وسلم- : ( طول صلاة الرجل وقصر خطبته مئنّة من فقهه).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5- </a:t>
            </a:r>
            <a:r>
              <a:rPr lang="ar-IQ" dirty="0" err="1" smtClean="0">
                <a:cs typeface="Ali_K_Sahifa Bold" pitchFamily="2" charset="-78"/>
              </a:rPr>
              <a:t>مةرج</a:t>
            </a:r>
            <a:r>
              <a:rPr lang="ar-IQ" dirty="0" smtClean="0">
                <a:cs typeface="Ali_K_Sahifa Bold" pitchFamily="2" charset="-78"/>
              </a:rPr>
              <a:t> نيية وتار </a:t>
            </a:r>
            <a:r>
              <a:rPr lang="ar-IQ" dirty="0" err="1" smtClean="0">
                <a:cs typeface="Ali_K_Sahifa Bold" pitchFamily="2" charset="-78"/>
              </a:rPr>
              <a:t>هةمووي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ئايةت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فةرموودة</a:t>
            </a:r>
            <a:r>
              <a:rPr lang="ar-IQ" dirty="0" smtClean="0">
                <a:cs typeface="Ali_K_Sahifa Bold" pitchFamily="2" charset="-78"/>
              </a:rPr>
              <a:t> بيَت, </a:t>
            </a:r>
            <a:r>
              <a:rPr lang="ar-IQ" dirty="0" err="1" smtClean="0">
                <a:cs typeface="Ali_K_Sahifa Bold" pitchFamily="2" charset="-78"/>
              </a:rPr>
              <a:t>بةلَكوو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دةكريَت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بابةتيَكي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هةنووكةي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كؤمةلَايةتي</a:t>
            </a:r>
            <a:r>
              <a:rPr lang="ar-IQ" dirty="0" smtClean="0">
                <a:cs typeface="Ali_K_Sahifa Bold" pitchFamily="2" charset="-78"/>
              </a:rPr>
              <a:t> بيَت,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ثيَناو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ضارةسةري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كيَشةيةك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6- </a:t>
            </a:r>
            <a:r>
              <a:rPr lang="ar-IQ" dirty="0" err="1" smtClean="0">
                <a:cs typeface="Ali_K_Sahifa Bold" pitchFamily="2" charset="-78"/>
              </a:rPr>
              <a:t>دووركةوتنةوة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بابةتة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ناكؤكيةكان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وتاري </a:t>
            </a:r>
            <a:r>
              <a:rPr lang="ar-IQ" dirty="0" err="1" smtClean="0">
                <a:cs typeface="Ali_K_Sahifa Bold" pitchFamily="2" charset="-78"/>
              </a:rPr>
              <a:t>هةينيدا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7- </a:t>
            </a:r>
            <a:r>
              <a:rPr lang="ar-IQ" dirty="0" err="1" smtClean="0">
                <a:cs typeface="Ali_K_Sahifa Bold" pitchFamily="2" charset="-78"/>
              </a:rPr>
              <a:t>طرنطيدان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لايةني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برايةتي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يةكريزي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ضاكسازي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كؤمةلَايةتي</a:t>
            </a:r>
            <a:r>
              <a:rPr lang="ar-IQ" dirty="0" smtClean="0">
                <a:cs typeface="Ali_K_Sahifa Bold" pitchFamily="2" charset="-78"/>
              </a:rPr>
              <a:t>. 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40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دووةم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ئةركة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زانستييةكان</a:t>
            </a:r>
            <a:r>
              <a:rPr lang="ar-IQ" dirty="0">
                <a:solidFill>
                  <a:srgbClr val="C00000"/>
                </a:solidFill>
              </a:rPr>
              <a:t/>
            </a:r>
            <a:br>
              <a:rPr lang="ar-IQ" dirty="0">
                <a:solidFill>
                  <a:srgbClr val="C00000"/>
                </a:solidFill>
              </a:rPr>
            </a:b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dirty="0" err="1" smtClean="0">
                <a:cs typeface="Ali_K_Sahifa Bold" pitchFamily="2" charset="-78"/>
              </a:rPr>
              <a:t>طةورةيي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زانستيداية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هةر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ضةند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زانستي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زياتر</a:t>
            </a:r>
            <a:r>
              <a:rPr lang="ar-IQ" dirty="0" smtClean="0">
                <a:cs typeface="Ali_K_Sahifa Bold" pitchFamily="2" charset="-78"/>
              </a:rPr>
              <a:t> بيَت, </a:t>
            </a:r>
            <a:r>
              <a:rPr lang="ar-IQ" dirty="0" err="1" smtClean="0">
                <a:cs typeface="Ali_K_Sahifa Bold" pitchFamily="2" charset="-78"/>
              </a:rPr>
              <a:t>سةنط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ثيَطةي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طةرةتر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err="1" smtClean="0">
                <a:cs typeface="Ali_K_Sahifa Bold" pitchFamily="2" charset="-78"/>
              </a:rPr>
              <a:t>بؤ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مةبةستة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ضةند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خالَانة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هةند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وةربطريَت</a:t>
            </a:r>
            <a:r>
              <a:rPr lang="ar-IQ" dirty="0" smtClean="0">
                <a:cs typeface="Ali_K_Sahifa Bold" pitchFamily="2" charset="-78"/>
              </a:rPr>
              <a:t>: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1- </a:t>
            </a:r>
            <a:r>
              <a:rPr lang="ar-IQ" dirty="0" err="1" smtClean="0">
                <a:cs typeface="Ali_K_Sahifa Bold" pitchFamily="2" charset="-78"/>
              </a:rPr>
              <a:t>ماموستا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بزانيَت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نةك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تةنيا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زاناية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بةلَكوو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هةميشة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بةردةوام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فيَرخوازة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 err="1" smtClean="0">
                <a:cs typeface="Ali_K_Sahifa Bold" pitchFamily="2" charset="-78"/>
              </a:rPr>
              <a:t>ثيَكةوة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بةستني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زانست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كردار</a:t>
            </a:r>
            <a:r>
              <a:rPr lang="ar-IQ" dirty="0" smtClean="0">
                <a:cs typeface="Ali_K_Sahifa Bold" pitchFamily="2" charset="-78"/>
              </a:rPr>
              <a:t> 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3- </a:t>
            </a:r>
            <a:r>
              <a:rPr lang="ar-IQ" dirty="0" err="1" smtClean="0">
                <a:cs typeface="Ali_K_Sahifa Bold" pitchFamily="2" charset="-78"/>
              </a:rPr>
              <a:t>ماموستا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بيَجطة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زانستي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شةرعي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زانستةكاني</a:t>
            </a:r>
            <a:r>
              <a:rPr lang="ar-IQ" dirty="0" smtClean="0">
                <a:cs typeface="Ali_K_Sahifa Bold" pitchFamily="2" charset="-78"/>
              </a:rPr>
              <a:t> تريش فيَر ببيَت.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4- </a:t>
            </a:r>
            <a:r>
              <a:rPr lang="ar-IQ" dirty="0" err="1" smtClean="0">
                <a:cs typeface="Ali_K_Sahifa Bold" pitchFamily="2" charset="-78"/>
              </a:rPr>
              <a:t>زانست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سةرضاوة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رِةسةن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قبولَكراوةكاندا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وةرطريَت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5- </a:t>
            </a:r>
            <a:r>
              <a:rPr lang="ar-IQ" dirty="0" err="1" smtClean="0">
                <a:cs typeface="Ali_K_Sahifa Bold" pitchFamily="2" charset="-78"/>
              </a:rPr>
              <a:t>طرنطيدان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بابةتة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ئةخلاقيةكان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برايةتي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نيَوان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موسلَمانان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لةسةر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حيسابي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بابةتة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خيلافيةكان</a:t>
            </a:r>
            <a:r>
              <a:rPr lang="ar-IQ" dirty="0" smtClean="0">
                <a:cs typeface="Ali_K_Sahifa Bold" pitchFamily="2" charset="-78"/>
              </a:rPr>
              <a:t>. 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6- </a:t>
            </a:r>
            <a:r>
              <a:rPr lang="ar-IQ" dirty="0" err="1" smtClean="0">
                <a:cs typeface="Ali_K_Sahifa Bold" pitchFamily="2" charset="-78"/>
              </a:rPr>
              <a:t>دووركةوتنةوة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تاكرِةوي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برِياردان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فةتوا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7- </a:t>
            </a:r>
            <a:r>
              <a:rPr lang="ar-IQ" dirty="0" err="1" smtClean="0">
                <a:cs typeface="Ali_K_Sahifa Bold" pitchFamily="2" charset="-78"/>
              </a:rPr>
              <a:t>شارةزاي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ميَذوو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هةروةها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شارةزابوون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دةربارةي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ئايينةكاني</a:t>
            </a:r>
            <a:r>
              <a:rPr lang="ar-IQ" dirty="0" smtClean="0">
                <a:cs typeface="Ali_K_Sahifa Bold" pitchFamily="2" charset="-78"/>
              </a:rPr>
              <a:t> تر. 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36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سيَيةم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ئةركة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كؤمةلَايةتييةكان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/>
            </a:r>
            <a:br>
              <a:rPr lang="ar-IQ" dirty="0">
                <a:solidFill>
                  <a:srgbClr val="C00000"/>
                </a:solidFill>
                <a:cs typeface="Ali_K_Sahifa Bold" pitchFamily="2" charset="-78"/>
              </a:rPr>
            </a:br>
            <a:endParaRPr lang="ar-IQ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بنةرِةتي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ئامؤذطاري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ضاكسازي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كؤمةلَايةتيية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بؤ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ضةسثاندني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رِةضاوي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خالَانة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خوارةوة</a:t>
            </a:r>
            <a:r>
              <a:rPr lang="ar-IQ" dirty="0" smtClean="0">
                <a:cs typeface="Ali_K_Sahifa Bold" pitchFamily="2" charset="-78"/>
              </a:rPr>
              <a:t> بكريَت</a:t>
            </a:r>
            <a:r>
              <a:rPr lang="ar-IQ" dirty="0" smtClean="0">
                <a:cs typeface="Ali_K_Sahifa Bold" pitchFamily="2" charset="-78"/>
              </a:rPr>
              <a:t>: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1-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بزانيَت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بووني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طرنطة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كةس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ناتوانيَت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بؤشايي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ئةو</a:t>
            </a:r>
            <a:r>
              <a:rPr lang="ar-IQ" dirty="0" smtClean="0">
                <a:cs typeface="Ali_K_Sahifa Bold" pitchFamily="2" charset="-78"/>
              </a:rPr>
              <a:t> ثرِ </a:t>
            </a:r>
            <a:r>
              <a:rPr lang="ar-IQ" dirty="0" err="1" smtClean="0">
                <a:cs typeface="Ali_K_Sahifa Bold" pitchFamily="2" charset="-78"/>
              </a:rPr>
              <a:t>بكاتة</a:t>
            </a:r>
            <a:r>
              <a:rPr lang="ar-IQ" dirty="0" smtClean="0">
                <a:cs typeface="Ali_K_Sahifa Bold" pitchFamily="2" charset="-78"/>
              </a:rPr>
              <a:t>. 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 err="1" smtClean="0">
                <a:cs typeface="Ali_K_Sahifa Bold" pitchFamily="2" charset="-78"/>
              </a:rPr>
              <a:t>هةولَبدات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هةميشة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دةستثاك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خاوةن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ناوبانطيَكي</a:t>
            </a:r>
            <a:r>
              <a:rPr lang="ar-IQ" dirty="0" smtClean="0">
                <a:cs typeface="Ali_K_Sahifa Bold" pitchFamily="2" charset="-78"/>
              </a:rPr>
              <a:t> باش بيَت </a:t>
            </a:r>
            <a:r>
              <a:rPr lang="ar-IQ" dirty="0" err="1" smtClean="0">
                <a:cs typeface="Ali_K_Sahifa Bold" pitchFamily="2" charset="-78"/>
              </a:rPr>
              <a:t>لةناو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كؤمةلَطادا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3-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نموونة</a:t>
            </a:r>
            <a:r>
              <a:rPr lang="ar-IQ" dirty="0" smtClean="0">
                <a:cs typeface="Ali_K_Sahifa Bold" pitchFamily="2" charset="-78"/>
              </a:rPr>
              <a:t> بيَت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ثاك</a:t>
            </a:r>
            <a:r>
              <a:rPr lang="ar-IQ" dirty="0" smtClean="0">
                <a:cs typeface="Ali_K_Sahifa Bold" pitchFamily="2" charset="-78"/>
              </a:rPr>
              <a:t> و خاويَني.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4- </a:t>
            </a:r>
            <a:r>
              <a:rPr lang="ar-IQ" dirty="0" err="1" smtClean="0">
                <a:cs typeface="Ali_K_Sahifa Bold" pitchFamily="2" charset="-78"/>
              </a:rPr>
              <a:t>ضارةسةركردني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كيَشة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كؤمةلَايةتييةكان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خؤي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بزانيَت</a:t>
            </a:r>
            <a:r>
              <a:rPr lang="ar-IQ" dirty="0" smtClean="0">
                <a:cs typeface="Ali_K_Sahifa Bold" pitchFamily="2" charset="-78"/>
              </a:rPr>
              <a:t>. 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5-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خاوةن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ثرؤذة</a:t>
            </a:r>
            <a:r>
              <a:rPr lang="ar-IQ" dirty="0" smtClean="0">
                <a:cs typeface="Ali_K_Sahifa Bold" pitchFamily="2" charset="-78"/>
              </a:rPr>
              <a:t> بيَت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بابةتة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كؤمةلَايةتييةكان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6- </a:t>
            </a:r>
            <a:r>
              <a:rPr lang="ar-IQ" dirty="0" err="1" smtClean="0">
                <a:cs typeface="Ali_K_Sahifa Bold" pitchFamily="2" charset="-78"/>
              </a:rPr>
              <a:t>طياني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برايةتي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مرؤظدؤستي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هةميشة</a:t>
            </a:r>
            <a:r>
              <a:rPr lang="ar-IQ" dirty="0" smtClean="0">
                <a:cs typeface="Ali_K_Sahifa Bold" pitchFamily="2" charset="-78"/>
              </a:rPr>
              <a:t> كارة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ثيَشينةكاني</a:t>
            </a:r>
            <a:r>
              <a:rPr lang="ar-IQ" dirty="0" smtClean="0">
                <a:cs typeface="Ali_K_Sahifa Bold" pitchFamily="2" charset="-78"/>
              </a:rPr>
              <a:t> بيَت. 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22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ضوارةم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ئةركة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ثةروةردةييةكان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هةموو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ثيَوةرةكان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ثةروةردكارة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بةلَام</a:t>
            </a:r>
            <a:r>
              <a:rPr lang="ar-IQ" dirty="0" smtClean="0">
                <a:cs typeface="Ali_K_Sahifa Bold" pitchFamily="2" charset="-78"/>
              </a:rPr>
              <a:t>  ض </a:t>
            </a:r>
            <a:r>
              <a:rPr lang="ar-IQ" dirty="0" err="1" smtClean="0">
                <a:cs typeface="Ali_K_Sahifa Bold" pitchFamily="2" charset="-78"/>
              </a:rPr>
              <a:t>جؤرة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ثةروةردةيةك</a:t>
            </a:r>
            <a:r>
              <a:rPr lang="ar-IQ" dirty="0" smtClean="0">
                <a:cs typeface="Ali_K_Sahifa Bold" pitchFamily="2" charset="-78"/>
              </a:rPr>
              <a:t> بكريَت؟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شيَوةيةكي</a:t>
            </a:r>
            <a:r>
              <a:rPr lang="ar-IQ" dirty="0" smtClean="0">
                <a:cs typeface="Ali_K_Sahifa Bold" pitchFamily="2" charset="-78"/>
              </a:rPr>
              <a:t> طشتي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ثةروةردةييةكاني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مةرجانةى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خوارةوةي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هةبيَت</a:t>
            </a:r>
            <a:r>
              <a:rPr lang="ar-IQ" dirty="0" smtClean="0">
                <a:cs typeface="Ali_K_Sahifa Bold" pitchFamily="2" charset="-78"/>
              </a:rPr>
              <a:t>: 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1- </a:t>
            </a:r>
            <a:r>
              <a:rPr lang="ar-IQ" dirty="0" err="1" smtClean="0">
                <a:cs typeface="Ali_K_Sahifa Bold" pitchFamily="2" charset="-78"/>
              </a:rPr>
              <a:t>هةلَقولَاوي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بنةما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طشتييةكاني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</a:t>
            </a:r>
            <a:r>
              <a:rPr lang="ar-IQ" dirty="0" smtClean="0">
                <a:cs typeface="Ali_K_Sahifa Bold" pitchFamily="2" charset="-78"/>
              </a:rPr>
              <a:t> بيَت.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طؤرِانكاري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بةرةو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باشتر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3-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لةسةر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بنةماي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خؤشةويستي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ريَزطرتن</a:t>
            </a:r>
            <a:r>
              <a:rPr lang="ar-IQ" dirty="0" smtClean="0">
                <a:cs typeface="Ali_K_Sahifa Bold" pitchFamily="2" charset="-78"/>
              </a:rPr>
              <a:t> بيَت.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4- دوور بيَت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بيري </a:t>
            </a:r>
            <a:r>
              <a:rPr lang="ar-IQ" dirty="0" err="1" smtClean="0">
                <a:cs typeface="Ali_K_Sahifa Bold" pitchFamily="2" charset="-78"/>
              </a:rPr>
              <a:t>تةسك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توندرِةوي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5-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ثةروةردةيةكي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طشتطير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هةمة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ضةشن</a:t>
            </a:r>
            <a:r>
              <a:rPr lang="ar-IQ" dirty="0" smtClean="0">
                <a:cs typeface="Ali_K_Sahifa Bold" pitchFamily="2" charset="-78"/>
              </a:rPr>
              <a:t> بيَت.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6-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ئاست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ثيَويستييةكاني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كؤمةلَطادا</a:t>
            </a:r>
            <a:r>
              <a:rPr lang="ar-IQ" dirty="0" smtClean="0">
                <a:cs typeface="Ali_K_Sahifa Bold" pitchFamily="2" charset="-78"/>
              </a:rPr>
              <a:t> بيَت.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7- </a:t>
            </a:r>
            <a:r>
              <a:rPr lang="ar-IQ" dirty="0" err="1" smtClean="0">
                <a:cs typeface="Ali_K_Sahifa Bold" pitchFamily="2" charset="-78"/>
              </a:rPr>
              <a:t>ئامانجي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ثيَطةياندني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تاكيَكي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سودبةخش</a:t>
            </a:r>
            <a:r>
              <a:rPr lang="ar-IQ" dirty="0" smtClean="0">
                <a:cs typeface="Ali_K_Sahifa Bold" pitchFamily="2" charset="-78"/>
              </a:rPr>
              <a:t> بيَت, </a:t>
            </a:r>
            <a:r>
              <a:rPr lang="ar-IQ" dirty="0" err="1" smtClean="0">
                <a:cs typeface="Ali_K_Sahifa Bold" pitchFamily="2" charset="-78"/>
              </a:rPr>
              <a:t>بؤ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ئيَستا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دوارِؤذ</a:t>
            </a:r>
            <a:r>
              <a:rPr lang="ar-IQ" dirty="0" smtClean="0">
                <a:cs typeface="Ali_K_Sahifa Bold" pitchFamily="2" charset="-78"/>
              </a:rPr>
              <a:t>., </a:t>
            </a:r>
            <a:r>
              <a:rPr lang="ar-IQ" dirty="0" err="1" smtClean="0">
                <a:cs typeface="Ali_K_Sahifa Bold" pitchFamily="2" charset="-78"/>
              </a:rPr>
              <a:t>نةك</a:t>
            </a:r>
            <a:r>
              <a:rPr lang="ar-IQ" dirty="0" smtClean="0">
                <a:cs typeface="Ali_K_Sahifa Bold" pitchFamily="2" charset="-78"/>
              </a:rPr>
              <a:t> تاكيَك </a:t>
            </a:r>
            <a:r>
              <a:rPr lang="ar-IQ" dirty="0" err="1" smtClean="0">
                <a:cs typeface="Ali_K_Sahifa Bold" pitchFamily="2" charset="-78"/>
              </a:rPr>
              <a:t>ثةروةردة</a:t>
            </a:r>
            <a:r>
              <a:rPr lang="ar-IQ" dirty="0" smtClean="0">
                <a:cs typeface="Ali_K_Sahifa Bold" pitchFamily="2" charset="-78"/>
              </a:rPr>
              <a:t> بكريَت هزري </a:t>
            </a:r>
            <a:r>
              <a:rPr lang="ar-IQ" dirty="0" err="1" smtClean="0">
                <a:cs typeface="Ali_K_Sahifa Bold" pitchFamily="2" charset="-78"/>
              </a:rPr>
              <a:t>هةر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رِابردوو</a:t>
            </a:r>
            <a:r>
              <a:rPr lang="ar-IQ" dirty="0" smtClean="0">
                <a:cs typeface="Ali_K_Sahifa Bold" pitchFamily="2" charset="-78"/>
              </a:rPr>
              <a:t> بيَت.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54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ثيَنجةم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ئةركة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ئاسايشة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دةروونييةكان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/>
            </a:r>
            <a:br>
              <a:rPr lang="ar-IQ" dirty="0">
                <a:solidFill>
                  <a:srgbClr val="C00000"/>
                </a:solidFill>
                <a:cs typeface="Ali_K_Sahifa Bold" pitchFamily="2" charset="-78"/>
              </a:rPr>
            </a:br>
            <a:endParaRPr lang="ar-IQ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7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dirty="0" err="1" smtClean="0">
                <a:cs typeface="Ali_K_Sahifa Bold" pitchFamily="2" charset="-78"/>
              </a:rPr>
              <a:t>ثاريَزطاريكردن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ئاسايشي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دةرووني</a:t>
            </a:r>
            <a:r>
              <a:rPr lang="ar-IQ" dirty="0" smtClean="0">
                <a:cs typeface="Ali_K_Sahifa Bold" pitchFamily="2" charset="-78"/>
              </a:rPr>
              <a:t> تاك و </a:t>
            </a:r>
            <a:r>
              <a:rPr lang="ar-IQ" dirty="0" err="1" smtClean="0">
                <a:cs typeface="Ali_K_Sahifa Bold" pitchFamily="2" charset="-78"/>
              </a:rPr>
              <a:t>كؤمةلَطا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هةرة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سةرةكي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ئايينية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err="1" smtClean="0">
                <a:cs typeface="Ali_K_Sahifa Bold" pitchFamily="2" charset="-78"/>
              </a:rPr>
              <a:t>ضونكة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كةسيَكي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باوةرِثيَكراوي</a:t>
            </a:r>
            <a:r>
              <a:rPr lang="ar-IQ" dirty="0" smtClean="0">
                <a:cs typeface="Ali_K_Sahifa Bold" pitchFamily="2" charset="-78"/>
              </a:rPr>
              <a:t> ناو </a:t>
            </a:r>
            <a:r>
              <a:rPr lang="ar-IQ" dirty="0" err="1" smtClean="0">
                <a:cs typeface="Ali_K_Sahifa Bold" pitchFamily="2" charset="-78"/>
              </a:rPr>
              <a:t>كؤمةلَطاية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خةلَك</a:t>
            </a:r>
            <a:r>
              <a:rPr lang="ar-IQ" dirty="0" smtClean="0">
                <a:cs typeface="Ali_K_Sahifa Bold" pitchFamily="2" charset="-78"/>
              </a:rPr>
              <a:t> طويَ </a:t>
            </a:r>
            <a:r>
              <a:rPr lang="ar-IQ" dirty="0" err="1" smtClean="0">
                <a:cs typeface="Ali_K_Sahifa Bold" pitchFamily="2" charset="-78"/>
              </a:rPr>
              <a:t>بؤي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دةطرن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قسةكاني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كاريطةري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هةية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بةسةر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هةست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دةروونييان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بؤية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ئاطاداري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خالَانة</a:t>
            </a:r>
            <a:r>
              <a:rPr lang="ar-IQ" dirty="0" smtClean="0">
                <a:cs typeface="Ali_K_Sahifa Bold" pitchFamily="2" charset="-78"/>
              </a:rPr>
              <a:t> بيَت: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1-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طرنطيةوة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سةيري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بابةتي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ئاسايشي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دةرووني</a:t>
            </a:r>
            <a:r>
              <a:rPr lang="ar-IQ" dirty="0" smtClean="0">
                <a:cs typeface="Ali_K_Sahifa Bold" pitchFamily="2" charset="-78"/>
              </a:rPr>
              <a:t> تاك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هةميشة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مزطيَني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بةخش</a:t>
            </a:r>
            <a:r>
              <a:rPr lang="ar-IQ" dirty="0" smtClean="0">
                <a:cs typeface="Ali_K_Sahifa Bold" pitchFamily="2" charset="-78"/>
              </a:rPr>
              <a:t> بيَت,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قسة و </a:t>
            </a:r>
            <a:r>
              <a:rPr lang="ar-IQ" dirty="0" err="1" smtClean="0">
                <a:cs typeface="Ali_K_Sahifa Bold" pitchFamily="2" charset="-78"/>
              </a:rPr>
              <a:t>وتارةكانيدا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3- </a:t>
            </a:r>
            <a:r>
              <a:rPr lang="ar-IQ" dirty="0" err="1" smtClean="0">
                <a:cs typeface="Ali_K_Sahifa Bold" pitchFamily="2" charset="-78"/>
              </a:rPr>
              <a:t>دووركةوتنةوة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بارقورس</a:t>
            </a:r>
            <a:r>
              <a:rPr lang="ar-IQ" dirty="0" smtClean="0">
                <a:cs typeface="Ali_K_Sahifa Bold" pitchFamily="2" charset="-78"/>
              </a:rPr>
              <a:t> كردني </a:t>
            </a:r>
            <a:r>
              <a:rPr lang="ar-IQ" dirty="0" err="1" smtClean="0">
                <a:cs typeface="Ali_K_Sahifa Bold" pitchFamily="2" charset="-78"/>
              </a:rPr>
              <a:t>ثةيرِةواني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4- </a:t>
            </a:r>
            <a:r>
              <a:rPr lang="ar-IQ" dirty="0" err="1" smtClean="0">
                <a:cs typeface="Ali_K_Sahifa Bold" pitchFamily="2" charset="-78"/>
              </a:rPr>
              <a:t>دووركةوتنةوة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ترساند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لةسةر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هةنديَك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بابةتي</a:t>
            </a:r>
            <a:r>
              <a:rPr lang="ar-IQ" dirty="0" smtClean="0">
                <a:cs typeface="Ali_K_Sahifa Bold" pitchFamily="2" charset="-78"/>
              </a:rPr>
              <a:t> بيَ </a:t>
            </a:r>
            <a:r>
              <a:rPr lang="ar-IQ" dirty="0" err="1" smtClean="0">
                <a:cs typeface="Ali_K_Sahifa Bold" pitchFamily="2" charset="-78"/>
              </a:rPr>
              <a:t>بنةما</a:t>
            </a:r>
            <a:r>
              <a:rPr lang="ar-IQ" dirty="0" smtClean="0">
                <a:cs typeface="Ali_K_Sahifa Bold" pitchFamily="2" charset="-78"/>
              </a:rPr>
              <a:t>. 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5-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كاتي</a:t>
            </a:r>
            <a:r>
              <a:rPr lang="ar-IQ" dirty="0" smtClean="0">
                <a:cs typeface="Ali_K_Sahifa Bold" pitchFamily="2" charset="-78"/>
              </a:rPr>
              <a:t> ترس و </a:t>
            </a:r>
            <a:r>
              <a:rPr lang="ar-IQ" dirty="0" err="1" smtClean="0">
                <a:cs typeface="Ali_K_Sahifa Bold" pitchFamily="2" charset="-78"/>
              </a:rPr>
              <a:t>تةنطانةدا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ئوميَد</a:t>
            </a:r>
            <a:r>
              <a:rPr lang="ar-IQ" dirty="0" smtClean="0">
                <a:cs typeface="Ali_K_Sahifa Bold" pitchFamily="2" charset="-78"/>
              </a:rPr>
              <a:t> و برِوا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خؤبوون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بؤ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خةلَك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دروست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 smtClean="0">
                <a:cs typeface="Ali_K_Sahifa Bold" pitchFamily="2" charset="-78"/>
              </a:rPr>
              <a:t>. 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6-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كاتي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قسةكردن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رِووخؤش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نةرم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نيان</a:t>
            </a:r>
            <a:r>
              <a:rPr lang="ar-IQ" dirty="0" smtClean="0">
                <a:cs typeface="Ali_K_Sahifa Bold" pitchFamily="2" charset="-78"/>
              </a:rPr>
              <a:t> بيَت.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7- </a:t>
            </a:r>
            <a:r>
              <a:rPr lang="ar-IQ" dirty="0" err="1" smtClean="0">
                <a:cs typeface="Ali_K_Sahifa Bold" pitchFamily="2" charset="-78"/>
              </a:rPr>
              <a:t>هةولَبدات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دةرووني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خةلَك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بخويَنيَتةوة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ثاشان</a:t>
            </a:r>
            <a:r>
              <a:rPr lang="ar-IQ" dirty="0" smtClean="0">
                <a:cs typeface="Ali_K_Sahifa Bold" pitchFamily="2" charset="-78"/>
              </a:rPr>
              <a:t> قسة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 smtClean="0">
                <a:cs typeface="Ali_K_Sahifa Bold" pitchFamily="2" charset="-78"/>
              </a:rPr>
              <a:t>.  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697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شةشةم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ئةركة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نةتةوةيي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و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نيشتمانييةكان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>
            <a:normAutofit/>
          </a:bodyPr>
          <a:lstStyle/>
          <a:p>
            <a:pPr algn="just"/>
            <a:r>
              <a:rPr lang="ar-IQ" dirty="0" err="1" smtClean="0">
                <a:cs typeface="Ali_K_Sahifa Bold" pitchFamily="2" charset="-78"/>
              </a:rPr>
              <a:t>ئةطةر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ئيَمة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سةيري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ميَذووي</a:t>
            </a:r>
            <a:r>
              <a:rPr lang="ar-IQ" dirty="0" smtClean="0">
                <a:cs typeface="Ali_K_Sahifa Bold" pitchFamily="2" charset="-78"/>
              </a:rPr>
              <a:t> دوور و نزيكي كورد </a:t>
            </a:r>
            <a:r>
              <a:rPr lang="ar-IQ" dirty="0" err="1" smtClean="0">
                <a:cs typeface="Ali_K_Sahifa Bold" pitchFamily="2" charset="-78"/>
              </a:rPr>
              <a:t>بكةين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دةبينين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نيشتمان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ثةروةران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ئازايخوازان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زؤربةي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هةرة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ديندار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مةلا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بنةمالَة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مةلا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بوونة</a:t>
            </a:r>
            <a:r>
              <a:rPr lang="ar-IQ" dirty="0" smtClean="0">
                <a:cs typeface="Ali_K_Sahifa Bold" pitchFamily="2" charset="-78"/>
              </a:rPr>
              <a:t>. هيض </a:t>
            </a:r>
            <a:r>
              <a:rPr lang="ar-IQ" dirty="0" err="1" smtClean="0">
                <a:cs typeface="Ali_K_Sahifa Bold" pitchFamily="2" charset="-78"/>
              </a:rPr>
              <a:t>كات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ريَطر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نةبووة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مرؤظي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برِوادار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نةتةوة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نيشتمان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</a:t>
            </a:r>
            <a:r>
              <a:rPr lang="ar-IQ" dirty="0" smtClean="0">
                <a:cs typeface="Ali_K_Sahifa Bold" pitchFamily="2" charset="-78"/>
              </a:rPr>
              <a:t> بيَت, </a:t>
            </a:r>
            <a:r>
              <a:rPr lang="ar-IQ" dirty="0" err="1" smtClean="0">
                <a:cs typeface="Ali_K_Sahifa Bold" pitchFamily="2" charset="-78"/>
              </a:rPr>
              <a:t>بةلَكوو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هةست</a:t>
            </a:r>
            <a:r>
              <a:rPr lang="ar-IQ" dirty="0" smtClean="0">
                <a:cs typeface="Ali_K_Sahifa Bold" pitchFamily="2" charset="-78"/>
              </a:rPr>
              <a:t> و سوزي </a:t>
            </a:r>
            <a:r>
              <a:rPr lang="ar-IQ" dirty="0" err="1" smtClean="0">
                <a:cs typeface="Ali_K_Sahifa Bold" pitchFamily="2" charset="-78"/>
              </a:rPr>
              <a:t>نةتةوايةتي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نيشتمان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لةسةر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دةستي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ئةوان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بناغةي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خؤي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داناوة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err="1" smtClean="0">
                <a:cs typeface="Ali_K_Sahifa Bold" pitchFamily="2" charset="-78"/>
              </a:rPr>
              <a:t>هةر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بؤية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سةردةمة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ببينيَت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ثيَشةواي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نيشتمان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ثةروةران</a:t>
            </a:r>
            <a:r>
              <a:rPr lang="ar-IQ" dirty="0" smtClean="0">
                <a:cs typeface="Ali_K_Sahifa Bold" pitchFamily="2" charset="-78"/>
              </a:rPr>
              <a:t> بيَت, </a:t>
            </a:r>
            <a:r>
              <a:rPr lang="ar-IQ" dirty="0" err="1" smtClean="0">
                <a:cs typeface="Ali_K_Sahifa Bold" pitchFamily="2" charset="-78"/>
              </a:rPr>
              <a:t>كؤمةلَيَك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سيفةتي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تيَيدا</a:t>
            </a:r>
            <a:r>
              <a:rPr lang="ar-IQ" dirty="0" smtClean="0">
                <a:cs typeface="Ali_K_Sahifa Bold" pitchFamily="2" charset="-78"/>
              </a:rPr>
              <a:t> بيَت </a:t>
            </a:r>
            <a:r>
              <a:rPr lang="ar-IQ" dirty="0" err="1" smtClean="0">
                <a:cs typeface="Ali_K_Sahifa Bold" pitchFamily="2" charset="-78"/>
              </a:rPr>
              <a:t>لةوانة</a:t>
            </a:r>
            <a:r>
              <a:rPr lang="ar-IQ" dirty="0" smtClean="0">
                <a:cs typeface="Ali_K_Sahifa Bold" pitchFamily="2" charset="-78"/>
              </a:rPr>
              <a:t>: 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1- </a:t>
            </a:r>
            <a:r>
              <a:rPr lang="ar-IQ" dirty="0" err="1" smtClean="0">
                <a:cs typeface="Ali_K_Sahifa Bold" pitchFamily="2" charset="-78"/>
              </a:rPr>
              <a:t>كاركردن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لةسةر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مرؤظدؤستي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كراوةيي</a:t>
            </a:r>
            <a:endParaRPr lang="ar-IQ" dirty="0" smtClean="0">
              <a:cs typeface="Ali_K_Sahifa Bold" pitchFamily="2" charset="-78"/>
            </a:endParaRP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 err="1" smtClean="0">
                <a:cs typeface="Ali_K_Sahifa Bold" pitchFamily="2" charset="-78"/>
              </a:rPr>
              <a:t>كاركردن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لةسةر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نيشتمان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ثةروةري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ضوارضيَوةي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دةقة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ثيرؤزةكاني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</a:t>
            </a:r>
            <a:r>
              <a:rPr lang="ar-IQ" dirty="0" smtClean="0">
                <a:cs typeface="Ali_K_Sahifa Bold" pitchFamily="2" charset="-78"/>
              </a:rPr>
              <a:t>.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21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3- </a:t>
            </a:r>
            <a:r>
              <a:rPr lang="ar-IQ" dirty="0" err="1" smtClean="0">
                <a:cs typeface="Ali_K_Sahifa Bold" pitchFamily="2" charset="-78"/>
              </a:rPr>
              <a:t>كاركردن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لةسةر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يةكطرتووي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تةبايي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ضين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تويَذةكاني</a:t>
            </a:r>
            <a:r>
              <a:rPr lang="ar-IQ" dirty="0" smtClean="0">
                <a:cs typeface="Ali_K_Sahifa Bold" pitchFamily="2" charset="-78"/>
              </a:rPr>
              <a:t> نيَو </a:t>
            </a:r>
            <a:r>
              <a:rPr lang="ar-IQ" dirty="0" err="1" smtClean="0">
                <a:cs typeface="Ali_K_Sahifa Bold" pitchFamily="2" charset="-78"/>
              </a:rPr>
              <a:t>كؤمةلَطا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4- </a:t>
            </a:r>
            <a:r>
              <a:rPr lang="ar-IQ" dirty="0" err="1" smtClean="0">
                <a:cs typeface="Ali_K_Sahifa Bold" pitchFamily="2" charset="-78"/>
              </a:rPr>
              <a:t>ثشتطيري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بةشداريكردن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بابةتي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سةربةخؤي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نةتةوةيي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5- </a:t>
            </a:r>
            <a:r>
              <a:rPr lang="ar-IQ" dirty="0" err="1" smtClean="0">
                <a:cs typeface="Ali_K_Sahifa Bold" pitchFamily="2" charset="-78"/>
              </a:rPr>
              <a:t>هةميشة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لايةنطيري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حةق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طةرِانةوةي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مافي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نةتةوايةتي</a:t>
            </a:r>
            <a:r>
              <a:rPr lang="ar-IQ" dirty="0" smtClean="0">
                <a:cs typeface="Ali_K_Sahifa Bold" pitchFamily="2" charset="-78"/>
              </a:rPr>
              <a:t> بيَت.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6- </a:t>
            </a:r>
            <a:r>
              <a:rPr lang="ar-IQ" dirty="0" err="1" smtClean="0">
                <a:cs typeface="Ali_K_Sahifa Bold" pitchFamily="2" charset="-78"/>
              </a:rPr>
              <a:t>هةولَداني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بةردةوام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بؤ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كوذاندنةوةي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ئاطري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دووبةرةكي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ئاذاوةطيَري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نيَوان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لايةنةكاني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كؤمةلَطا</a:t>
            </a:r>
            <a:r>
              <a:rPr lang="ar-IQ" dirty="0" smtClean="0">
                <a:cs typeface="Ali_K_Sahifa Bold" pitchFamily="2" charset="-78"/>
              </a:rPr>
              <a:t>. </a:t>
            </a:r>
          </a:p>
          <a:p>
            <a:pPr marL="0" indent="0" algn="just">
              <a:buNone/>
            </a:pPr>
            <a:r>
              <a:rPr lang="ar-IQ" dirty="0" smtClean="0">
                <a:cs typeface="Ali_K_Sahifa Bold" pitchFamily="2" charset="-78"/>
              </a:rPr>
              <a:t>7- </a:t>
            </a:r>
            <a:r>
              <a:rPr lang="ar-IQ" dirty="0" err="1" smtClean="0">
                <a:cs typeface="Ali_K_Sahifa Bold" pitchFamily="2" charset="-78"/>
              </a:rPr>
              <a:t>بةشداريكردني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كردةيي</a:t>
            </a:r>
            <a:r>
              <a:rPr lang="ar-IQ" dirty="0" smtClean="0">
                <a:cs typeface="Ali_K_Sahifa Bold" pitchFamily="2" charset="-78"/>
              </a:rPr>
              <a:t> و كارا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ضاكسازي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نةهيَلاني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طةندةلي</a:t>
            </a:r>
            <a:r>
              <a:rPr lang="ar-IQ" dirty="0" smtClean="0">
                <a:cs typeface="Ali_K_Sahifa Bold" pitchFamily="2" charset="-78"/>
              </a:rPr>
              <a:t>. 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12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حةوتةم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ئةركة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>
                <a:solidFill>
                  <a:srgbClr val="C00000"/>
                </a:solidFill>
                <a:cs typeface="Ali_K_Sahifa Bold" pitchFamily="2" charset="-78"/>
              </a:rPr>
              <a:t>سةركردةييةكان</a:t>
            </a:r>
            <a:r>
              <a:rPr lang="ar-IQ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>
                <a:solidFill>
                  <a:srgbClr val="0070C0"/>
                </a:solidFill>
                <a:cs typeface="Ali_K_Sahifa Bold" pitchFamily="2" charset="-78"/>
              </a:rPr>
              <a:t>  </a:t>
            </a:r>
            <a:br>
              <a:rPr lang="ar-IQ" dirty="0">
                <a:solidFill>
                  <a:srgbClr val="0070C0"/>
                </a:solidFill>
                <a:cs typeface="Ali_K_Sahifa Bold" pitchFamily="2" charset="-78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ئةطةر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سةركردةيةكي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فةرميش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نةبيَت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بةلَام</a:t>
            </a:r>
            <a:r>
              <a:rPr lang="ar-IQ" dirty="0" smtClean="0">
                <a:cs typeface="Ali_K_Sahifa Bold" pitchFamily="2" charset="-78"/>
              </a:rPr>
              <a:t>  هيض </a:t>
            </a:r>
            <a:r>
              <a:rPr lang="ar-IQ" dirty="0" err="1" smtClean="0">
                <a:cs typeface="Ali_K_Sahifa Bold" pitchFamily="2" charset="-78"/>
              </a:rPr>
              <a:t>كات</a:t>
            </a:r>
            <a:r>
              <a:rPr lang="ar-IQ" dirty="0" smtClean="0">
                <a:cs typeface="Ali_K_Sahifa Bold" pitchFamily="2" charset="-78"/>
              </a:rPr>
              <a:t> رِولَي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سةركردةكاني</a:t>
            </a:r>
            <a:r>
              <a:rPr lang="ar-IQ" dirty="0" smtClean="0">
                <a:cs typeface="Ali_K_Sahifa Bold" pitchFamily="2" charset="-78"/>
              </a:rPr>
              <a:t> تر </a:t>
            </a:r>
            <a:r>
              <a:rPr lang="ar-IQ" dirty="0" err="1" smtClean="0">
                <a:cs typeface="Ali_K_Sahifa Bold" pitchFamily="2" charset="-78"/>
              </a:rPr>
              <a:t>كةمتر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نةبووة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err="1" smtClean="0">
                <a:cs typeface="Ali_K_Sahifa Bold" pitchFamily="2" charset="-78"/>
              </a:rPr>
              <a:t>هةر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بووية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ئاطاداري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خالَانة</a:t>
            </a:r>
            <a:r>
              <a:rPr lang="ar-IQ" dirty="0" smtClean="0">
                <a:cs typeface="Ali_K_Sahifa Bold" pitchFamily="2" charset="-78"/>
              </a:rPr>
              <a:t> بيَت:</a:t>
            </a:r>
          </a:p>
          <a:p>
            <a:pPr marL="64008" indent="0" algn="just">
              <a:buNone/>
            </a:pPr>
            <a:r>
              <a:rPr lang="ar-IQ" dirty="0" smtClean="0">
                <a:cs typeface="Ali_K_Sahifa Bold" pitchFamily="2" charset="-78"/>
              </a:rPr>
              <a:t>1-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دريَذايي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ميَذوو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ثيَشةوا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برِيار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دةستي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خةلَك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كؤمةلَطا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بوون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ثيَطةية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ثاريَزراو</a:t>
            </a:r>
            <a:r>
              <a:rPr lang="ar-IQ" dirty="0" smtClean="0">
                <a:cs typeface="Ali_K_Sahifa Bold" pitchFamily="2" charset="-78"/>
              </a:rPr>
              <a:t> بيَت.</a:t>
            </a:r>
            <a:endParaRPr lang="ar-IQ" dirty="0" smtClean="0">
              <a:cs typeface="Ali_K_Sahifa Bold" pitchFamily="2" charset="-78"/>
            </a:endParaRPr>
          </a:p>
          <a:p>
            <a:pPr marL="64008" indent="0" algn="just">
              <a:buNone/>
            </a:pPr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رِولَي </a:t>
            </a:r>
            <a:r>
              <a:rPr lang="ar-IQ" dirty="0" err="1" smtClean="0">
                <a:cs typeface="Ali_K_Sahifa Bold" pitchFamily="2" charset="-78"/>
              </a:rPr>
              <a:t>سةركردايةتي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بطيَرِيَت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ئةو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مافة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خؤي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بدات</a:t>
            </a:r>
            <a:r>
              <a:rPr lang="ar-IQ" dirty="0" smtClean="0">
                <a:cs typeface="Ali_K_Sahifa Bold" pitchFamily="2" charset="-78"/>
              </a:rPr>
              <a:t>. </a:t>
            </a:r>
          </a:p>
          <a:p>
            <a:pPr marL="64008" indent="0" algn="just">
              <a:buNone/>
            </a:pPr>
            <a:r>
              <a:rPr lang="ar-IQ" dirty="0" smtClean="0">
                <a:cs typeface="Ali_K_Sahifa Bold" pitchFamily="2" charset="-78"/>
              </a:rPr>
              <a:t>3-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ئاطاي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طشت </a:t>
            </a:r>
            <a:r>
              <a:rPr lang="ar-IQ" dirty="0" err="1" smtClean="0">
                <a:cs typeface="Ali_K_Sahifa Bold" pitchFamily="2" charset="-78"/>
              </a:rPr>
              <a:t>كيَشة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سياسييةكان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و </a:t>
            </a:r>
            <a:r>
              <a:rPr lang="ar-IQ" dirty="0" err="1" smtClean="0">
                <a:cs typeface="Ali_K_Sahifa Bold" pitchFamily="2" charset="-78"/>
              </a:rPr>
              <a:t>هزرييةكان</a:t>
            </a:r>
            <a:r>
              <a:rPr lang="ar-IQ" dirty="0" smtClean="0">
                <a:cs typeface="Ali_K_Sahifa Bold" pitchFamily="2" charset="-78"/>
              </a:rPr>
              <a:t> بيَت, </a:t>
            </a:r>
            <a:r>
              <a:rPr lang="ar-IQ" dirty="0" err="1" smtClean="0">
                <a:cs typeface="Ali_K_Sahifa Bold" pitchFamily="2" charset="-78"/>
              </a:rPr>
              <a:t>ريَنماي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ئامؤذطاري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سةردةميانةى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هةبيَت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هةروةها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بتوانيَت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بةشداربيَت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يةكلايكردنةوةى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كيَشةكان</a:t>
            </a:r>
            <a:r>
              <a:rPr lang="ar-IQ" dirty="0" smtClean="0">
                <a:cs typeface="Ali_K_Sahifa Bold" pitchFamily="2" charset="-78"/>
              </a:rPr>
              <a:t>. </a:t>
            </a:r>
          </a:p>
          <a:p>
            <a:pPr marL="64008" indent="0" algn="just">
              <a:buNone/>
            </a:pPr>
            <a:r>
              <a:rPr lang="ar-IQ" dirty="0" smtClean="0">
                <a:cs typeface="Ali_K_Sahifa Bold" pitchFamily="2" charset="-78"/>
              </a:rPr>
              <a:t>4-ماموستاي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سةركردةيةكي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رِؤحي</a:t>
            </a:r>
            <a:r>
              <a:rPr lang="ar-IQ" dirty="0" smtClean="0">
                <a:cs typeface="Ali_K_Sahifa Bold" pitchFamily="2" charset="-78"/>
              </a:rPr>
              <a:t> قسة </a:t>
            </a:r>
            <a:r>
              <a:rPr lang="ar-IQ" dirty="0" err="1" smtClean="0">
                <a:cs typeface="Ali_K_Sahifa Bold" pitchFamily="2" charset="-78"/>
              </a:rPr>
              <a:t>رِؤيشتووة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ناكريَت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طؤرِةثانةكة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بؤ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كةساني</a:t>
            </a:r>
            <a:r>
              <a:rPr lang="ar-IQ" dirty="0" smtClean="0">
                <a:cs typeface="Ali_K_Sahifa Bold" pitchFamily="2" charset="-78"/>
              </a:rPr>
              <a:t> تر ضؤل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و رِيَطا </a:t>
            </a:r>
            <a:r>
              <a:rPr lang="ar-IQ" dirty="0" err="1" smtClean="0">
                <a:cs typeface="Ali_K_Sahifa Bold" pitchFamily="2" charset="-78"/>
              </a:rPr>
              <a:t>خؤش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بؤ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كةسانيَكي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ئاست</a:t>
            </a:r>
            <a:r>
              <a:rPr lang="ar-IQ" dirty="0" smtClean="0">
                <a:cs typeface="Ali_K_Sahifa Bold" pitchFamily="2" charset="-78"/>
              </a:rPr>
              <a:t> نزم, </a:t>
            </a:r>
            <a:r>
              <a:rPr lang="ar-IQ" dirty="0" err="1" smtClean="0">
                <a:cs typeface="Ali_K_Sahifa Bold" pitchFamily="2" charset="-78"/>
              </a:rPr>
              <a:t>خؤيان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مةلا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بناسيَنن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ثيَشةوايي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خةلَك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بكةن</a:t>
            </a:r>
            <a:r>
              <a:rPr lang="ar-IQ" dirty="0" smtClean="0">
                <a:cs typeface="Ali_K_Sahifa Bold" pitchFamily="2" charset="-78"/>
              </a:rPr>
              <a:t>.</a:t>
            </a:r>
            <a:endParaRPr lang="ar-IQ" dirty="0" smtClean="0">
              <a:cs typeface="Ali_K_Sahifa Bold" pitchFamily="2" charset="-78"/>
            </a:endParaRPr>
          </a:p>
          <a:p>
            <a:pPr marL="64008" indent="0" algn="just">
              <a:buNone/>
            </a:pPr>
            <a:endParaRPr lang="ar-IQ" dirty="0" smtClean="0">
              <a:cs typeface="Ali_K_Sahifa Bold" pitchFamily="2" charset="-78"/>
            </a:endParaRPr>
          </a:p>
          <a:p>
            <a:pPr marL="64008" indent="0" algn="ctr">
              <a:buNone/>
            </a:pP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هيواي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سةرفيرازي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بؤ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هةموو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لايةك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دةخوازم</a:t>
            </a:r>
            <a:endParaRPr lang="ar-IQ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marL="64008" indent="0">
              <a:buNone/>
            </a:pPr>
            <a:r>
              <a:rPr lang="ar-IQ" dirty="0" smtClean="0">
                <a:cs typeface="Ali_K_Sahifa Bold" pitchFamily="2" charset="-78"/>
              </a:rPr>
              <a:t>    </a:t>
            </a:r>
          </a:p>
          <a:p>
            <a:pPr marL="64008" indent="0">
              <a:buNone/>
            </a:pPr>
            <a:endParaRPr lang="ar-IQ" dirty="0">
              <a:cs typeface="Ali_K_Sahifa Bold" pitchFamily="2" charset="-78"/>
            </a:endParaRPr>
          </a:p>
          <a:p>
            <a:pPr marL="64008" indent="0">
              <a:buNone/>
            </a:pP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6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ar-IQ" dirty="0" err="1" smtClean="0">
                <a:cs typeface="Ali_K_Sahifa Bold" pitchFamily="2" charset="-78"/>
              </a:rPr>
              <a:t>طرنطترين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سيفةتةكاني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ذياني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سةردةمة</a:t>
            </a:r>
            <a:endParaRPr lang="ar-IQ" dirty="0">
              <a:cs typeface="Ali_K_Sahifa Bold" pitchFamily="2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79512" y="1268760"/>
            <a:ext cx="8496944" cy="5400600"/>
          </a:xfrm>
        </p:spPr>
        <p:txBody>
          <a:bodyPr>
            <a:normAutofit lnSpcReduction="10000"/>
          </a:bodyPr>
          <a:lstStyle/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طورِانكاري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خيَرا</a:t>
            </a:r>
          </a:p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تةكنةلؤجياي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نويَ و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هةمةجؤر</a:t>
            </a:r>
            <a:endParaRPr lang="ar-IQ" dirty="0" smtClean="0">
              <a:solidFill>
                <a:schemeClr val="accent4"/>
              </a:solidFill>
              <a:cs typeface="Ali_K_Sahifa Bold" pitchFamily="2" charset="-78"/>
            </a:endParaRPr>
          </a:p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لاوازبووني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ثةيوةنديية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كؤمةلَايةتي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مرؤظايةتييةكان</a:t>
            </a:r>
            <a:endParaRPr lang="ar-IQ" dirty="0" smtClean="0">
              <a:solidFill>
                <a:schemeClr val="accent4"/>
              </a:solidFill>
              <a:cs typeface="Ali_K_Sahifa Bold" pitchFamily="2" charset="-78"/>
            </a:endParaRPr>
          </a:p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خيَرايي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طواستنةوة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طةياندن</a:t>
            </a:r>
            <a:endParaRPr lang="ar-IQ" dirty="0" smtClean="0">
              <a:solidFill>
                <a:schemeClr val="accent4"/>
              </a:solidFill>
              <a:cs typeface="Ali_K_Sahifa Bold" pitchFamily="2" charset="-78"/>
            </a:endParaRPr>
          </a:p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نزيكبوونةوةى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دوورييةكان</a:t>
            </a:r>
            <a:endParaRPr lang="ar-IQ" dirty="0" smtClean="0">
              <a:solidFill>
                <a:schemeClr val="accent4"/>
              </a:solidFill>
              <a:cs typeface="Ali_K_Sahifa Bold" pitchFamily="2" charset="-78"/>
            </a:endParaRPr>
          </a:p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بةرجةستةبووني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ضةمكةكاني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جيهانطيري</a:t>
            </a:r>
            <a:endParaRPr lang="ar-IQ" dirty="0" smtClean="0">
              <a:solidFill>
                <a:schemeClr val="accent4"/>
              </a:solidFill>
              <a:cs typeface="Ali_K_Sahifa Bold" pitchFamily="2" charset="-78"/>
            </a:endParaRPr>
          </a:p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زؤربووني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ثيشةسازييةكان</a:t>
            </a:r>
            <a:endParaRPr lang="ar-IQ" dirty="0" smtClean="0">
              <a:solidFill>
                <a:schemeClr val="accent4"/>
              </a:solidFill>
              <a:cs typeface="Ali_K_Sahifa Bold" pitchFamily="2" charset="-78"/>
            </a:endParaRPr>
          </a:p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زالَبووني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ئةقلييةتي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ماددي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بةسةر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ذياني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خةلَكدا</a:t>
            </a:r>
            <a:endParaRPr lang="ar-IQ" dirty="0" smtClean="0">
              <a:solidFill>
                <a:schemeClr val="accent4"/>
              </a:solidFill>
              <a:cs typeface="Ali_K_Sahifa Bold" pitchFamily="2" charset="-78"/>
            </a:endParaRPr>
          </a:p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كرانةوة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بةرِووي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ئايين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ئايدياي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جياواز</a:t>
            </a:r>
            <a:endParaRPr lang="ar-IQ" dirty="0" smtClean="0">
              <a:solidFill>
                <a:schemeClr val="accent4"/>
              </a:solidFill>
              <a:cs typeface="Ali_K_Sahifa Bold" pitchFamily="2" charset="-78"/>
            </a:endParaRPr>
          </a:p>
          <a:p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زؤربووني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شةرِ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مةترسييةكاني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لةناوضووني</a:t>
            </a:r>
            <a:r>
              <a:rPr lang="ar-IQ" dirty="0" smtClean="0">
                <a:solidFill>
                  <a:schemeClr val="accent4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chemeClr val="accent4"/>
                </a:solidFill>
                <a:cs typeface="Ali_K_Sahifa Bold" pitchFamily="2" charset="-78"/>
              </a:rPr>
              <a:t>ذيان</a:t>
            </a:r>
            <a:endParaRPr lang="ar-IQ" dirty="0" smtClean="0">
              <a:solidFill>
                <a:schemeClr val="accent4"/>
              </a:solidFill>
              <a:cs typeface="Ali_K_Sahifa Bold" pitchFamily="2" charset="-78"/>
            </a:endParaRPr>
          </a:p>
          <a:p>
            <a:endParaRPr lang="ar-IQ" dirty="0" smtClean="0">
              <a:cs typeface="Ali_K_Sahifa Bold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2180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404664"/>
            <a:ext cx="8784976" cy="6192688"/>
          </a:xfrm>
        </p:spPr>
        <p:txBody>
          <a:bodyPr>
            <a:normAutofit lnSpcReduction="10000"/>
          </a:bodyPr>
          <a:lstStyle/>
          <a:p>
            <a:r>
              <a:rPr lang="ar-IQ" dirty="0" err="1">
                <a:cs typeface="Ali_K_Sahifa Bold" pitchFamily="2" charset="-78"/>
              </a:rPr>
              <a:t>ثيَويستييةكاني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كؤمةلَطا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ضين</a:t>
            </a:r>
            <a:r>
              <a:rPr lang="ar-IQ" dirty="0" smtClean="0">
                <a:cs typeface="Ali_K_Sahifa Bold" pitchFamily="2" charset="-78"/>
              </a:rPr>
              <a:t>؟</a:t>
            </a:r>
            <a:endParaRPr lang="ar-IQ" dirty="0">
              <a:cs typeface="Ali_K_Sahifa Bold" pitchFamily="2" charset="-78"/>
            </a:endParaRPr>
          </a:p>
          <a:p>
            <a:pPr>
              <a:buFontTx/>
              <a:buChar char="-"/>
            </a:pP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بةريَوةبردني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َكي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تةندروست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دادثةروةرانة</a:t>
            </a:r>
            <a:endParaRPr lang="ar-IQ" dirty="0">
              <a:solidFill>
                <a:srgbClr val="00B0F0"/>
              </a:solidFill>
              <a:cs typeface="Ali_K_Sahifa Bold" pitchFamily="2" charset="-78"/>
            </a:endParaRPr>
          </a:p>
          <a:p>
            <a:pPr>
              <a:buFontTx/>
              <a:buChar char="-"/>
            </a:pP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فيَركردني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بةردةوام</a:t>
            </a:r>
            <a:endParaRPr lang="ar-IQ" dirty="0">
              <a:solidFill>
                <a:srgbClr val="00B0F0"/>
              </a:solidFill>
              <a:cs typeface="Ali_K_Sahifa Bold" pitchFamily="2" charset="-78"/>
            </a:endParaRPr>
          </a:p>
          <a:p>
            <a:pPr>
              <a:buFontTx/>
              <a:buChar char="-"/>
            </a:pP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ضاكسازي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بنةرِةتي</a:t>
            </a:r>
            <a:endParaRPr lang="ar-IQ" dirty="0" smtClean="0">
              <a:solidFill>
                <a:srgbClr val="00B0F0"/>
              </a:solidFill>
              <a:cs typeface="Ali_K_Sahifa Bold" pitchFamily="2" charset="-78"/>
            </a:endParaRPr>
          </a:p>
          <a:p>
            <a:pPr>
              <a:buFontTx/>
              <a:buChar char="-"/>
            </a:pP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ضاوديَريكردن</a:t>
            </a:r>
            <a:endParaRPr lang="ar-IQ" dirty="0" smtClean="0">
              <a:solidFill>
                <a:srgbClr val="00B0F0"/>
              </a:solidFill>
              <a:cs typeface="Ali_K_Sahifa Bold" pitchFamily="2" charset="-78"/>
            </a:endParaRPr>
          </a:p>
          <a:p>
            <a:pPr>
              <a:buFontTx/>
              <a:buChar char="-"/>
            </a:pP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ئامؤذطاريكردن</a:t>
            </a:r>
            <a:endParaRPr lang="ar-IQ" dirty="0" smtClean="0">
              <a:solidFill>
                <a:srgbClr val="00B0F0"/>
              </a:solidFill>
              <a:cs typeface="Ali_K_Sahifa Bold" pitchFamily="2" charset="-78"/>
            </a:endParaRPr>
          </a:p>
          <a:p>
            <a:pPr>
              <a:buFontTx/>
              <a:buChar char="-"/>
            </a:pP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كاركردن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بؤ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ثيَشخستني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كؤمةلَطا</a:t>
            </a:r>
            <a:endParaRPr lang="ar-IQ" dirty="0">
              <a:solidFill>
                <a:srgbClr val="00B0F0"/>
              </a:solidFill>
              <a:cs typeface="Ali_K_Sahifa Bold" pitchFamily="2" charset="-78"/>
            </a:endParaRPr>
          </a:p>
          <a:p>
            <a:pPr>
              <a:buFontTx/>
              <a:buChar char="-"/>
            </a:pP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بةرطري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ثاريَزطاريكردن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لة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دةستكةوت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بةهاكان</a:t>
            </a:r>
            <a:r>
              <a:rPr lang="ar-IQ" dirty="0">
                <a:solidFill>
                  <a:srgbClr val="00B0F0"/>
                </a:solidFill>
                <a:cs typeface="Ali_K_Sahifa Bold" pitchFamily="2" charset="-78"/>
              </a:rPr>
              <a:t/>
            </a:r>
            <a:br>
              <a:rPr lang="ar-IQ" dirty="0">
                <a:solidFill>
                  <a:srgbClr val="00B0F0"/>
                </a:solidFill>
                <a:cs typeface="Ali_K_Sahifa Bold" pitchFamily="2" charset="-78"/>
              </a:rPr>
            </a:br>
            <a:r>
              <a:rPr lang="ar-IQ" dirty="0" err="1">
                <a:cs typeface="Ali_K_Sahifa Bold" pitchFamily="2" charset="-78"/>
              </a:rPr>
              <a:t>ئةم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ثيَداويستيانة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دةتوانريَ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بة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ريَطاي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زانستةوة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بة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دةست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بهيَنريَن</a:t>
            </a:r>
            <a:r>
              <a:rPr lang="ar-IQ" dirty="0">
                <a:cs typeface="Ali_K_Sahifa Bold" pitchFamily="2" charset="-78"/>
              </a:rPr>
              <a:t>, </a:t>
            </a:r>
            <a:r>
              <a:rPr lang="ar-IQ" dirty="0" err="1">
                <a:cs typeface="Ali_K_Sahifa Bold" pitchFamily="2" charset="-78"/>
              </a:rPr>
              <a:t>ئةوةى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لة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هةموويان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زياتر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دةتوانيَ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ئةم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ثيَداويستييانةى</a:t>
            </a:r>
            <a:r>
              <a:rPr lang="ar-IQ" dirty="0">
                <a:cs typeface="Ali_K_Sahifa Bold" pitchFamily="2" charset="-78"/>
              </a:rPr>
              <a:t>  </a:t>
            </a:r>
            <a:r>
              <a:rPr lang="ar-IQ" dirty="0" err="1">
                <a:cs typeface="Ali_K_Sahifa Bold" pitchFamily="2" charset="-78"/>
              </a:rPr>
              <a:t>كؤمةلَطا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بة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ريَطاي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زانستةوة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>
                <a:cs typeface="Ali_K_Sahifa Bold" pitchFamily="2" charset="-78"/>
              </a:rPr>
              <a:t>دابين </a:t>
            </a:r>
            <a:r>
              <a:rPr lang="ar-IQ" dirty="0" err="1">
                <a:cs typeface="Ali_K_Sahifa Bold" pitchFamily="2" charset="-78"/>
              </a:rPr>
              <a:t>بكات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ضيني</a:t>
            </a:r>
            <a:r>
              <a:rPr lang="ar-IQ" dirty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ماموستايانن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err="1" smtClean="0">
                <a:cs typeface="Ali_K_Sahifa Bold" pitchFamily="2" charset="-78"/>
              </a:rPr>
              <a:t>تايبةت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ماموستايان</a:t>
            </a:r>
            <a:r>
              <a:rPr lang="ar-IQ" dirty="0" err="1" smtClean="0">
                <a:cs typeface="Ali_K_Sahifa Bold" pitchFamily="2" charset="-78"/>
              </a:rPr>
              <a:t>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ئايينية</a:t>
            </a:r>
            <a:r>
              <a:rPr lang="ar-IQ" dirty="0">
                <a:cs typeface="Ali_K_Sahifa Bold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00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36704"/>
          </a:xfrm>
        </p:spPr>
        <p:txBody>
          <a:bodyPr>
            <a:normAutofit fontScale="85000" lnSpcReduction="20000"/>
          </a:bodyPr>
          <a:lstStyle/>
          <a:p>
            <a:r>
              <a:rPr lang="ar-IQ" sz="4000" dirty="0" err="1" smtClean="0">
                <a:solidFill>
                  <a:schemeClr val="tx1"/>
                </a:solidFill>
                <a:cs typeface="Ali_K_Sahifa Bold" pitchFamily="2" charset="-78"/>
              </a:rPr>
              <a:t>ئةوانةى</a:t>
            </a:r>
            <a:r>
              <a:rPr lang="ar-IQ" sz="40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4000" dirty="0" err="1" smtClean="0">
                <a:solidFill>
                  <a:schemeClr val="tx1"/>
                </a:solidFill>
                <a:cs typeface="Ali_K_Sahifa Bold" pitchFamily="2" charset="-78"/>
              </a:rPr>
              <a:t>كؤمةلَطا</a:t>
            </a:r>
            <a:r>
              <a:rPr lang="ar-IQ" sz="40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4000" dirty="0" err="1" smtClean="0">
                <a:solidFill>
                  <a:schemeClr val="tx1"/>
                </a:solidFill>
                <a:cs typeface="Ali_K_Sahifa Bold" pitchFamily="2" charset="-78"/>
              </a:rPr>
              <a:t>بةريَوة</a:t>
            </a:r>
            <a:r>
              <a:rPr lang="ar-IQ" sz="40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4000" dirty="0" err="1" smtClean="0">
                <a:solidFill>
                  <a:schemeClr val="tx1"/>
                </a:solidFill>
                <a:cs typeface="Ali_K_Sahifa Bold" pitchFamily="2" charset="-78"/>
              </a:rPr>
              <a:t>دةبةن</a:t>
            </a:r>
            <a:r>
              <a:rPr lang="ar-IQ" sz="40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4000" dirty="0" err="1" smtClean="0">
                <a:solidFill>
                  <a:schemeClr val="tx1"/>
                </a:solidFill>
                <a:cs typeface="Ali_K_Sahifa Bold" pitchFamily="2" charset="-78"/>
              </a:rPr>
              <a:t>ئةمانةن</a:t>
            </a:r>
            <a:r>
              <a:rPr lang="ar-IQ" sz="4000" dirty="0" smtClean="0">
                <a:solidFill>
                  <a:schemeClr val="tx1"/>
                </a:solidFill>
                <a:cs typeface="Ali_K_Sahifa Bold" pitchFamily="2" charset="-78"/>
              </a:rPr>
              <a:t>: </a:t>
            </a:r>
            <a:br>
              <a:rPr lang="ar-IQ" sz="4000" dirty="0" smtClean="0">
                <a:solidFill>
                  <a:schemeClr val="tx1"/>
                </a:solidFill>
                <a:cs typeface="Ali_K_Sahifa Bold" pitchFamily="2" charset="-78"/>
              </a:rPr>
            </a:b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-</a:t>
            </a:r>
            <a:r>
              <a:rPr lang="ar-IQ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سياسييةكان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/>
            </a:r>
            <a:b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</a:b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-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ئاغا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شيَخةكان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/>
            </a:r>
            <a:b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</a:b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-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رِؤشنبيران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خاوةن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ثيَطة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كؤمةلَايةتيةكان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/>
            </a:r>
            <a:b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</a:b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-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زاناياني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(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مةلاكان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)</a:t>
            </a:r>
          </a:p>
          <a:p>
            <a:pPr marL="0" indent="0">
              <a:buNone/>
            </a:pPr>
            <a:endParaRPr lang="ar-IQ" dirty="0" smtClean="0">
              <a:solidFill>
                <a:srgbClr val="00B0F0"/>
              </a:solidFill>
              <a:cs typeface="Ali_K_Sahifa Bold" pitchFamily="2" charset="-78"/>
            </a:endParaRPr>
          </a:p>
          <a:p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كاريطةرترين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ضين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لةسةر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كؤمةلَطا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بريتين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لة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ضيني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cs typeface="Ali_K_Sahifa Bold" pitchFamily="2" charset="-78"/>
              </a:rPr>
              <a:t>ماموست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اياني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ئاييني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,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لةبةر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ئةم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هؤكارانةي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chemeClr val="tx1"/>
                </a:solidFill>
                <a:cs typeface="Ali_K_Sahifa Bold" pitchFamily="2" charset="-78"/>
              </a:rPr>
              <a:t>خوارةوة</a:t>
            </a: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:</a:t>
            </a:r>
          </a:p>
          <a:p>
            <a:pPr marL="0" indent="0">
              <a:buNone/>
            </a:pPr>
            <a: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  <a:t> </a:t>
            </a:r>
            <a:br>
              <a:rPr lang="ar-IQ" sz="3600" dirty="0" smtClean="0">
                <a:solidFill>
                  <a:schemeClr val="tx1"/>
                </a:solidFill>
                <a:cs typeface="Ali_K_Sahifa Bold" pitchFamily="2" charset="-78"/>
              </a:rPr>
            </a:b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1-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فاكتةري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هةرة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كاريطةر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لةسةر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كؤمةلَطا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ئايينة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.</a:t>
            </a:r>
            <a:b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</a:b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2-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بؤ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ضارةسةركردني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كيَشة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كؤمةلَايةتييةكان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خةلَك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رِوو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لة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ئايين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ماموستاي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دةكةن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.</a:t>
            </a:r>
            <a:b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</a:b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3-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مارةبرِين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كارةكاني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دواي مردن,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ماموستاي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ثيَ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هةلَدةستيَت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.</a:t>
            </a:r>
            <a:b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</a:b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4-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ئاغا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و شيَخ و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سياسييةكان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بؤ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ضةسثاندني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دةستهةلَاتيان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ثةنا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بؤ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ماموستاياني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دةبةن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.</a:t>
            </a:r>
            <a:b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</a:b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5-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بة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شيَوةيةكي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طشتي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خةلَك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زياتر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متمانةيان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بة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ماموستاياني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B0F0"/>
                </a:solidFill>
                <a:cs typeface="Ali_K_Sahifa Bold" pitchFamily="2" charset="-78"/>
              </a:rPr>
              <a:t>هةية</a:t>
            </a:r>
            <a:r>
              <a:rPr lang="ar-IQ" dirty="0" smtClean="0">
                <a:solidFill>
                  <a:srgbClr val="00B0F0"/>
                </a:solidFill>
                <a:cs typeface="Ali_K_Sahifa Bold" pitchFamily="2" charset="-78"/>
              </a:rPr>
              <a:t>.  </a:t>
            </a:r>
            <a:r>
              <a:rPr lang="ar-IQ" dirty="0" smtClean="0">
                <a:solidFill>
                  <a:schemeClr val="tx1"/>
                </a:solidFill>
                <a:cs typeface="Ali_K_Sahifa Bold" pitchFamily="2" charset="-78"/>
              </a:rPr>
              <a:t/>
            </a:r>
            <a:br>
              <a:rPr lang="ar-IQ" dirty="0" smtClean="0">
                <a:solidFill>
                  <a:schemeClr val="tx1"/>
                </a:solidFill>
                <a:cs typeface="Ali_K_Sahifa Bold" pitchFamily="2" charset="-78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138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4000" dirty="0" err="1" smtClean="0">
                <a:solidFill>
                  <a:srgbClr val="C00000"/>
                </a:solidFill>
                <a:cs typeface="Ali_K_Sahifa Bold" pitchFamily="2" charset="-78"/>
              </a:rPr>
              <a:t>ثيَطةي</a:t>
            </a:r>
            <a:r>
              <a:rPr lang="ar-IQ" sz="4000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4000" dirty="0" err="1" smtClean="0">
                <a:solidFill>
                  <a:srgbClr val="C00000"/>
                </a:solidFill>
                <a:cs typeface="Ali_K_Sahifa Bold" pitchFamily="2" charset="-78"/>
              </a:rPr>
              <a:t>ماموستاياني</a:t>
            </a:r>
            <a:r>
              <a:rPr lang="ar-IQ" sz="4000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4000" dirty="0" err="1" smtClean="0">
                <a:solidFill>
                  <a:srgbClr val="C00000"/>
                </a:solidFill>
                <a:cs typeface="Ali_K_Sahifa Bold" pitchFamily="2" charset="-78"/>
              </a:rPr>
              <a:t>ئاييني</a:t>
            </a:r>
            <a:endParaRPr lang="ar-IQ" sz="40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785395"/>
          </a:xfrm>
        </p:spPr>
        <p:txBody>
          <a:bodyPr>
            <a:normAutofit fontScale="92500"/>
          </a:bodyPr>
          <a:lstStyle/>
          <a:p>
            <a:r>
              <a:rPr lang="ar-IQ" dirty="0" err="1" smtClean="0">
                <a:cs typeface="Ali_K_Sahifa Bold" pitchFamily="2" charset="-78"/>
              </a:rPr>
              <a:t>ماموستاياني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ميراتطري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ثيَغةبةرانن</a:t>
            </a:r>
            <a:r>
              <a:rPr lang="ar-IQ" dirty="0" smtClean="0">
                <a:cs typeface="Ali_K_Sahifa Bold" pitchFamily="2" charset="-78"/>
              </a:rPr>
              <a:t>- </a:t>
            </a:r>
            <a:r>
              <a:rPr lang="ar-IQ" dirty="0" err="1" smtClean="0">
                <a:cs typeface="Ali_K_Sahifa Bold" pitchFamily="2" charset="-78"/>
              </a:rPr>
              <a:t>دروودي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خوايان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لةسةر</a:t>
            </a:r>
            <a:r>
              <a:rPr lang="ar-IQ" dirty="0" smtClean="0">
                <a:cs typeface="Ali_K_Sahifa Bold" pitchFamily="2" charset="-78"/>
              </a:rPr>
              <a:t> بيَت- </a:t>
            </a:r>
            <a:r>
              <a:rPr lang="ar-IQ" dirty="0" err="1" smtClean="0">
                <a:cs typeface="Ali_K_Sahifa Bold" pitchFamily="2" charset="-78"/>
              </a:rPr>
              <a:t>هةميشة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رِؤلَ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ثيَطةي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خؤيان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هةبووة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ناو </a:t>
            </a:r>
            <a:r>
              <a:rPr lang="ar-IQ" dirty="0" err="1" smtClean="0">
                <a:cs typeface="Ali_K_Sahifa Bold" pitchFamily="2" charset="-78"/>
              </a:rPr>
              <a:t>كؤمةلَطادا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err="1" smtClean="0">
                <a:cs typeface="Ali_K_Sahifa Bold" pitchFamily="2" charset="-78"/>
              </a:rPr>
              <a:t>بةلَام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ثيَطةية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</a:t>
            </a:r>
            <a:r>
              <a:rPr lang="ar-IQ" dirty="0" smtClean="0">
                <a:cs typeface="Ali_K_Sahifa Bold" pitchFamily="2" charset="-78"/>
              </a:rPr>
              <a:t> جار </a:t>
            </a:r>
            <a:r>
              <a:rPr lang="ar-IQ" dirty="0" err="1" smtClean="0">
                <a:cs typeface="Ali_K_Sahifa Bold" pitchFamily="2" charset="-78"/>
              </a:rPr>
              <a:t>لاواز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هؤي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ضةند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هؤكاريَك</a:t>
            </a:r>
            <a:r>
              <a:rPr lang="ar-IQ" dirty="0" smtClean="0">
                <a:cs typeface="Ali_K_Sahifa Bold" pitchFamily="2" charset="-78"/>
              </a:rPr>
              <a:t>:</a:t>
            </a: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يةكةم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دذايةتي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ناحةزان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دوذمنان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بؤ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ئايين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ماموستاياني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.</a:t>
            </a:r>
            <a:endParaRPr lang="ar-IQ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دووةم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كةمتةرخةمي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كشانةوةى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ماموستاياني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بةرامبةر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كيَشةكاني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سةردةم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.</a:t>
            </a:r>
            <a:endParaRPr lang="ar-IQ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سيَيةم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ناكؤكي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دوو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بةرةكي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لة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نيَوان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ماموستاياني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,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هةروةها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رِةوتة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ئايينييةكان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.</a:t>
            </a: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ضوارةم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ريَطةدان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بة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هةنديَك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كةسي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ئاست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نزم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لة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رِووي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زانستي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تيَطةيشتن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,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هةروةها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خاوةن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بةرذةوةندي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تاكةكةسي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,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كة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ببن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بة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ماموستاي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.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  </a:t>
            </a:r>
            <a:endParaRPr lang="ar-IQ" dirty="0">
              <a:solidFill>
                <a:srgbClr val="0070C0"/>
              </a:solidFill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73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600" dirty="0" err="1">
                <a:solidFill>
                  <a:srgbClr val="C00000"/>
                </a:solidFill>
                <a:cs typeface="Ali_K_Sahifa Bold" pitchFamily="2" charset="-78"/>
              </a:rPr>
              <a:t>ضؤن</a:t>
            </a:r>
            <a:r>
              <a:rPr lang="ar-IQ" sz="3600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3600" dirty="0" err="1">
                <a:solidFill>
                  <a:srgbClr val="C00000"/>
                </a:solidFill>
                <a:cs typeface="Ali_K_Sahifa Bold" pitchFamily="2" charset="-78"/>
              </a:rPr>
              <a:t>ثاريَزطاري</a:t>
            </a:r>
            <a:r>
              <a:rPr lang="ar-IQ" sz="3600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3600" dirty="0" err="1">
                <a:solidFill>
                  <a:srgbClr val="C00000"/>
                </a:solidFill>
                <a:cs typeface="Ali_K_Sahifa Bold" pitchFamily="2" charset="-78"/>
              </a:rPr>
              <a:t>لة</a:t>
            </a:r>
            <a:r>
              <a:rPr lang="ar-IQ" sz="3600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3600" dirty="0" err="1">
                <a:solidFill>
                  <a:srgbClr val="C00000"/>
                </a:solidFill>
                <a:cs typeface="Ali_K_Sahifa Bold" pitchFamily="2" charset="-78"/>
              </a:rPr>
              <a:t>ثيَطةي</a:t>
            </a:r>
            <a:r>
              <a:rPr lang="ar-IQ" sz="3600" dirty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rgbClr val="C00000"/>
                </a:solidFill>
                <a:cs typeface="Ali_K_Sahifa Bold" pitchFamily="2" charset="-78"/>
              </a:rPr>
              <a:t>ماموستاياني</a:t>
            </a:r>
            <a:r>
              <a:rPr lang="ar-IQ" sz="3600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3600" dirty="0" err="1" smtClean="0">
                <a:solidFill>
                  <a:srgbClr val="C00000"/>
                </a:solidFill>
                <a:cs typeface="Ali_K_Sahifa Bold" pitchFamily="2" charset="-78"/>
              </a:rPr>
              <a:t>ئاييني</a:t>
            </a:r>
            <a:r>
              <a:rPr lang="ar-IQ" sz="3600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sz="3600" dirty="0">
                <a:solidFill>
                  <a:srgbClr val="C00000"/>
                </a:solidFill>
                <a:cs typeface="Ali_K_Sahifa Bold" pitchFamily="2" charset="-78"/>
              </a:rPr>
              <a:t>بكريَت؟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92500" lnSpcReduction="20000"/>
          </a:bodyPr>
          <a:lstStyle/>
          <a:p>
            <a:r>
              <a:rPr lang="ar-IQ" dirty="0" err="1" smtClean="0">
                <a:cs typeface="Ali_K_Sahifa Bold" pitchFamily="2" charset="-78"/>
              </a:rPr>
              <a:t>ثاريَزطاريكردن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ثيَطةي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ثاريَزطاريكردنة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خودي </a:t>
            </a:r>
            <a:r>
              <a:rPr lang="ar-IQ" dirty="0" err="1" smtClean="0">
                <a:cs typeface="Ali_K_Sahifa Bold" pitchFamily="2" charset="-78"/>
              </a:rPr>
              <a:t>ئايين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زانست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err="1" smtClean="0">
                <a:cs typeface="Ali_K_Sahifa Bold" pitchFamily="2" charset="-78"/>
              </a:rPr>
              <a:t>بؤية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ثيَويستة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يةكةم</a:t>
            </a:r>
            <a:r>
              <a:rPr lang="ar-IQ" dirty="0" smtClean="0">
                <a:cs typeface="Ali_K_Sahifa Bold" pitchFamily="2" charset="-78"/>
              </a:rPr>
              <a:t> جار </a:t>
            </a:r>
            <a:r>
              <a:rPr lang="ar-IQ" dirty="0" err="1" smtClean="0">
                <a:cs typeface="Ali_K_Sahifa Bold" pitchFamily="2" charset="-78"/>
              </a:rPr>
              <a:t>ماموستايان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خؤيان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>
                <a:cs typeface="Ali_K_Sahifa Bold" pitchFamily="2" charset="-78"/>
              </a:rPr>
              <a:t>ئ</a:t>
            </a:r>
            <a:r>
              <a:rPr lang="ar-IQ" dirty="0" err="1" smtClean="0">
                <a:cs typeface="Ali_K_Sahifa Bold" pitchFamily="2" charset="-78"/>
              </a:rPr>
              <a:t>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ثيرؤزة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ئةستو</a:t>
            </a:r>
            <a:r>
              <a:rPr lang="ar-IQ" dirty="0" smtClean="0">
                <a:cs typeface="Ali_K_Sahifa Bold" pitchFamily="2" charset="-78"/>
              </a:rPr>
              <a:t> بطرن, </a:t>
            </a:r>
            <a:r>
              <a:rPr lang="ar-IQ" dirty="0" err="1" smtClean="0">
                <a:cs typeface="Ali_K_Sahifa Bold" pitchFamily="2" charset="-78"/>
              </a:rPr>
              <a:t>بةم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هةنطاوانةي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خوارةوة</a:t>
            </a:r>
            <a:r>
              <a:rPr lang="ar-IQ" dirty="0" smtClean="0">
                <a:cs typeface="Ali_K_Sahifa Bold" pitchFamily="2" charset="-78"/>
              </a:rPr>
              <a:t>: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1- </a:t>
            </a:r>
            <a:r>
              <a:rPr lang="ar-IQ" dirty="0" err="1" smtClean="0">
                <a:cs typeface="Ali_K_Sahifa Bold" pitchFamily="2" charset="-78"/>
              </a:rPr>
              <a:t>طرنطيداني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بةردةوام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زانست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ئةم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هةنطاوة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دةتوانيَت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ثاريَزطاري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ثيَطةي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قال تعالى : ( يرفع الله الذين آمنوا والذين أوتوا العلم درجات ) . قال </a:t>
            </a:r>
            <a:r>
              <a:rPr lang="ar-IQ" dirty="0">
                <a:latin typeface="Arial" pitchFamily="34" charset="0"/>
                <a:cs typeface="Arial" pitchFamily="34" charset="0"/>
              </a:rPr>
              <a:t>كعب الأحبار: (عليكم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بالعلمِ </a:t>
            </a:r>
            <a:r>
              <a:rPr lang="ar-IQ" dirty="0">
                <a:latin typeface="Arial" pitchFamily="34" charset="0"/>
                <a:cs typeface="Arial" pitchFamily="34" charset="0"/>
              </a:rPr>
              <a:t>قبل أن يذهب،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فإنَّ </a:t>
            </a:r>
            <a:r>
              <a:rPr lang="ar-IQ" dirty="0">
                <a:latin typeface="Arial" pitchFamily="34" charset="0"/>
                <a:cs typeface="Arial" pitchFamily="34" charset="0"/>
              </a:rPr>
              <a:t>ذهاب العلم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موتُ </a:t>
            </a:r>
            <a:r>
              <a:rPr lang="ar-IQ" dirty="0">
                <a:latin typeface="Arial" pitchFamily="34" charset="0"/>
                <a:cs typeface="Arial" pitchFamily="34" charset="0"/>
              </a:rPr>
              <a:t>أهلهِ ).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قال الإمام الشافعي: (‬</a:t>
            </a:r>
            <a:r>
              <a:rPr lang="ar-IQ" dirty="0">
                <a:latin typeface="Arial" pitchFamily="34" charset="0"/>
                <a:cs typeface="Arial" pitchFamily="34" charset="0"/>
              </a:rPr>
              <a:t>من‭ ‬أراد‭ ‬الدنيا‭ ‬فعليه‭ ‬بالعلم،‭ ‬ومن‭ ‬أراد‭ ‬الآخرة‭ ‬فعليه‭ ‬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بالعلم).</a:t>
            </a:r>
            <a:r>
              <a:rPr lang="ar-IQ" dirty="0">
                <a:latin typeface="Arial" pitchFamily="34" charset="0"/>
                <a:cs typeface="Arial" pitchFamily="34" charset="0"/>
              </a:rPr>
              <a:t>‬ </a:t>
            </a:r>
            <a:endParaRPr lang="ar-IQ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IQ" dirty="0" smtClean="0">
                <a:latin typeface="Arial" pitchFamily="34" charset="0"/>
                <a:cs typeface="Arial" pitchFamily="34" charset="0"/>
              </a:rPr>
              <a:t>يقول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أيضاً في بيت شعري: </a:t>
            </a:r>
          </a:p>
          <a:p>
            <a:pPr marL="0" indent="0">
              <a:buNone/>
            </a:pPr>
            <a:r>
              <a:rPr lang="ar-IQ" dirty="0">
                <a:latin typeface="Arial" pitchFamily="34" charset="0"/>
                <a:cs typeface="Arial" pitchFamily="34" charset="0"/>
              </a:rPr>
              <a:t>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                   إنّ صغير القوم إن كان عالــماً</a:t>
            </a:r>
          </a:p>
          <a:p>
            <a:pPr marL="0" indent="0">
              <a:buNone/>
            </a:pPr>
            <a:r>
              <a:rPr lang="ar-IQ" dirty="0">
                <a:latin typeface="Arial" pitchFamily="34" charset="0"/>
                <a:cs typeface="Arial" pitchFamily="34" charset="0"/>
              </a:rPr>
              <a:t>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                   كبـيـرٌ إذا ردّت إلـيه المـحـافــلُ</a:t>
            </a:r>
          </a:p>
          <a:p>
            <a:pPr marL="0" indent="0">
              <a:buNone/>
            </a:pPr>
            <a:r>
              <a:rPr lang="ar-IQ" dirty="0" smtClean="0">
                <a:latin typeface="Arial" pitchFamily="34" charset="0"/>
                <a:cs typeface="Arial" pitchFamily="34" charset="0"/>
              </a:rPr>
              <a:t>يقول شاعر آخر:  العــلـم يرفــــع بيـتًا </a:t>
            </a:r>
            <a:r>
              <a:rPr lang="ar-IQ" dirty="0">
                <a:latin typeface="Arial" pitchFamily="34" charset="0"/>
                <a:cs typeface="Arial" pitchFamily="34" charset="0"/>
              </a:rPr>
              <a:t>لا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عـماد </a:t>
            </a:r>
            <a:r>
              <a:rPr lang="ar-IQ" dirty="0">
                <a:latin typeface="Arial" pitchFamily="34" charset="0"/>
                <a:cs typeface="Arial" pitchFamily="34" charset="0"/>
              </a:rPr>
              <a:t>له </a:t>
            </a:r>
            <a:endParaRPr lang="ar-IQ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ar-IQ" dirty="0" smtClean="0">
                <a:latin typeface="Arial" pitchFamily="34" charset="0"/>
                <a:cs typeface="Arial" pitchFamily="34" charset="0"/>
              </a:rPr>
              <a:t>                     والجهل </a:t>
            </a:r>
            <a:r>
              <a:rPr lang="ar-IQ" dirty="0">
                <a:latin typeface="Arial" pitchFamily="34" charset="0"/>
                <a:cs typeface="Arial" pitchFamily="34" charset="0"/>
              </a:rPr>
              <a:t>يهدم بيت العزِّ والشرفِ</a:t>
            </a:r>
            <a:endParaRPr lang="ar-IQ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531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 err="1" smtClean="0">
                <a:cs typeface="Ali_K_Sahifa Bold" pitchFamily="2" charset="-78"/>
              </a:rPr>
              <a:t>هةستكردن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بةرثرسياريَتي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كؤمةلَايةتي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قال رسول الله –صلى الله عليه وسلم- : ( كلُّكم راعٍ وكلُّكم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مسئول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عن رعيته)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3- </a:t>
            </a:r>
            <a:r>
              <a:rPr lang="ar-IQ" dirty="0" err="1" smtClean="0">
                <a:cs typeface="Ali_K_Sahifa Bold" pitchFamily="2" charset="-78"/>
              </a:rPr>
              <a:t>طرنطيدان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كيَشةكاني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كؤمةلَطا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و </a:t>
            </a:r>
            <a:r>
              <a:rPr lang="ar-IQ" dirty="0" err="1" smtClean="0">
                <a:cs typeface="Ali_K_Sahifa Bold" pitchFamily="2" charset="-78"/>
              </a:rPr>
              <a:t>هةولَي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ضارةسةركردنيان</a:t>
            </a:r>
            <a:r>
              <a:rPr lang="ar-IQ" dirty="0" smtClean="0">
                <a:cs typeface="Ali_K_Sahifa Bold" pitchFamily="2" charset="-78"/>
              </a:rPr>
              <a:t>.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قال رسول الله –صلى الله عليه وسلم-: (</a:t>
            </a:r>
            <a:r>
              <a:rPr lang="ar-IQ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المؤمن للمؤمن كالبنيان يشدُّ بعضه بعضاً).</a:t>
            </a:r>
          </a:p>
          <a:p>
            <a:pPr marL="0" indent="0">
              <a:buNone/>
            </a:pPr>
            <a:r>
              <a:rPr lang="ar-IQ" dirty="0" smtClean="0">
                <a:sym typeface="Wingdings" pitchFamily="2" charset="2"/>
              </a:rPr>
              <a:t>4-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هةميشة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دةستثيَشخةر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بيَ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بؤ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كاري  ضاك.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  <a:sym typeface="Wingdings" pitchFamily="2" charset="2"/>
              </a:rPr>
              <a:t>5- تواناي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بةيةكطةياندني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ناكؤك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و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ركابةرةكاني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نيَو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كؤمةلَطا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هةبيَت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  <a:sym typeface="Wingdings" pitchFamily="2" charset="2"/>
              </a:rPr>
              <a:t>6-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هةولَدان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بؤ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دؤزينةوةى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ريَطا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ضارةكان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  <a:sym typeface="Wingdings" pitchFamily="2" charset="2"/>
              </a:rPr>
              <a:t>7-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خاوةن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كةسايةتيةكي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سةربةخؤ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و </a:t>
            </a:r>
            <a:r>
              <a:rPr lang="ar-IQ" dirty="0" err="1" smtClean="0">
                <a:cs typeface="Ali_K_Sahifa Bold" pitchFamily="2" charset="-78"/>
                <a:sym typeface="Wingdings" pitchFamily="2" charset="2"/>
              </a:rPr>
              <a:t>بةهيَز</a:t>
            </a:r>
            <a:r>
              <a:rPr lang="ar-IQ" dirty="0" smtClean="0">
                <a:cs typeface="Ali_K_Sahifa Bold" pitchFamily="2" charset="-78"/>
                <a:sym typeface="Wingdings" pitchFamily="2" charset="2"/>
              </a:rPr>
              <a:t> بيَ. 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2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01006"/>
          </a:xfrm>
        </p:spPr>
        <p:txBody>
          <a:bodyPr>
            <a:normAutofit/>
          </a:bodyPr>
          <a:lstStyle/>
          <a:p>
            <a:pPr algn="r"/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جياكةرةوةكاني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ئةركي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ماموستاياني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ئاييني</a:t>
            </a:r>
            <a:endParaRPr lang="ar-IQ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184576"/>
          </a:xfrm>
        </p:spPr>
        <p:txBody>
          <a:bodyPr>
            <a:normAutofit/>
          </a:bodyPr>
          <a:lstStyle/>
          <a:p>
            <a:pPr algn="just"/>
            <a:r>
              <a:rPr lang="ar-IQ" dirty="0" err="1" smtClean="0">
                <a:cs typeface="Ali_K_Sahifa Bold" pitchFamily="2" charset="-78"/>
              </a:rPr>
              <a:t>ئةركةكاني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كؤمةليَك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جياكةرةوةى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هةية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وانة</a:t>
            </a:r>
            <a:r>
              <a:rPr lang="ar-IQ" dirty="0" smtClean="0">
                <a:cs typeface="Ali_K_Sahifa Bold" pitchFamily="2" charset="-78"/>
              </a:rPr>
              <a:t>:</a:t>
            </a:r>
          </a:p>
          <a:p>
            <a:pPr algn="just"/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قورسة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cs typeface="Ali_K_Sahifa Bold" pitchFamily="2" charset="-78"/>
              </a:rPr>
              <a:t>زؤر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كةس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ضاويَكي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سوكةوة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سةيري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دةكات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ثيَي</a:t>
            </a:r>
            <a:r>
              <a:rPr lang="ar-IQ" dirty="0" smtClean="0">
                <a:cs typeface="Ali_K_Sahifa Bold" pitchFamily="2" charset="-78"/>
              </a:rPr>
              <a:t> واية </a:t>
            </a:r>
            <a:r>
              <a:rPr lang="ar-IQ" dirty="0" err="1" smtClean="0">
                <a:cs typeface="Ali_K_Sahifa Bold" pitchFamily="2" charset="-78"/>
              </a:rPr>
              <a:t>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ئيشى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تةنيا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ثيَش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نويَذ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وتاردان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مارةبرِينة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نازانيَت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ئةمانةش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ئةركي</a:t>
            </a:r>
            <a:r>
              <a:rPr lang="ar-IQ" dirty="0" smtClean="0">
                <a:cs typeface="Ali_K_Sahifa Bold" pitchFamily="2" charset="-78"/>
              </a:rPr>
              <a:t> قورسن.</a:t>
            </a:r>
            <a:endParaRPr lang="ar-IQ" dirty="0">
              <a:cs typeface="Ali_K_Sahifa Bold" pitchFamily="2" charset="-78"/>
            </a:endParaRPr>
          </a:p>
          <a:p>
            <a:pPr algn="just"/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هةستيارة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cs typeface="Ali_K_Sahifa Bold" pitchFamily="2" charset="-78"/>
              </a:rPr>
              <a:t>ثيرؤزترين</a:t>
            </a:r>
            <a:r>
              <a:rPr lang="ar-IQ" dirty="0" smtClean="0">
                <a:cs typeface="Ali_K_Sahifa Bold" pitchFamily="2" charset="-78"/>
              </a:rPr>
              <a:t> شت </a:t>
            </a:r>
            <a:r>
              <a:rPr lang="ar-IQ" dirty="0" err="1" smtClean="0">
                <a:cs typeface="Ali_K_Sahifa Bold" pitchFamily="2" charset="-78"/>
              </a:rPr>
              <a:t>لاي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مرؤظ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بؤية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هةر</a:t>
            </a:r>
            <a:r>
              <a:rPr lang="ar-IQ" dirty="0" smtClean="0">
                <a:cs typeface="Ali_K_Sahifa Bold" pitchFamily="2" charset="-78"/>
              </a:rPr>
              <a:t> كاريَك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ناوي </a:t>
            </a:r>
            <a:r>
              <a:rPr lang="ar-IQ" dirty="0" err="1" smtClean="0">
                <a:cs typeface="Ali_K_Sahifa Bold" pitchFamily="2" charset="-78"/>
              </a:rPr>
              <a:t>ئايينةوة</a:t>
            </a:r>
            <a:r>
              <a:rPr lang="ar-IQ" dirty="0" smtClean="0">
                <a:cs typeface="Ali_K_Sahifa Bold" pitchFamily="2" charset="-78"/>
              </a:rPr>
              <a:t> بكريَت </a:t>
            </a:r>
            <a:r>
              <a:rPr lang="ar-IQ" dirty="0" err="1" smtClean="0">
                <a:cs typeface="Ali_K_Sahifa Bold" pitchFamily="2" charset="-78"/>
              </a:rPr>
              <a:t>دةبيَت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وشياري </a:t>
            </a:r>
            <a:r>
              <a:rPr lang="ar-IQ" dirty="0" err="1" smtClean="0">
                <a:cs typeface="Ali_K_Sahifa Bold" pitchFamily="2" charset="-78"/>
              </a:rPr>
              <a:t>هةلسوكةوت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هةروةها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رِةضاوي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هةموو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وةردةكارييةكان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بكات</a:t>
            </a:r>
            <a:r>
              <a:rPr lang="ar-IQ" dirty="0" smtClean="0">
                <a:cs typeface="Ali_K_Sahifa Bold" pitchFamily="2" charset="-78"/>
              </a:rPr>
              <a:t>.  </a:t>
            </a:r>
          </a:p>
          <a:p>
            <a:pPr algn="just"/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طرنطة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cs typeface="Ali_K_Sahifa Bold" pitchFamily="2" charset="-78"/>
              </a:rPr>
              <a:t>ضونكة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ثةيوةستة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هةست</a:t>
            </a:r>
            <a:r>
              <a:rPr lang="ar-IQ" dirty="0" smtClean="0">
                <a:cs typeface="Ali_K_Sahifa Bold" pitchFamily="2" charset="-78"/>
              </a:rPr>
              <a:t> و </a:t>
            </a:r>
            <a:r>
              <a:rPr lang="ar-IQ" dirty="0" err="1" smtClean="0">
                <a:cs typeface="Ali_K_Sahifa Bold" pitchFamily="2" charset="-78"/>
              </a:rPr>
              <a:t>بيروباوةرِي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تاكةوة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هةروةها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ثةيوةندي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تيني </a:t>
            </a:r>
            <a:r>
              <a:rPr lang="ar-IQ" dirty="0" err="1" smtClean="0">
                <a:cs typeface="Ali_K_Sahifa Bold" pitchFamily="2" charset="-78"/>
              </a:rPr>
              <a:t>هةية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لةطةلَ</a:t>
            </a:r>
            <a:r>
              <a:rPr lang="ar-IQ" dirty="0" smtClean="0">
                <a:cs typeface="Ali_K_Sahifa Bold" pitchFamily="2" charset="-78"/>
              </a:rPr>
              <a:t> طشت </a:t>
            </a:r>
            <a:r>
              <a:rPr lang="ar-IQ" dirty="0" err="1" smtClean="0">
                <a:cs typeface="Ali_K_Sahifa Bold" pitchFamily="2" charset="-78"/>
              </a:rPr>
              <a:t>بوارةكاني</a:t>
            </a:r>
            <a:r>
              <a:rPr lang="ar-IQ" dirty="0" smtClean="0">
                <a:cs typeface="Ali_K_Sahifa Bold" pitchFamily="2" charset="-78"/>
              </a:rPr>
              <a:t> تري </a:t>
            </a:r>
            <a:r>
              <a:rPr lang="ar-IQ" dirty="0" err="1" smtClean="0">
                <a:cs typeface="Ali_K_Sahifa Bold" pitchFamily="2" charset="-78"/>
              </a:rPr>
              <a:t>ذيان</a:t>
            </a:r>
            <a:r>
              <a:rPr lang="ar-IQ" dirty="0" smtClean="0">
                <a:cs typeface="Ali_K_Sahifa Bold" pitchFamily="2" charset="-78"/>
              </a:rPr>
              <a:t>.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42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ئةركةكاني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ماموستاياني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ئاييني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لة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 نيَو </a:t>
            </a: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كؤمةلَطادا</a:t>
            </a:r>
            <a:endParaRPr lang="ar-IQ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72608"/>
          </a:xfrm>
        </p:spPr>
        <p:txBody>
          <a:bodyPr>
            <a:normAutofit fontScale="92500"/>
          </a:bodyPr>
          <a:lstStyle/>
          <a:p>
            <a:pPr algn="just"/>
            <a:r>
              <a:rPr lang="ar-IQ" dirty="0" err="1" smtClean="0">
                <a:cs typeface="Ali_K_Sahifa Bold" pitchFamily="2" charset="-78"/>
              </a:rPr>
              <a:t>زؤر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كةس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وا</a:t>
            </a:r>
            <a:r>
              <a:rPr lang="ar-IQ" dirty="0" smtClean="0">
                <a:cs typeface="Ali_K_Sahifa Bold" pitchFamily="2" charset="-78"/>
              </a:rPr>
              <a:t> حالي </a:t>
            </a:r>
            <a:r>
              <a:rPr lang="ar-IQ" dirty="0" err="1" smtClean="0">
                <a:cs typeface="Ali_K_Sahifa Bold" pitchFamily="2" charset="-78"/>
              </a:rPr>
              <a:t>بووة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تةنيا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لةناو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مزطةوتة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بةلَام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تيَطةيشتنيَطي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هةلَةية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ضونكة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زؤر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لةوة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طةورةترة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هةموو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بوارةكاني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ذيان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ثيَويستيان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بة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هةية</a:t>
            </a:r>
            <a:r>
              <a:rPr lang="ar-IQ" dirty="0" smtClean="0">
                <a:cs typeface="Ali_K_Sahifa Bold" pitchFamily="2" charset="-78"/>
              </a:rPr>
              <a:t>, </a:t>
            </a:r>
            <a:r>
              <a:rPr lang="ar-IQ" dirty="0" err="1" smtClean="0">
                <a:cs typeface="Ali_K_Sahifa Bold" pitchFamily="2" charset="-78"/>
              </a:rPr>
              <a:t>ئةمانةى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خوارةوة</a:t>
            </a:r>
            <a:r>
              <a:rPr lang="ar-IQ" dirty="0" smtClean="0">
                <a:cs typeface="Ali_K_Sahifa Bold" pitchFamily="2" charset="-78"/>
              </a:rPr>
              <a:t> بريتين </a:t>
            </a:r>
            <a:r>
              <a:rPr lang="ar-IQ" dirty="0" err="1" smtClean="0">
                <a:cs typeface="Ali_K_Sahifa Bold" pitchFamily="2" charset="-78"/>
              </a:rPr>
              <a:t>لة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ئةركة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طشتيةكاني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ماموستاي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err="1" smtClean="0">
                <a:cs typeface="Ali_K_Sahifa Bold" pitchFamily="2" charset="-78"/>
              </a:rPr>
              <a:t>ئاييني</a:t>
            </a:r>
            <a:r>
              <a:rPr lang="ar-IQ" dirty="0" smtClean="0">
                <a:cs typeface="Ali_K_Sahifa Bold" pitchFamily="2" charset="-78"/>
              </a:rPr>
              <a:t>:</a:t>
            </a: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يةكةم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ئةركة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ئايينيةكان</a:t>
            </a:r>
            <a:endParaRPr lang="ar-IQ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دووةم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ئةركة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زانستييةكان</a:t>
            </a:r>
            <a:endParaRPr lang="ar-IQ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سيَيةم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ئةركة</a:t>
            </a:r>
            <a:r>
              <a:rPr lang="ar-IQ" dirty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كؤمةلَايةتييةكان</a:t>
            </a:r>
            <a:endParaRPr lang="ar-IQ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ضوارةم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ئةركة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ثةروةردةييةكان</a:t>
            </a:r>
            <a:endParaRPr lang="ar-IQ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ثيَنجةم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ئةركة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ئاسايشة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دةروونييةكان</a:t>
            </a:r>
            <a:endParaRPr lang="ar-IQ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شةشةم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ئةركة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نةتةوةيي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و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نيشتمانييةكان</a:t>
            </a:r>
            <a:endParaRPr lang="ar-IQ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marL="0" indent="0">
              <a:buNone/>
            </a:pPr>
            <a:r>
              <a:rPr lang="ar-IQ" dirty="0" err="1" smtClean="0">
                <a:solidFill>
                  <a:srgbClr val="C00000"/>
                </a:solidFill>
                <a:cs typeface="Ali_K_Sahifa Bold" pitchFamily="2" charset="-78"/>
              </a:rPr>
              <a:t>حةوتةم</a:t>
            </a:r>
            <a:r>
              <a:rPr lang="ar-IQ" dirty="0" smtClean="0">
                <a:solidFill>
                  <a:srgbClr val="C00000"/>
                </a:solidFill>
                <a:cs typeface="Ali_K_Sahifa Bold" pitchFamily="2" charset="-78"/>
              </a:rPr>
              <a:t>: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ئةركة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</a:t>
            </a:r>
            <a:r>
              <a:rPr lang="ar-IQ" dirty="0" err="1" smtClean="0">
                <a:solidFill>
                  <a:srgbClr val="0070C0"/>
                </a:solidFill>
                <a:cs typeface="Ali_K_Sahifa Bold" pitchFamily="2" charset="-78"/>
              </a:rPr>
              <a:t>سةركردةييةكان</a:t>
            </a:r>
            <a:r>
              <a:rPr lang="ar-IQ" dirty="0" smtClean="0">
                <a:solidFill>
                  <a:srgbClr val="0070C0"/>
                </a:solidFill>
                <a:cs typeface="Ali_K_Sahifa Bold" pitchFamily="2" charset="-78"/>
              </a:rPr>
              <a:t>   </a:t>
            </a:r>
            <a:endParaRPr lang="ar-IQ" dirty="0">
              <a:solidFill>
                <a:srgbClr val="0070C0"/>
              </a:solidFill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90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6869</TotalTime>
  <Words>1539</Words>
  <Application>Microsoft Office PowerPoint</Application>
  <PresentationFormat>عرض على الشاشة (3:4)‏</PresentationFormat>
  <Paragraphs>124</Paragraphs>
  <Slides>17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حيوية</vt:lpstr>
      <vt:lpstr>ثيَطة و ئةركي ماموستاياني ئاييني لة كؤمةلَطاي سةردةمدا</vt:lpstr>
      <vt:lpstr>طرنطترين سيفةتةكاني ذياني ئةم سةردةمة</vt:lpstr>
      <vt:lpstr>عرض تقديمي في PowerPoint</vt:lpstr>
      <vt:lpstr>عرض تقديمي في PowerPoint</vt:lpstr>
      <vt:lpstr>ثيَطةي ماموستاياني ئاييني</vt:lpstr>
      <vt:lpstr>ضؤن ثاريَزطاري لة ثيَطةي ماموستاياني ئاييني بكريَت؟ </vt:lpstr>
      <vt:lpstr>عرض تقديمي في PowerPoint</vt:lpstr>
      <vt:lpstr>جياكةرةوةكاني ئةركي ماموستاياني ئاييني</vt:lpstr>
      <vt:lpstr>ئةركةكاني ماموستاياني ئاييني لة نيَو كؤمةلَطادا</vt:lpstr>
      <vt:lpstr>يةكةم: ئةركة ئايينيةكان </vt:lpstr>
      <vt:lpstr>دووةم: ئةركة زانستييةكان </vt:lpstr>
      <vt:lpstr>سيَيةم: ئةركة كؤمةلَايةتييةكان </vt:lpstr>
      <vt:lpstr>ضوارةم: ئةركة ثةروةردةييةكان </vt:lpstr>
      <vt:lpstr>ثيَنجةم: ئةركة ئاسايشة دةروونييةكان </vt:lpstr>
      <vt:lpstr>شةشةم: ئةركة نةتةوةيي و نيشتمانييةكان </vt:lpstr>
      <vt:lpstr>عرض تقديمي في PowerPoint</vt:lpstr>
      <vt:lpstr>حةوتةم: ئةركة سةركردةييةكان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ئةرك و ثيَطةي كؤمةلَايةتي ماموستاياني ئاييني لة نيَوان شةرع و ياسادا  </dc:title>
  <dc:creator>fathe</dc:creator>
  <cp:lastModifiedBy>fathe</cp:lastModifiedBy>
  <cp:revision>84</cp:revision>
  <dcterms:created xsi:type="dcterms:W3CDTF">2023-07-14T11:02:08Z</dcterms:created>
  <dcterms:modified xsi:type="dcterms:W3CDTF">2023-11-19T17:21:31Z</dcterms:modified>
</cp:coreProperties>
</file>