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80" r:id="rId4"/>
    <p:sldId id="442" r:id="rId5"/>
    <p:sldId id="281" r:id="rId6"/>
    <p:sldId id="282" r:id="rId7"/>
    <p:sldId id="283" r:id="rId8"/>
    <p:sldId id="291" r:id="rId9"/>
    <p:sldId id="284" r:id="rId10"/>
    <p:sldId id="285" r:id="rId11"/>
    <p:sldId id="286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>
      <p:cViewPr varScale="1">
        <p:scale>
          <a:sx n="110" d="100"/>
          <a:sy n="11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B207388-FF4A-4D42-B5DC-FF0DDB76E4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66A198E-7456-B549-85B2-795ECF77781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9E314BEC-A624-474F-9316-97EE3E01921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E3BA8639-DFBA-EF4F-9553-1AF35974D5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C1017F79-78E2-0D40-BCDD-EB68CF7A30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736D4A8C-8EDD-714F-AEEA-A0D549B3F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8B21C-C758-7B4E-94A0-347F0D155658}" type="slidenum">
              <a:rPr lang="en-US" altLang="en-IQ"/>
              <a:pPr/>
              <a:t>‹#›</a:t>
            </a:fld>
            <a:endParaRPr lang="en-US" altLang="en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>
            <a:extLst>
              <a:ext uri="{FF2B5EF4-FFF2-40B4-BE49-F238E27FC236}">
                <a16:creationId xmlns:a16="http://schemas.microsoft.com/office/drawing/2014/main" id="{609279BD-DBE8-7C46-8464-3D6F173285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6AC0E37-4B3B-AE4F-BA1E-5994F19000FA}" type="slidenum">
              <a:rPr lang="en-US" altLang="en-IQ" sz="1200"/>
              <a:pPr eaLnBrk="1" hangingPunct="1"/>
              <a:t>1</a:t>
            </a:fld>
            <a:endParaRPr lang="en-US" altLang="en-IQ" sz="1200"/>
          </a:p>
        </p:txBody>
      </p:sp>
      <p:sp>
        <p:nvSpPr>
          <p:cNvPr id="165891" name="Rectangle 2">
            <a:extLst>
              <a:ext uri="{FF2B5EF4-FFF2-40B4-BE49-F238E27FC236}">
                <a16:creationId xmlns:a16="http://schemas.microsoft.com/office/drawing/2014/main" id="{F264D53A-F91A-7D46-AA44-449A18028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>
            <a:extLst>
              <a:ext uri="{FF2B5EF4-FFF2-40B4-BE49-F238E27FC236}">
                <a16:creationId xmlns:a16="http://schemas.microsoft.com/office/drawing/2014/main" id="{B1C1052E-AB93-DD49-BEE3-5326203DD2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en-IQ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>
            <a:extLst>
              <a:ext uri="{FF2B5EF4-FFF2-40B4-BE49-F238E27FC236}">
                <a16:creationId xmlns:a16="http://schemas.microsoft.com/office/drawing/2014/main" id="{6ADBFA93-ABE6-3446-B66D-D41E34C1C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137A1BF-E49F-5146-A9B0-57BD26B0B777}" type="slidenum">
              <a:rPr lang="en-US" altLang="en-IQ" sz="1200"/>
              <a:pPr eaLnBrk="1" hangingPunct="1"/>
              <a:t>2</a:t>
            </a:fld>
            <a:endParaRPr lang="en-US" altLang="en-IQ" sz="1200"/>
          </a:p>
        </p:txBody>
      </p:sp>
      <p:sp>
        <p:nvSpPr>
          <p:cNvPr id="166915" name="Rectangle 2">
            <a:extLst>
              <a:ext uri="{FF2B5EF4-FFF2-40B4-BE49-F238E27FC236}">
                <a16:creationId xmlns:a16="http://schemas.microsoft.com/office/drawing/2014/main" id="{13588DC4-291B-184B-BDBF-FF0B7F3C1C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>
            <a:extLst>
              <a:ext uri="{FF2B5EF4-FFF2-40B4-BE49-F238E27FC236}">
                <a16:creationId xmlns:a16="http://schemas.microsoft.com/office/drawing/2014/main" id="{C619FDD0-CCC8-8142-8006-96C846324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en-IQ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/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/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0461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6249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07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456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083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313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95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4846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433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80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607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F4909C-67ED-CD4C-93C2-A36C65EA0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IQ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C5C1B3F-5F98-3D44-85B1-6C07742A2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IQ"/>
              <a:t>Click to edit Master text styles</a:t>
            </a:r>
          </a:p>
          <a:p>
            <a:pPr lvl="1"/>
            <a:r>
              <a:rPr lang="en-US" altLang="en-IQ"/>
              <a:t>Second level</a:t>
            </a:r>
          </a:p>
          <a:p>
            <a:pPr lvl="2"/>
            <a:r>
              <a:rPr lang="en-US" altLang="en-IQ"/>
              <a:t>Third level</a:t>
            </a:r>
          </a:p>
          <a:p>
            <a:pPr lvl="3"/>
            <a:r>
              <a:rPr lang="en-US" altLang="en-IQ"/>
              <a:t>Fourth level</a:t>
            </a:r>
          </a:p>
          <a:p>
            <a:pPr lvl="4"/>
            <a:r>
              <a:rPr lang="en-US" altLang="en-IQ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>
            <a:extLst>
              <a:ext uri="{FF2B5EF4-FFF2-40B4-BE49-F238E27FC236}">
                <a16:creationId xmlns:a16="http://schemas.microsoft.com/office/drawing/2014/main" id="{F27B6370-A8D6-5F4F-9798-B3A73FD956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62600" y="2743200"/>
            <a:ext cx="3581400" cy="2667000"/>
          </a:xfrm>
        </p:spPr>
        <p:txBody>
          <a:bodyPr/>
          <a:lstStyle/>
          <a:p>
            <a:pPr algn="ctr" eaLnBrk="1" hangingPunct="1"/>
            <a:r>
              <a:rPr lang="en-US" altLang="en-IQ">
                <a:solidFill>
                  <a:srgbClr val="777777"/>
                </a:solidFill>
              </a:rPr>
              <a:t>Fatima H. Darwesh</a:t>
            </a:r>
          </a:p>
          <a:p>
            <a:pPr algn="ctr" eaLnBrk="1" hangingPunct="1"/>
            <a:r>
              <a:rPr lang="en-US" altLang="en-IQ">
                <a:solidFill>
                  <a:srgbClr val="777777"/>
                </a:solidFill>
              </a:rPr>
              <a:t>Msc. Health Psychology &amp; Behaviour</a:t>
            </a:r>
            <a:endParaRPr lang="ru-RU" altLang="en-IQ">
              <a:solidFill>
                <a:srgbClr val="777777"/>
              </a:solidFill>
            </a:endParaRPr>
          </a:p>
        </p:txBody>
      </p:sp>
      <p:sp>
        <p:nvSpPr>
          <p:cNvPr id="2051" name="Title 1">
            <a:extLst>
              <a:ext uri="{FF2B5EF4-FFF2-40B4-BE49-F238E27FC236}">
                <a16:creationId xmlns:a16="http://schemas.microsoft.com/office/drawing/2014/main" id="{F62E3DBE-2C64-6747-8383-9F810113D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1800" y="838200"/>
            <a:ext cx="5562600" cy="990600"/>
          </a:xfrm>
        </p:spPr>
        <p:txBody>
          <a:bodyPr/>
          <a:lstStyle/>
          <a:p>
            <a:r>
              <a:rPr lang="en-US" altLang="en-IQ">
                <a:solidFill>
                  <a:srgbClr val="1B0623"/>
                </a:solidFill>
              </a:rPr>
              <a:t>	Behaviour Modification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>
            <a:extLst>
              <a:ext uri="{FF2B5EF4-FFF2-40B4-BE49-F238E27FC236}">
                <a16:creationId xmlns:a16="http://schemas.microsoft.com/office/drawing/2014/main" id="{549CCE2D-9053-4E48-AD69-5A155D79B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ريَطاكان 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لة لايةن زاناكان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بةرةو ثيَش بردني كؤمةل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باشتر كردني ذياني كومةل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10243" name="Title 1">
            <a:extLst>
              <a:ext uri="{FF2B5EF4-FFF2-40B4-BE49-F238E27FC236}">
                <a16:creationId xmlns:a16="http://schemas.microsoft.com/office/drawing/2014/main" id="{CE386FA5-6CFD-8446-9325-01F6D99EB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altLang="en-IQ">
                <a:cs typeface="Ali_K_Samik" pitchFamily="2" charset="-78"/>
              </a:rPr>
              <a:t>ضاكسازي رةفتاري </a:t>
            </a:r>
            <a:endParaRPr lang="en-US" altLang="en-IQ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>
            <a:extLst>
              <a:ext uri="{FF2B5EF4-FFF2-40B4-BE49-F238E27FC236}">
                <a16:creationId xmlns:a16="http://schemas.microsoft.com/office/drawing/2014/main" id="{F976774B-2B99-3F4F-ABD9-ADA195D60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جةخت كردنة سةر رةفتاري مرؤظ ، طؤريني رةفتار نةك تايبةتمةندييةكان (نةخؤشي ئؤتيزم).</a:t>
            </a:r>
          </a:p>
          <a:p>
            <a:pPr algn="r" rtl="1">
              <a:buFontTx/>
              <a:buNone/>
            </a:pPr>
            <a:endParaRPr lang="ar-IQ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ريَطاكان دةوةستيَتة سةر ياسا و ريسا رةفتارييةكان (ليَكولينةوةي زانستي رةفتاري = رةفتار شيكاري) </a:t>
            </a:r>
          </a:p>
          <a:p>
            <a:pPr algn="r" rtl="1">
              <a:buFontTx/>
              <a:buNone/>
            </a:pP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    (ليَكولينةوةي زانستي رةفتاري مرؤظي = طرتنةبةري رةفتاري شيكاري) </a:t>
            </a:r>
          </a:p>
        </p:txBody>
      </p:sp>
      <p:sp>
        <p:nvSpPr>
          <p:cNvPr id="11267" name="Title 1">
            <a:extLst>
              <a:ext uri="{FF2B5EF4-FFF2-40B4-BE49-F238E27FC236}">
                <a16:creationId xmlns:a16="http://schemas.microsoft.com/office/drawing/2014/main" id="{FF77EB73-3A3A-104D-9531-7761DA0AF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تايبةتمةندييةكاني ضاكسازي رةفتاري 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>
            <a:extLst>
              <a:ext uri="{FF2B5EF4-FFF2-40B4-BE49-F238E27FC236}">
                <a16:creationId xmlns:a16="http://schemas.microsoft.com/office/drawing/2014/main" id="{A4FAEFBA-1AD4-DA4A-8C71-F8989D2E4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جةخت دةكاتةوة سةر رووداو ذينطةييةكاني ئيَستا  </a:t>
            </a:r>
          </a:p>
          <a:p>
            <a:pPr algn="r" rtl="1">
              <a:buFontTx/>
              <a:buNone/>
            </a:pP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    (ثيَوانة كردن و طؤريني رووداوة ذينطةييةكاني ئيستا </a:t>
            </a:r>
          </a:p>
          <a:p>
            <a:pPr algn="r" rtl="1">
              <a:buFontTx/>
              <a:buNone/>
            </a:pP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	(ئامانجي ضاكسازي رةفتاري = كونترولي رووداوة ذينطةيي يةكان = كونترولي رةفتاري مرؤظ ) </a:t>
            </a:r>
          </a:p>
          <a:p>
            <a:pPr algn="r" rtl="1">
              <a:buFontTx/>
              <a:buNone/>
            </a:pPr>
            <a:endParaRPr lang="ar-IQ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algn="r" rtl="1"/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12291" name="Title 1">
            <a:extLst>
              <a:ext uri="{FF2B5EF4-FFF2-40B4-BE49-F238E27FC236}">
                <a16:creationId xmlns:a16="http://schemas.microsoft.com/office/drawing/2014/main" id="{E5A7E7F7-8112-9F4D-B011-7C655E9A9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altLang="en-IQ">
                <a:cs typeface="Ali_K_Samik" pitchFamily="2" charset="-78"/>
              </a:rPr>
              <a:t>تايبةتمةندييةكاني ضاكسازي رةفتاري </a:t>
            </a:r>
            <a:endParaRPr lang="en-US" altLang="en-IQ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B33E5B8A-BD7A-C24A-8413-75EE5F505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112838"/>
            <a:ext cx="7315200" cy="715962"/>
          </a:xfrm>
        </p:spPr>
        <p:txBody>
          <a:bodyPr/>
          <a:lstStyle/>
          <a:p>
            <a:pPr algn="ctr" eaLnBrk="1" hangingPunct="1"/>
            <a:r>
              <a:rPr lang="ar-IQ" altLang="en-IQ" sz="4000" dirty="0">
                <a:solidFill>
                  <a:srgbClr val="4D4D4D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رةفتار </a:t>
            </a:r>
            <a:endParaRPr lang="ru-RU" altLang="en-IQ" sz="4000" dirty="0">
              <a:solidFill>
                <a:srgbClr val="4D4D4D"/>
              </a:solidFill>
              <a:cs typeface="Krmanj_K_Samik" panose="02000400000000000000" pitchFamily="2" charset="-78"/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822EE876-616F-814D-8F61-5FC015E8B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315200" cy="4191000"/>
          </a:xfrm>
        </p:spPr>
        <p:txBody>
          <a:bodyPr/>
          <a:lstStyle/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ar-IQ" altLang="en-IQ" sz="4000" dirty="0">
              <a:solidFill>
                <a:srgbClr val="777777"/>
              </a:solidFill>
              <a:cs typeface="Ali_K_Samik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r>
              <a:rPr lang="ar-IQ" altLang="en-IQ" sz="4000" dirty="0">
                <a:solidFill>
                  <a:srgbClr val="777777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بريتية لة وةلام دانةوةي وروذيَنةرةكان ئةويش سيَ لايةني هةية ئةوانيش (عةقلي ، جوولةيي ، هةلضووني ) . </a:t>
            </a: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ar-IQ" altLang="en-IQ" sz="4000" dirty="0">
              <a:solidFill>
                <a:srgbClr val="777777"/>
              </a:solidFill>
              <a:cs typeface="Ali_K_Samik" pitchFamily="2" charset="-78"/>
            </a:endParaRPr>
          </a:p>
          <a:p>
            <a:pPr algn="ctr" rtl="1" eaLnBrk="1" hangingPunct="1">
              <a:lnSpc>
                <a:spcPct val="80000"/>
              </a:lnSpc>
              <a:buFontTx/>
              <a:buNone/>
            </a:pPr>
            <a:endParaRPr lang="ru-RU" altLang="en-IQ" sz="4000" dirty="0">
              <a:solidFill>
                <a:srgbClr val="777777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EC2A971-02AC-C948-A7C9-478D5F36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تايبةتمةندييةكان رةفتار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F59E5D3A-4B12-B44F-B34B-B17AEBB85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بةشدارة لة كرداري تاك 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رةفتار تيبيني دةكريَت، دةبينريَت، تؤمار دةكريَت 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رةفتاري ئاشكرا و شاراوة ( بينين و تومار كردني)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كاريطةرة لة سةر ذينطة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زياتر لة روويةكي هةية (خيَرايي، هيَزي جةستة، خاياندن، ماوة)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DD18-C01D-D748-8374-D3F8EA77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رووةكاني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رةفتار</a:t>
            </a:r>
            <a:endParaRPr lang="en-IQ" dirty="0">
              <a:solidFill>
                <a:srgbClr val="000000"/>
              </a:solidFill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22BCE-E139-F04F-A811-506B90148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خيرايي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</a:p>
          <a:p>
            <a: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هيزي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جةستة</a:t>
            </a:r>
            <a:endParaRPr lang="ar-SA" dirty="0">
              <a:solidFill>
                <a:srgbClr val="000000"/>
              </a:solidFill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ماوة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كات</a:t>
            </a:r>
            <a:endParaRPr lang="ar-SA" dirty="0">
              <a:solidFill>
                <a:srgbClr val="000000"/>
              </a:solidFill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pPr marL="342900" indent="-342900" algn="r" rtl="1" eaLnBrk="1" fontAlgn="base" hangingPunct="1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ضةند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جار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دووبارة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بوونةوةي</a:t>
            </a:r>
            <a:r>
              <a:rPr lang="ar-SA" dirty="0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 </a:t>
            </a:r>
            <a:r>
              <a:rPr lang="ar-SA" dirty="0" err="1">
                <a:solidFill>
                  <a:srgbClr val="000000"/>
                </a:solidFill>
                <a:latin typeface="Krmanj_K_Samik" panose="02000400000000000000" pitchFamily="2" charset="-78"/>
                <a:cs typeface="Krmanj_K_Samik" panose="02000400000000000000" pitchFamily="2" charset="-78"/>
              </a:rPr>
              <a:t>رةفتارةكة</a:t>
            </a:r>
            <a:endParaRPr lang="en-IQ" dirty="0">
              <a:solidFill>
                <a:srgbClr val="000000"/>
              </a:solidFill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682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04C4AF0-0DD1-F943-8319-1CB5B66F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كرداري طوريني رةفتار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8440A4AF-7B61-3048-A624-5D344C167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خؤطونجاندن لة خانةي بةسالاضوان 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خوو طرتن بة ياري كردن بة قذي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شةر و ئاذاوة لة نيَوان دوو هاوسةر </a:t>
            </a:r>
          </a:p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زيادبووني كيَشي لةش و وةرزش كردن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2716CB9-8398-EE4B-BFE6-E22FC414D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ضاكسازي رةفتاري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D6843E0-944C-6845-BCA3-E61DEB896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sz="36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تيَبيني كردن</a:t>
            </a:r>
          </a:p>
          <a:p>
            <a:pPr algn="r" rtl="1"/>
            <a:r>
              <a:rPr lang="ar-IQ" altLang="en-IQ" sz="36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شي كردنةوة</a:t>
            </a:r>
          </a:p>
          <a:p>
            <a:pPr algn="r" rtl="1"/>
            <a:r>
              <a:rPr lang="ar-IQ" altLang="en-IQ" sz="3600" dirty="0">
                <a:latin typeface="Krmanj_K_Samik" panose="02000400000000000000" pitchFamily="2" charset="-78"/>
                <a:cs typeface="Krmanj_K_Samik" panose="02000400000000000000" pitchFamily="2" charset="-78"/>
              </a:rPr>
              <a:t>طورانكاري و طونجاندن </a:t>
            </a:r>
            <a:endParaRPr lang="en-US" altLang="en-IQ" sz="3600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F3DC9-C331-B744-9025-DC0ECBFD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ضاكسازي رةفتاري 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221C055-89A0-F846-9BC0-97E00DCCE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FontTx/>
              <a:buNone/>
            </a:pPr>
            <a:r>
              <a:rPr lang="ar-IQ" altLang="en-IQ" sz="4400">
                <a:latin typeface="Krmanj_K_Samik" panose="02000400000000000000" pitchFamily="2" charset="-78"/>
                <a:cs typeface="Krmanj_K_Samik" panose="02000400000000000000" pitchFamily="2" charset="-78"/>
              </a:rPr>
              <a:t>بواريَكة لة بوارةكاني دةروونزاني كة هةلدةستيَت بة طؤرين و ليَكؤلينةوةي رةفتاري مرؤظــ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>
            <a:extLst>
              <a:ext uri="{FF2B5EF4-FFF2-40B4-BE49-F238E27FC236}">
                <a16:creationId xmlns:a16="http://schemas.microsoft.com/office/drawing/2014/main" id="{F9292359-16C7-AF4A-A366-1DFB3CBBC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ليَكولينةوة (</a:t>
            </a:r>
            <a:r>
              <a:rPr lang="en-US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Analyzing</a:t>
            </a: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):</a:t>
            </a:r>
          </a:p>
          <a:p>
            <a:pPr algn="r" rtl="1">
              <a:buFontTx/>
              <a:buNone/>
            </a:pP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     بريتية لة دؤزينةوةي ئةو ثةيوةندييةي كة هةية لة نيَوان رةفتاري مرؤظ (رةفتاري تايبةت) لة طةل ئةو رووداوة ذينطةييةي كة هةية.</a:t>
            </a:r>
          </a:p>
          <a:p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4F6373E6-FCAB-AA43-B4FE-5134D2E3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ضاكسازي رةفتاري 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9A48AE4D-7B20-7F4A-B831-939E8EDB9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طؤرين (</a:t>
            </a:r>
            <a:r>
              <a:rPr lang="en-US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modification </a:t>
            </a: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) :</a:t>
            </a:r>
          </a:p>
          <a:p>
            <a:pPr algn="r" rtl="1">
              <a:buFontTx/>
              <a:buNone/>
            </a:pPr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    بريتية لة طةشةسةندني ئةو ريَطايانةي كة ضاكسازي رةفتاري ثيََ ي هةلَدةستيَت بؤ يارمةتي داني مرؤظةكان بؤ طؤريني رةفتار بةرةو ياشتر بوون، رووداوة ذينطةيي يةكان دةتوانن كاريطةرييان هةبيَت. 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  <a:p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B2896086-4E84-D04C-BDDF-1340461DA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altLang="en-IQ" dirty="0">
                <a:latin typeface="Krmanj_K_Samik" panose="02000400000000000000" pitchFamily="2" charset="-78"/>
                <a:cs typeface="Krmanj_K_Samik" panose="02000400000000000000" pitchFamily="2" charset="-78"/>
              </a:rPr>
              <a:t>ضاكسازي رةفتاري </a:t>
            </a:r>
            <a:endParaRPr lang="en-US" altLang="en-IQ" dirty="0">
              <a:latin typeface="Krmanj_K_Samik" panose="02000400000000000000" pitchFamily="2" charset="-78"/>
              <a:cs typeface="Krmanj_K_Samik" panose="020004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powerpoint-template-24</Template>
  <TotalTime>5085</TotalTime>
  <Words>295</Words>
  <Application>Microsoft Macintosh PowerPoint</Application>
  <PresentationFormat>On-screen Show (4:3)</PresentationFormat>
  <Paragraphs>50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Krmanj_K_Samik</vt:lpstr>
      <vt:lpstr>Microsoft Sans Serif</vt:lpstr>
      <vt:lpstr>powerpoint-template-24</vt:lpstr>
      <vt:lpstr> Behaviour Modification</vt:lpstr>
      <vt:lpstr>رةفتار </vt:lpstr>
      <vt:lpstr>تايبةتمةندييةكان رةفتار</vt:lpstr>
      <vt:lpstr>رووةكاني رةفتار</vt:lpstr>
      <vt:lpstr>كرداري طوريني رةفتار</vt:lpstr>
      <vt:lpstr>ضاكسازي رةفتاري</vt:lpstr>
      <vt:lpstr>ضاكسازي رةفتاري </vt:lpstr>
      <vt:lpstr>ضاكسازي رةفتاري </vt:lpstr>
      <vt:lpstr>ضاكسازي رةفتاري </vt:lpstr>
      <vt:lpstr>ضاكسازي رةفتاري </vt:lpstr>
      <vt:lpstr>تايبةتمةندييةكاني ضاكسازي رةفتاري </vt:lpstr>
      <vt:lpstr>تايبةتمةندييةكاني ضاكسازي رةفتاري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Behaviour Modification</dc:title>
  <dc:creator>fatima darwesh</dc:creator>
  <cp:lastModifiedBy>fatima darwesh</cp:lastModifiedBy>
  <cp:revision>26</cp:revision>
  <dcterms:created xsi:type="dcterms:W3CDTF">2022-09-11T21:43:16Z</dcterms:created>
  <dcterms:modified xsi:type="dcterms:W3CDTF">2023-05-29T19:54:48Z</dcterms:modified>
</cp:coreProperties>
</file>