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9"/>
  </p:normalViewPr>
  <p:slideViewPr>
    <p:cSldViewPr snapToGrid="0" snapToObjects="1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1AE53-22A1-5A47-8BC8-380FF9E4DC9C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382A9-91F7-3145-9461-D46B1E1DE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2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" dirty="0"/>
              <a:t>عند الحواف السفلية للجانب الغربي، بالقرب من حلقة الضغط، تم دمج نظام </a:t>
            </a:r>
            <a:r>
              <a:rPr lang="en-US" dirty="0" err="1"/>
              <a:t>Tensotherm</a:t>
            </a:r>
            <a:r>
              <a:rPr lang="en-US" dirty="0"/>
              <a:t>™، </a:t>
            </a:r>
            <a:r>
              <a:rPr lang="ar" dirty="0"/>
              <a:t>بمساحة 2100 متر مربع، وهو نظام غشاء مشدود معزول وشفاف يوفر كفاءة حرارية عالية.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A382A9-91F7-3145-9461-D46B1E1DE3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0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3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0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183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5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2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3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1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36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1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3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10/17/23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r">
              <a:defRPr sz="1200" spc="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1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75" r:id="rId5"/>
    <p:sldLayoutId id="2147483676" r:id="rId6"/>
    <p:sldLayoutId id="2147483682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spc="7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spc="7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spc="7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spc="7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spc="7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arquitectura.com/site/united-states/" TargetMode="External"/><Relationship Id="rId2" Type="http://schemas.openxmlformats.org/officeDocument/2006/relationships/hyperlink" Target="https://en.wikiarquitectura.com/site/japan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arquitectura.com/site/italy/" TargetMode="External"/><Relationship Id="rId4" Type="http://schemas.openxmlformats.org/officeDocument/2006/relationships/hyperlink" Target="https://en.wikiarquitectura.com/site/germany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ifa.com/worldcup/qatar202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arquitectura.com/site/qatar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5DA1D8-E874-4205-B6D5-557E0C072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wavy concept">
            <a:extLst>
              <a:ext uri="{FF2B5EF4-FFF2-40B4-BE49-F238E27FC236}">
                <a16:creationId xmlns:a16="http://schemas.microsoft.com/office/drawing/2014/main" id="{47FF486F-2688-A3B8-A706-1C16B013F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C90BA-55AB-8A42-ABB8-CCAA7AB6D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6130" y="1727740"/>
            <a:ext cx="5727699" cy="3633489"/>
          </a:xfrm>
        </p:spPr>
        <p:txBody>
          <a:bodyPr anchor="b">
            <a:normAutofit/>
          </a:bodyPr>
          <a:lstStyle/>
          <a:p>
            <a:pPr algn="ctr"/>
            <a:r>
              <a:rPr lang="en-US" sz="4400" b="1" i="0" dirty="0" err="1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khalifa</a:t>
            </a:r>
            <a:r>
              <a:rPr lang="en-US" sz="4400" b="1" i="0" dirty="0">
                <a:solidFill>
                  <a:srgbClr val="002060"/>
                </a:solidFill>
                <a:effectLst/>
                <a:latin typeface="Lato" panose="020F0502020204030203" pitchFamily="34" charset="0"/>
              </a:rPr>
              <a:t> international stadium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77F5D-645D-EA4F-8AF2-C80B0EA2B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122" y="5786222"/>
            <a:ext cx="5147960" cy="646785"/>
          </a:xfrm>
        </p:spPr>
        <p:txBody>
          <a:bodyPr>
            <a:normAutofit/>
          </a:bodyPr>
          <a:lstStyle/>
          <a:p>
            <a:r>
              <a:rPr lang="en-US" sz="2000" b="1" dirty="0"/>
              <a:t>By/ </a:t>
            </a:r>
            <a:r>
              <a:rPr lang="en-US" sz="2000" b="1" dirty="0" err="1"/>
              <a:t>Faten</a:t>
            </a:r>
            <a:r>
              <a:rPr lang="en-US" sz="2000" b="1" dirty="0"/>
              <a:t> </a:t>
            </a:r>
            <a:r>
              <a:rPr lang="en-US" sz="2000" b="1" dirty="0" err="1"/>
              <a:t>Radhwan</a:t>
            </a:r>
            <a:r>
              <a:rPr lang="en-US" sz="2000" b="1" dirty="0"/>
              <a:t> Yaseen</a:t>
            </a:r>
          </a:p>
        </p:txBody>
      </p:sp>
    </p:spTree>
    <p:extLst>
      <p:ext uri="{BB962C8B-B14F-4D97-AF65-F5344CB8AC3E}">
        <p14:creationId xmlns:p14="http://schemas.microsoft.com/office/powerpoint/2010/main" val="1299461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130F7-7FFE-2A42-80D2-4C184E2C5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6431280"/>
          </a:xfrm>
        </p:spPr>
        <p:txBody>
          <a:bodyPr/>
          <a:lstStyle/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It is the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first time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that these three combined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materials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are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used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 With its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insulating capabilities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the </a:t>
            </a:r>
            <a:r>
              <a:rPr lang="en-US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Tensotherm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material helps reduce the heat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of the western sun towards the stadium and will provide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comfort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to the spectators in the face of the scorching heat of the Middle East. These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membrane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components were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manufactured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in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Japan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and the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 The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steel cables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that make up the network that supports the panels come from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Germany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 and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Italy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6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alifa Stadium Doha Entrance Stock Photo - Download Image Now - Qatar,  Soccer, Soccer Ball - iStock">
            <a:extLst>
              <a:ext uri="{FF2B5EF4-FFF2-40B4-BE49-F238E27FC236}">
                <a16:creationId xmlns:a16="http://schemas.microsoft.com/office/drawing/2014/main" id="{0003A334-F72B-4348-91E2-CCDE99D8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693" y="972457"/>
            <a:ext cx="6973307" cy="464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E7C60C-EC26-E244-93FA-C869D7B6CC12}"/>
              </a:ext>
            </a:extLst>
          </p:cNvPr>
          <p:cNvSpPr txBox="1"/>
          <p:nvPr/>
        </p:nvSpPr>
        <p:spPr>
          <a:xfrm>
            <a:off x="330200" y="1914436"/>
            <a:ext cx="45593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effectLst/>
                <a:latin typeface="Open Sans" panose="020B0606030504020204" pitchFamily="34" charset="0"/>
              </a:rPr>
              <a:t>The large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canopy </a:t>
            </a:r>
            <a:r>
              <a:rPr lang="en-US" sz="2800" b="0" i="0" dirty="0">
                <a:effectLst/>
                <a:latin typeface="Open Sans" panose="020B0606030504020204" pitchFamily="34" charset="0"/>
              </a:rPr>
              <a:t>of the main entrance is lined with large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terracotta</a:t>
            </a:r>
            <a:r>
              <a:rPr lang="en-US" sz="2800" b="0" i="0" dirty="0">
                <a:effectLst/>
                <a:latin typeface="Open Sans" panose="020B0606030504020204" pitchFamily="34" charset="0"/>
              </a:rPr>
              <a:t> colored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ceramic </a:t>
            </a:r>
            <a:r>
              <a:rPr lang="en-US" sz="2800" b="0" i="0" dirty="0">
                <a:effectLst/>
                <a:latin typeface="Open Sans" panose="020B0606030504020204" pitchFamily="34" charset="0"/>
              </a:rPr>
              <a:t>pieces that are repeated in some other parts of the stadium’s facade combined with 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polished aluminum plates</a:t>
            </a:r>
            <a:r>
              <a:rPr lang="en-US" sz="2800" b="0" i="0" dirty="0">
                <a:effectLst/>
                <a:latin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0536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1E2E3-ABD7-234D-AE4E-04F2B1FA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52924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8970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82D0D-7B0F-E548-9FC6-94779C37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C991-C189-A044-9C2E-580FFA3A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786" y="1028700"/>
            <a:ext cx="5334000" cy="58293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Lato" panose="020F0502020204030203" pitchFamily="34" charset="0"/>
              </a:rPr>
              <a:t>T</a:t>
            </a:r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he </a:t>
            </a:r>
            <a:r>
              <a:rPr lang="en-US" b="1" i="0" u="none" strike="noStrike" dirty="0">
                <a:solidFill>
                  <a:srgbClr val="FF0000"/>
                </a:solidFill>
                <a:effectLst/>
                <a:latin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2022 FIFA world cup</a:t>
            </a:r>
            <a:r>
              <a:rPr lang="en-US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 </a:t>
            </a:r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has unveiled renovation plans for the </a:t>
            </a:r>
            <a:r>
              <a:rPr lang="en-US" b="1" i="0" dirty="0" err="1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khalifa</a:t>
            </a:r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international stadium, the </a:t>
            </a:r>
            <a:r>
              <a:rPr lang="en-US" b="1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third host venue </a:t>
            </a:r>
            <a:r>
              <a:rPr lang="en-US" b="1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for the global event.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 the expansion scheme will increase the arena’s seating capacity to </a:t>
            </a:r>
            <a:r>
              <a:rPr 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40,000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, while </a:t>
            </a:r>
            <a:r>
              <a:rPr 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innovative cooling technology 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inside the design will ensure an </a:t>
            </a:r>
            <a:r>
              <a:rPr 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optimum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 playing temperature of </a:t>
            </a:r>
            <a:r>
              <a:rPr lang="en-US" b="0" i="0" dirty="0">
                <a:solidFill>
                  <a:srgbClr val="FF0000"/>
                </a:solidFill>
                <a:effectLst/>
                <a:latin typeface="Lato" panose="020F0502020204030203" pitchFamily="34" charset="0"/>
              </a:rPr>
              <a:t>26 </a:t>
            </a:r>
            <a:r>
              <a:rPr lang="en-US" b="0" i="0" dirty="0"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degrees Celsius.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C49CA4-99DC-E34A-9FBB-A38EC013F56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57371" y="-2839652"/>
            <a:ext cx="7754675" cy="1154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6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</a:t>
            </a: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ato" panose="020F0502020204030203" pitchFamily="34" charset="0"/>
              </a:rPr>
              <a:t>the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qatar 2022 world cup stadium khalifa international stadium designboom">
            <a:extLst>
              <a:ext uri="{FF2B5EF4-FFF2-40B4-BE49-F238E27FC236}">
                <a16:creationId xmlns:a16="http://schemas.microsoft.com/office/drawing/2014/main" id="{64C0DB3B-8041-134C-BE2D-5CDBFAA49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371" y="2377884"/>
            <a:ext cx="6607629" cy="36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747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C93D-9B45-A042-B7BE-7F8AD1E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effectLst/>
                <a:latin typeface="Open Sans" panose="020B0606030504020204" pitchFamily="34" charset="0"/>
              </a:rPr>
              <a:t>Cooling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A007-2CA6-714D-9E6D-5DEB2766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7680"/>
            <a:ext cx="10515600" cy="4414520"/>
          </a:xfrm>
        </p:spPr>
        <p:txBody>
          <a:bodyPr/>
          <a:lstStyle/>
          <a:p>
            <a:r>
              <a:rPr lang="en-US" b="0" i="0" dirty="0">
                <a:effectLst/>
                <a:latin typeface="Open Sans" panose="020B0606030504020204" pitchFamily="34" charset="0"/>
              </a:rPr>
              <a:t>The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Khalifa International Stadium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is the largest in the world outdoors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to be cooled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 For this purpose,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“urban refrigeration”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has been used, a system that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reduces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energy consumption and keeps both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players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and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spectators comfortable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regardless of outside temperatures.</a:t>
            </a:r>
            <a:br>
              <a:rPr lang="en-US" b="0" i="0" dirty="0"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818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C93D-9B45-A042-B7BE-7F8AD1E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effectLst/>
                <a:latin typeface="Open Sans" panose="020B0606030504020204" pitchFamily="34" charset="0"/>
              </a:rPr>
              <a:t>Cooling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A007-2CA6-714D-9E6D-5DEB2766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540"/>
            <a:ext cx="10515600" cy="5115560"/>
          </a:xfrm>
        </p:spPr>
        <p:txBody>
          <a:bodyPr/>
          <a:lstStyle/>
          <a:p>
            <a:pPr marL="0" indent="0" algn="l"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Urban refrigeration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means that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refrigeration technology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is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40%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more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sustainable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than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conventional techniques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. There is an energy center located one kilometer away from the stadium, from where the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cooled water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is carried by pipe to the place. Once the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cold water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arrives it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cools the air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which is then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pushed towards the center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of the stadium, the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playing field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and the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seating areas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for about 500 vents around the stands. The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cold air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denser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and therefore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heavier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remains on the ground and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stops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the entry of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hot air.</a:t>
            </a:r>
          </a:p>
        </p:txBody>
      </p:sp>
    </p:spTree>
    <p:extLst>
      <p:ext uri="{BB962C8B-B14F-4D97-AF65-F5344CB8AC3E}">
        <p14:creationId xmlns:p14="http://schemas.microsoft.com/office/powerpoint/2010/main" val="155235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C93D-9B45-A042-B7BE-7F8AD1E72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0235"/>
          </a:xfrm>
        </p:spPr>
        <p:txBody>
          <a:bodyPr>
            <a:normAutofit fontScale="90000"/>
          </a:bodyPr>
          <a:lstStyle/>
          <a:p>
            <a:r>
              <a:rPr lang="en-US" b="1" i="0" dirty="0">
                <a:effectLst/>
                <a:latin typeface="Open Sans" panose="020B0606030504020204" pitchFamily="34" charset="0"/>
              </a:rPr>
              <a:t>Cooling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9A007-2CA6-714D-9E6D-5DEB2766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09160"/>
          </a:xfrm>
        </p:spPr>
        <p:txBody>
          <a:bodyPr/>
          <a:lstStyle/>
          <a:p>
            <a:pPr algn="l"/>
            <a:r>
              <a:rPr lang="en-US" b="0" i="0" dirty="0">
                <a:effectLst/>
                <a:latin typeface="Open Sans" panose="020B0606030504020204" pitchFamily="34" charset="0"/>
              </a:rPr>
              <a:t>The cooling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nozzles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are specially designed in 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Qatar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 with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moving plastic parts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that are more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durable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and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allow air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to be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pushed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into the area to be reached. It is a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technologically intelligent system 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that can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control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temperatures according to the optimal conditions for the number of spectators in the place.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A76BD-5C32-8E4F-A0B3-9696957F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1C69F-09F1-1040-B5F9-9D3E7D0CD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ot air? Qatar claims stadium cooling not eco risk">
            <a:extLst>
              <a:ext uri="{FF2B5EF4-FFF2-40B4-BE49-F238E27FC236}">
                <a16:creationId xmlns:a16="http://schemas.microsoft.com/office/drawing/2014/main" id="{D6709262-504C-C542-AE8E-90E6269E9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0"/>
            <a:ext cx="10771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87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2F2E-8CE9-1047-8ED1-3A07B8F7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9AC5-8D3F-BE4F-AE67-53D64EBF4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oha, Qatar. 09th Jan, 2019. Outlets for the huge cooling system for the Khalifa  International Stadium in the Qatari desert city of Doha are located below  the rows of seats. Qatar is">
            <a:extLst>
              <a:ext uri="{FF2B5EF4-FFF2-40B4-BE49-F238E27FC236}">
                <a16:creationId xmlns:a16="http://schemas.microsoft.com/office/drawing/2014/main" id="{B71EF2E4-73E8-1C44-8B2E-6F43CCAA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590550"/>
            <a:ext cx="81280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869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EE8AF-0CD7-B44A-8E4F-C077F937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75275"/>
          </a:xfrm>
        </p:spPr>
        <p:txBody>
          <a:bodyPr>
            <a:normAutofit/>
          </a:bodyPr>
          <a:lstStyle/>
          <a:p>
            <a:r>
              <a:rPr lang="en-US" b="1" i="0" dirty="0">
                <a:effectLst/>
                <a:latin typeface="Open Sans" panose="020B0606030504020204" pitchFamily="34" charset="0"/>
              </a:rPr>
              <a:t>Materials</a:t>
            </a:r>
            <a:br>
              <a:rPr lang="en-US" b="1" i="0" dirty="0">
                <a:effectLst/>
                <a:latin typeface="Open Sans" panose="020B0606030504020204" pitchFamily="34" charset="0"/>
              </a:rPr>
            </a:br>
            <a:br>
              <a:rPr lang="en-US" b="1" i="0" dirty="0">
                <a:effectLst/>
                <a:latin typeface="Open Sans" panose="020B0606030504020204" pitchFamily="34" charset="0"/>
              </a:rPr>
            </a:br>
            <a:br>
              <a:rPr lang="en-US" b="1" i="0" dirty="0">
                <a:effectLst/>
                <a:latin typeface="Open Sans" panose="020B0606030504020204" pitchFamily="34" charset="0"/>
              </a:rPr>
            </a:br>
            <a:r>
              <a:rPr lang="en-US" b="0" i="0" dirty="0">
                <a:effectLst/>
                <a:latin typeface="Open Sans" panose="020B0606030504020204" pitchFamily="34" charset="0"/>
              </a:rPr>
              <a:t>In the expansion and renovation of its structure, mainly reinforced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concrete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, 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aluminum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and </a:t>
            </a:r>
            <a:r>
              <a:rPr lang="en-US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steel</a:t>
            </a:r>
            <a:r>
              <a:rPr lang="en-US" b="0" i="0" dirty="0">
                <a:effectLst/>
                <a:latin typeface="Open Sans" panose="020B0606030504020204" pitchFamily="34" charset="0"/>
              </a:rPr>
              <a:t> were used.</a:t>
            </a:r>
            <a:br>
              <a:rPr lang="en-US" b="0" i="0" dirty="0"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03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20E0B282-9AAD-4C2E-94A4-9833D364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EABB4-94D8-4D40-95E9-709E13003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078" y="11981"/>
            <a:ext cx="6125964" cy="738235"/>
          </a:xfrm>
        </p:spPr>
        <p:txBody>
          <a:bodyPr anchor="b">
            <a:normAutofit fontScale="90000"/>
          </a:bodyPr>
          <a:lstStyle/>
          <a:p>
            <a:r>
              <a:rPr lang="en-US" b="1" i="0" dirty="0">
                <a:effectLst/>
                <a:latin typeface="Open Sans" panose="020B0606030504020204" pitchFamily="34" charset="0"/>
              </a:rPr>
              <a:t>The roof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C5E2-EE6D-B246-B845-BDBDB289B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8908"/>
            <a:ext cx="7462157" cy="6083821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sz="2600" b="0" i="0" dirty="0">
                <a:effectLst/>
                <a:latin typeface="Open Sans" panose="020B0606030504020204" pitchFamily="34" charset="0"/>
              </a:rPr>
              <a:t>The new roof covering the stands is supported by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circular beams 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that serve as a framework for the placement of a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membrane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 manufactured with the combination of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three products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: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b="0" i="0" dirty="0">
                <a:effectLst/>
                <a:latin typeface="Open Sans" panose="020B0606030504020204" pitchFamily="34" charset="0"/>
              </a:rPr>
              <a:t>452 m2 of PTFE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fiberglass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 membrane.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b="0" i="0" dirty="0">
                <a:effectLst/>
                <a:latin typeface="Open Sans" panose="020B0606030504020204" pitchFamily="34" charset="0"/>
              </a:rPr>
              <a:t>On a surface of approximately 3,252m2, on the leading edge of the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south side 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of the roof, a single layer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ETFE film 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supported by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cables 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was used.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b="0" i="0" dirty="0">
                <a:effectLst/>
                <a:latin typeface="Open Sans" panose="020B0606030504020204" pitchFamily="34" charset="0"/>
              </a:rPr>
              <a:t>At the lower edges of the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west side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, near the compression ring, the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Tensotherm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 ™ system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, 2,100m2, an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insulated and translucent tensioned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 membrane system that offers high 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thermal efficiency </a:t>
            </a:r>
            <a:r>
              <a:rPr lang="en-US" sz="2600" b="0" i="0" dirty="0">
                <a:effectLst/>
                <a:latin typeface="Open Sans" panose="020B0606030504020204" pitchFamily="34" charset="0"/>
              </a:rPr>
              <a:t>was incorporated.</a:t>
            </a:r>
          </a:p>
          <a:p>
            <a:pPr algn="just">
              <a:lnSpc>
                <a:spcPct val="90000"/>
              </a:lnSpc>
            </a:pPr>
            <a:endParaRPr lang="en-US" sz="2600" dirty="0"/>
          </a:p>
        </p:txBody>
      </p:sp>
      <p:pic>
        <p:nvPicPr>
          <p:cNvPr id="1030" name="Picture 6" descr="Tensostrutture e grandi coperture in membrana per l'Architettura">
            <a:extLst>
              <a:ext uri="{FF2B5EF4-FFF2-40B4-BE49-F238E27FC236}">
                <a16:creationId xmlns:a16="http://schemas.microsoft.com/office/drawing/2014/main" id="{24E9861C-0DA8-4F48-873E-EF88BB0FA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r="13253" b="2"/>
          <a:stretch/>
        </p:blipFill>
        <p:spPr bwMode="auto">
          <a:xfrm>
            <a:off x="8452968" y="3681463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nsotherm | Commercial Fabrics | Tensile Membrane | MakMax ...">
            <a:extLst>
              <a:ext uri="{FF2B5EF4-FFF2-40B4-BE49-F238E27FC236}">
                <a16:creationId xmlns:a16="http://schemas.microsoft.com/office/drawing/2014/main" id="{759B7470-BF8A-6340-BEB8-A8C5BB4AB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" r="4" b="4"/>
          <a:stretch/>
        </p:blipFill>
        <p:spPr bwMode="auto">
          <a:xfrm>
            <a:off x="7170106" y="2080246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ull">
            <a:extLst>
              <a:ext uri="{FF2B5EF4-FFF2-40B4-BE49-F238E27FC236}">
                <a16:creationId xmlns:a16="http://schemas.microsoft.com/office/drawing/2014/main" id="{5E0FA6C1-8EA5-F24E-89ED-A875B7A9B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5" r="9951" b="-1"/>
          <a:stretch/>
        </p:blipFill>
        <p:spPr bwMode="auto">
          <a:xfrm>
            <a:off x="8801100" y="-3"/>
            <a:ext cx="3399800" cy="2625267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33984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_2SEEDS">
      <a:dk1>
        <a:srgbClr val="000000"/>
      </a:dk1>
      <a:lt1>
        <a:srgbClr val="FFFFFF"/>
      </a:lt1>
      <a:dk2>
        <a:srgbClr val="243841"/>
      </a:dk2>
      <a:lt2>
        <a:srgbClr val="E8E3E2"/>
      </a:lt2>
      <a:accent1>
        <a:srgbClr val="7AA9B7"/>
      </a:accent1>
      <a:accent2>
        <a:srgbClr val="80A9A1"/>
      </a:accent2>
      <a:accent3>
        <a:srgbClr val="8FA2C3"/>
      </a:accent3>
      <a:accent4>
        <a:srgbClr val="BA7F80"/>
      </a:accent4>
      <a:accent5>
        <a:srgbClr val="BC9B84"/>
      </a:accent5>
      <a:accent6>
        <a:srgbClr val="ABA175"/>
      </a:accent6>
      <a:hlink>
        <a:srgbClr val="AC7465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552</Words>
  <Application>Microsoft Macintosh PowerPoint</Application>
  <PresentationFormat>Widescreen</PresentationFormat>
  <Paragraphs>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Lato</vt:lpstr>
      <vt:lpstr>Open Sans</vt:lpstr>
      <vt:lpstr>Wingdings</vt:lpstr>
      <vt:lpstr>BrushVTI</vt:lpstr>
      <vt:lpstr>khalifa international stadium</vt:lpstr>
      <vt:lpstr>Introduction</vt:lpstr>
      <vt:lpstr>Cooling system</vt:lpstr>
      <vt:lpstr>Cooling system</vt:lpstr>
      <vt:lpstr>Cooling system</vt:lpstr>
      <vt:lpstr>PowerPoint Presentation</vt:lpstr>
      <vt:lpstr>PowerPoint Presentation</vt:lpstr>
      <vt:lpstr>Materials   In the expansion and renovation of its structure, mainly reinforced concrete,  aluminum and steel were used. </vt:lpstr>
      <vt:lpstr>The roof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khalifa international stadium</dc:title>
  <dc:creator>faten Radhwan</dc:creator>
  <cp:lastModifiedBy>faten Radhwan</cp:lastModifiedBy>
  <cp:revision>4</cp:revision>
  <dcterms:created xsi:type="dcterms:W3CDTF">2022-09-26T08:21:44Z</dcterms:created>
  <dcterms:modified xsi:type="dcterms:W3CDTF">2023-10-17T20:12:37Z</dcterms:modified>
</cp:coreProperties>
</file>