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5" r:id="rId4"/>
    <p:sldId id="258" r:id="rId5"/>
    <p:sldId id="270" r:id="rId6"/>
    <p:sldId id="259" r:id="rId7"/>
    <p:sldId id="260" r:id="rId8"/>
    <p:sldId id="267" r:id="rId9"/>
    <p:sldId id="261" r:id="rId10"/>
    <p:sldId id="262" r:id="rId11"/>
    <p:sldId id="266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%d8%a7%d9%84%d8%af%d9%88%d8%a7%d9%81%d8%b9&amp;docid=608008716966036254&amp;mid=C425F75C46ADF556FA37C425F75C46ADF556FA37&amp;view=detail&amp;FORM=VIRE" TargetMode="External"/><Relationship Id="rId2" Type="http://schemas.openxmlformats.org/officeDocument/2006/relationships/hyperlink" Target="http://www.biala.50webs.com/page_know/kn_0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yatok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2667000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latin typeface="ثAli_K_Alwand"/>
                <a:cs typeface="Ali_K_Alwand" pitchFamily="2" charset="-78"/>
              </a:rPr>
              <a:t>Motivations…</a:t>
            </a:r>
            <a:r>
              <a:rPr lang="ar-SA" sz="6000" dirty="0" smtClean="0">
                <a:latin typeface="ثAli_K_Alwand"/>
                <a:cs typeface="Ali_K_Alwand" pitchFamily="2" charset="-78"/>
              </a:rPr>
              <a:t> ثالَنةرةكان ..الدوافع</a:t>
            </a:r>
            <a:endParaRPr lang="en-US" sz="6000" dirty="0">
              <a:latin typeface="ثAli_K_Alwand"/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762000" y="327660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3" y="3629952"/>
            <a:ext cx="8219017" cy="292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143000"/>
            <a:ext cx="8183880" cy="1905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cs typeface="Ali_K_Alwand" pitchFamily="2" charset="-78"/>
              </a:rPr>
              <a:t>ثالَنةرة هةستييةكان ونةستييةكان</a:t>
            </a:r>
            <a:r>
              <a:rPr lang="ar-SA" dirty="0" smtClean="0"/>
              <a:t>..الدوافع الشعورية والاشعورية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6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cs typeface="Ali_K_Alwand" pitchFamily="2" charset="-78"/>
              </a:rPr>
              <a:t>قوتابخانةي </a:t>
            </a:r>
            <a:r>
              <a:rPr lang="ar-SA" dirty="0" smtClean="0">
                <a:cs typeface="Ali_K_Alwand" pitchFamily="2" charset="-78"/>
              </a:rPr>
              <a:t>مروَظايةتي....  </a:t>
            </a:r>
            <a:r>
              <a:rPr lang="ar-SA" dirty="0">
                <a:cs typeface="Ali_K_Alwand" pitchFamily="2" charset="-78"/>
              </a:rPr>
              <a:t>ابراهام ماسلو</a:t>
            </a:r>
            <a:endParaRPr lang="en-US" dirty="0">
              <a:cs typeface="Ali_K_Alwand" pitchFamily="2" charset="-78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5350"/>
            <a:ext cx="4495799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1242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5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ثيَداويستية فسيولوذيةكان.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 ئاسايش ودلَنياي.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ثيداويستي خوَشةويستي.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 ريَزطرتن لة خود.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 زانين وتيَطةيشتن.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 جوانكاريييةكان.</a:t>
            </a:r>
          </a:p>
          <a:p>
            <a:pPr marL="0" indent="0" algn="r">
              <a:buNone/>
            </a:pPr>
            <a:r>
              <a:rPr lang="ar-SA" sz="3200" dirty="0" smtClean="0">
                <a:cs typeface="Ali_K_Alwand" pitchFamily="2" charset="-78"/>
              </a:rPr>
              <a:t>ثيَداويستي بةديهيناني خود.</a:t>
            </a:r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52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1"/>
            <a:ext cx="8229600" cy="5486400"/>
          </a:xfrm>
        </p:spPr>
      </p:pic>
    </p:spTree>
    <p:extLst>
      <p:ext uri="{BB962C8B-B14F-4D97-AF65-F5344CB8AC3E}">
        <p14:creationId xmlns:p14="http://schemas.microsoft.com/office/powerpoint/2010/main" val="102849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https://drive.google.com/file/d/1kSbW9EVikudj1e-OkhkPMzHsw1JVMGvz/view?usp=drivesdk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www.biala.50webs.com/page_know/kn_08.htm</a:t>
            </a:r>
            <a:endParaRPr lang="ar-SA" dirty="0" smtClean="0"/>
          </a:p>
          <a:p>
            <a:r>
              <a:rPr lang="en-US" dirty="0">
                <a:hlinkClick r:id="rId3"/>
              </a:rPr>
              <a:t>https://www.bing.com/videos/search?q=%</a:t>
            </a:r>
            <a:r>
              <a:rPr lang="en-US" dirty="0" smtClean="0">
                <a:hlinkClick r:id="rId3"/>
              </a:rPr>
              <a:t>d8%a7%d9%84%d8%af%d9%88%d8%a7%d9%81%d8%b9&amp;docid=608008716966036254&amp;mid=C425F75C46ADF556FA37C425F75C46ADF556FA37&amp;view=detail&amp;FORM=VIRE</a:t>
            </a:r>
            <a:endParaRPr lang="ar-SA" dirty="0" smtClean="0"/>
          </a:p>
          <a:p>
            <a:r>
              <a:rPr lang="en-US" dirty="0">
                <a:hlinkClick r:id="rId4"/>
              </a:rPr>
              <a:t>https://hyatok.com</a:t>
            </a:r>
            <a:r>
              <a:rPr lang="en-US" dirty="0" smtClean="0">
                <a:hlinkClick r:id="rId4"/>
              </a:rPr>
              <a:t>/</a:t>
            </a:r>
            <a:endParaRPr lang="ar-SA" dirty="0" smtClean="0"/>
          </a:p>
          <a:p>
            <a:r>
              <a:rPr lang="ar-SA" smtClean="0"/>
              <a:t>احمد عزت راجح , اصول علم النفس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432048"/>
          </a:xfrm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cs typeface="Ali_K_Alwand" pitchFamily="2" charset="-78"/>
              </a:rPr>
              <a:t>ثيَناسةي ثالَنةر: حالةتيكي دةرووني جةستةيية، هةلس وكةوت و رةفتار لة باريَكي تايبةتيدا دةجوليَني وئاراستةي دةكات بةرةو ئامانجيَكي دياريكراو.........</a:t>
            </a:r>
            <a:endParaRPr lang="en-US" sz="44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96770"/>
            <a:ext cx="8305800" cy="318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7391400" cy="3962400"/>
          </a:xfrm>
        </p:spPr>
      </p:pic>
    </p:spTree>
    <p:extLst>
      <p:ext uri="{BB962C8B-B14F-4D97-AF65-F5344CB8AC3E}">
        <p14:creationId xmlns:p14="http://schemas.microsoft.com/office/powerpoint/2010/main" val="37883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8183880" cy="1600200"/>
          </a:xfrm>
        </p:spPr>
        <p:txBody>
          <a:bodyPr/>
          <a:lstStyle/>
          <a:p>
            <a:pPr algn="ctr"/>
            <a:r>
              <a:rPr lang="ar-SA" dirty="0" smtClean="0">
                <a:cs typeface="Ali_K_Alwand" pitchFamily="2" charset="-78"/>
              </a:rPr>
              <a:t>فسيولوذييةكان وةكو :  نووستن.. خواردن..تينووبون...مانةوةي جوَر 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65248"/>
          </a:xfrm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cs typeface="Ali_K_Alwand" pitchFamily="2" charset="-78"/>
              </a:rPr>
              <a:t>جوَرةكاني ثالَنةر: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 ثالنةرة بوماوةييةكان يان فسيولوذييةكان</a:t>
            </a:r>
          </a:p>
          <a:p>
            <a:pPr marL="0" indent="0" algn="r">
              <a:buNone/>
            </a:pPr>
            <a:r>
              <a:rPr lang="ar-SA" sz="4400" dirty="0" smtClean="0">
                <a:cs typeface="Ali_K_Alwand" pitchFamily="2" charset="-78"/>
              </a:rPr>
              <a:t>  ثالنةرة وةرطيراوةكان (الدوافع المكتسبة)</a:t>
            </a:r>
            <a:endParaRPr lang="en-US" sz="4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55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6901656" cy="5181600"/>
          </a:xfrm>
        </p:spPr>
      </p:pic>
    </p:spTree>
    <p:extLst>
      <p:ext uri="{BB962C8B-B14F-4D97-AF65-F5344CB8AC3E}">
        <p14:creationId xmlns:p14="http://schemas.microsoft.com/office/powerpoint/2010/main" val="323344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657600"/>
            <a:ext cx="8183880" cy="2377440"/>
          </a:xfrm>
        </p:spPr>
        <p:txBody>
          <a:bodyPr>
            <a:normAutofit/>
          </a:bodyPr>
          <a:lstStyle/>
          <a:p>
            <a:pPr algn="r"/>
            <a:r>
              <a:rPr lang="ar-SA" sz="3200" dirty="0" smtClean="0">
                <a:cs typeface="Ali_K_Alwand" pitchFamily="2" charset="-78"/>
              </a:rPr>
              <a:t>وةكو لاساي كردنةوة ...ومولَكدارى ...وئاستي خواست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dirty="0" smtClean="0">
                <a:cs typeface="Ali_K_Alwand" pitchFamily="2" charset="-78"/>
              </a:rPr>
              <a:t>ثالنةرة وةرطيراوةكان دابةش دةبنة سةر: 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  يةكةم: ثالنةرة كوَمةلايةتية طشتيةكان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 دووةم: ثالنةرةكوَمةلايتية شارستانيةكان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سيَيةم: ثالَنةرةكوَمةلايتية تاكيةكان</a:t>
            </a:r>
            <a:endParaRPr lang="en-US" sz="4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80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09600" y="381000"/>
            <a:ext cx="8183880" cy="990600"/>
          </a:xfrm>
        </p:spPr>
        <p:txBody>
          <a:bodyPr/>
          <a:lstStyle/>
          <a:p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98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 smtClean="0">
                <a:cs typeface="Ali_K_Alwand" pitchFamily="2" charset="-78"/>
              </a:rPr>
              <a:t>      نيشانةي ثالَنةرة بوَماوةييةكان</a:t>
            </a:r>
            <a:endParaRPr lang="en-US" sz="4800" dirty="0">
              <a:cs typeface="Ali_K_Alwand" pitchFamily="2" charset="-78"/>
            </a:endParaRPr>
          </a:p>
        </p:txBody>
      </p:sp>
      <p:pic>
        <p:nvPicPr>
          <p:cNvPr id="1026" name="Picture 2" descr="Image result for الدوافع الفطري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7010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cs typeface="Ali_K_Alwand" pitchFamily="2" charset="-78"/>
              </a:rPr>
              <a:t>جوَرةكاني ثالَنةر</a:t>
            </a:r>
            <a:endParaRPr lang="en-US" dirty="0">
              <a:cs typeface="Ali_K_Alwand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086599" cy="4114799"/>
          </a:xfrm>
        </p:spPr>
      </p:pic>
    </p:spTree>
    <p:extLst>
      <p:ext uri="{BB962C8B-B14F-4D97-AF65-F5344CB8AC3E}">
        <p14:creationId xmlns:p14="http://schemas.microsoft.com/office/powerpoint/2010/main" val="41044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SA" dirty="0" smtClean="0"/>
              <a:t>1</a:t>
            </a:r>
            <a:r>
              <a:rPr lang="ar-SA" sz="4400" dirty="0" smtClean="0">
                <a:cs typeface="Ali_K_Alwand" pitchFamily="2" charset="-78"/>
              </a:rPr>
              <a:t>- يةكسةر لةدواي لةدايك بوون بوونيان هةية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2- ووروذينةرةكاني بوَماوةيين وةك طرذبووني طةدة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3- مروَظ لةطةل ئاذةلَة ثيَشكةوتووةكان هاوبةشة 4- ئامانجةكانيان بوَماوةيين وةك برسيتي ئامانجي خواردنة.</a:t>
            </a:r>
          </a:p>
          <a:p>
            <a:pPr algn="r"/>
            <a:r>
              <a:rPr lang="ar-SA" sz="4400" dirty="0" smtClean="0">
                <a:cs typeface="Ali_K_Alwand" pitchFamily="2" charset="-78"/>
              </a:rPr>
              <a:t>5- لةنيَوان هةموو مروَظةكاندا هاوبةشة</a:t>
            </a:r>
            <a:endParaRPr lang="en-US" sz="44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206</TotalTime>
  <Words>178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Motivations… ثالَنةرةكان ..الدوافع</vt:lpstr>
      <vt:lpstr>PowerPoint Presentation</vt:lpstr>
      <vt:lpstr>PowerPoint Presentation</vt:lpstr>
      <vt:lpstr>فسيولوذييةكان وةكو :  نووستن.. خواردن..تينووبون...مانةوةي جوَر </vt:lpstr>
      <vt:lpstr>PowerPoint Presentation</vt:lpstr>
      <vt:lpstr>وةكو لاساي كردنةوة ...ومولَكدارى ...وئاستي خواست</vt:lpstr>
      <vt:lpstr> </vt:lpstr>
      <vt:lpstr>جوَرةكاني ثالَنةر</vt:lpstr>
      <vt:lpstr>PowerPoint Presentation</vt:lpstr>
      <vt:lpstr>ثالَنةرة هةستييةكان ونةستييةكان..الدوافع الشعورية والاشعورية</vt:lpstr>
      <vt:lpstr>قوتابخانةي مروَظايةتي....  ابراهام ماسلو</vt:lpstr>
      <vt:lpstr>PowerPoint Presentation</vt:lpstr>
      <vt:lpstr>PowerPoint Presentation</vt:lpstr>
      <vt:lpstr>https://drive.google.com/file/d/1kSbW9EVikudj1e-OkhkPMzHsw1JVMGvz/view?usp=drivesdk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Motivations… ثالَنةرةكان ..الدوافع</dc:title>
  <dc:creator>fenk amjad</dc:creator>
  <cp:lastModifiedBy>Maher</cp:lastModifiedBy>
  <cp:revision>23</cp:revision>
  <dcterms:created xsi:type="dcterms:W3CDTF">2006-08-16T00:00:00Z</dcterms:created>
  <dcterms:modified xsi:type="dcterms:W3CDTF">2020-04-20T08:45:15Z</dcterms:modified>
</cp:coreProperties>
</file>