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875" y="574767"/>
            <a:ext cx="8166159" cy="603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39695"/>
            <a:ext cx="4149044" cy="713893"/>
          </a:xfrm>
        </p:spPr>
        <p:txBody>
          <a:bodyPr/>
          <a:lstStyle/>
          <a:p>
            <a:r>
              <a:rPr lang="en-US" dirty="0" smtClean="0"/>
              <a:t>Chapter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95452"/>
            <a:ext cx="6461171" cy="754971"/>
          </a:xfrm>
        </p:spPr>
        <p:txBody>
          <a:bodyPr/>
          <a:lstStyle/>
          <a:p>
            <a:r>
              <a:rPr lang="en-US" dirty="0"/>
              <a:t>INTRODUCTION TO PROGRAMMING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24" y="1792287"/>
            <a:ext cx="9766109" cy="1434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224" y="3226527"/>
            <a:ext cx="6273594" cy="220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447" y="326045"/>
            <a:ext cx="6454911" cy="38284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447" y="4154514"/>
            <a:ext cx="6454911" cy="20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22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729" y="242015"/>
            <a:ext cx="6273594" cy="6001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729" y="996948"/>
            <a:ext cx="6273594" cy="358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546" y="285625"/>
            <a:ext cx="8962386" cy="588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28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2491" y="509452"/>
            <a:ext cx="36567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CHAPTER TWO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1442552" y="1278893"/>
            <a:ext cx="837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PROBLEMS INVOLVING SELECTION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552" y="1648225"/>
            <a:ext cx="7434027" cy="47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9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385" y="247491"/>
            <a:ext cx="8470016" cy="1527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384" y="1774871"/>
            <a:ext cx="8470017" cy="331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17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485" y="418012"/>
            <a:ext cx="391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CHAPTER THREE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6731" y="787344"/>
            <a:ext cx="3379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PROBLEMS INVOLVING LOOPING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637" y="1257742"/>
            <a:ext cx="6382384" cy="536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637" y="1794273"/>
            <a:ext cx="6056012" cy="481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87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884</TotalTime>
  <Words>15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PowerPoint Presentation</vt:lpstr>
      <vt:lpstr>Chapter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basic concepts of constrct a program of your</dc:title>
  <dc:creator>hc</dc:creator>
  <cp:lastModifiedBy>hc</cp:lastModifiedBy>
  <cp:revision>18</cp:revision>
  <dcterms:created xsi:type="dcterms:W3CDTF">2023-05-08T16:59:51Z</dcterms:created>
  <dcterms:modified xsi:type="dcterms:W3CDTF">2023-05-26T05:10:33Z</dcterms:modified>
</cp:coreProperties>
</file>