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320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485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897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088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626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399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594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039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447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519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286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884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338" y="1041513"/>
            <a:ext cx="3727434" cy="17002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9229" y="2741742"/>
            <a:ext cx="6810268" cy="284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4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8484" y="2944021"/>
            <a:ext cx="6418649" cy="7300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8484" y="618519"/>
            <a:ext cx="6418648" cy="2437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8484" y="3687216"/>
            <a:ext cx="6423961" cy="124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52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59" y="590976"/>
            <a:ext cx="7759337" cy="13355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177" y="2106230"/>
            <a:ext cx="8313861" cy="249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296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1" y="520631"/>
            <a:ext cx="9905999" cy="33439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411" y="3864626"/>
            <a:ext cx="9805263" cy="175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129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2" y="618518"/>
            <a:ext cx="7415705" cy="507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62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239695"/>
            <a:ext cx="4149044" cy="713893"/>
          </a:xfrm>
        </p:spPr>
        <p:txBody>
          <a:bodyPr/>
          <a:lstStyle/>
          <a:p>
            <a:r>
              <a:rPr lang="en-US" dirty="0" smtClean="0"/>
              <a:t>Chapter 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995452"/>
            <a:ext cx="6461171" cy="754971"/>
          </a:xfrm>
        </p:spPr>
        <p:txBody>
          <a:bodyPr/>
          <a:lstStyle/>
          <a:p>
            <a:r>
              <a:rPr lang="en-US" dirty="0"/>
              <a:t>The Nature of Probability and Statistics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936" y="1613012"/>
            <a:ext cx="6382383" cy="22864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2581" y="2004044"/>
            <a:ext cx="1921968" cy="1491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8936" y="3886451"/>
            <a:ext cx="6382384" cy="209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96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012" y="236212"/>
            <a:ext cx="7143919" cy="25189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011" y="2755181"/>
            <a:ext cx="7143919" cy="403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229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557" y="133316"/>
            <a:ext cx="6890074" cy="12094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557" y="1342785"/>
            <a:ext cx="6890074" cy="9194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7557" y="2262264"/>
            <a:ext cx="6890074" cy="10928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7557" y="3337981"/>
            <a:ext cx="6890074" cy="108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28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832926" cy="25735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73531"/>
            <a:ext cx="9863685" cy="273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284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499" y="489934"/>
            <a:ext cx="7651608" cy="451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997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5555" y="418011"/>
            <a:ext cx="2103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CHAPTER TWO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85555" y="787343"/>
            <a:ext cx="1739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Organizing Data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207" y="1156675"/>
            <a:ext cx="7107655" cy="397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179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485" y="418012"/>
            <a:ext cx="3918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CHAPTER THREE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485" y="943240"/>
            <a:ext cx="5910958" cy="429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487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305" y="888275"/>
            <a:ext cx="7505492" cy="496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389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1092</TotalTime>
  <Words>14</Words>
  <Application>Microsoft Office PowerPoint</Application>
  <PresentationFormat>Widescreen</PresentationFormat>
  <Paragraphs>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Chapter one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basic concepts of constrct a program of your</dc:title>
  <dc:creator>hc</dc:creator>
  <cp:lastModifiedBy>hc</cp:lastModifiedBy>
  <cp:revision>27</cp:revision>
  <dcterms:created xsi:type="dcterms:W3CDTF">2023-05-08T16:59:51Z</dcterms:created>
  <dcterms:modified xsi:type="dcterms:W3CDTF">2023-05-28T22:39:45Z</dcterms:modified>
</cp:coreProperties>
</file>