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591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098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69532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9767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04909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1606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4481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724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922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114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959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872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733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073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456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5/26/2023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138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5/26/2023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990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485" y="850054"/>
            <a:ext cx="8511518" cy="1618826"/>
          </a:xfrm>
        </p:spPr>
        <p:txBody>
          <a:bodyPr/>
          <a:lstStyle/>
          <a:p>
            <a:pPr algn="ctr"/>
            <a:r>
              <a:rPr lang="en-US" dirty="0" smtClean="0"/>
              <a:t>ORDINARY DIFFERENTIAL EQUATIONS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4776" y="2888239"/>
            <a:ext cx="7766936" cy="1096899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Second Stage- First Course</a:t>
            </a:r>
          </a:p>
          <a:p>
            <a:pPr algn="ctr"/>
            <a:r>
              <a:rPr lang="en-US" b="1" dirty="0" err="1" smtClean="0"/>
              <a:t>Ferman</a:t>
            </a:r>
            <a:r>
              <a:rPr lang="en-US" b="1" dirty="0" smtClean="0"/>
              <a:t> A. Ahmed</a:t>
            </a:r>
            <a:r>
              <a:rPr lang="en-US" b="1" dirty="0"/>
              <a:t> </a:t>
            </a:r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715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4899" y="449355"/>
            <a:ext cx="10099523" cy="5180736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Equation</a:t>
            </a:r>
            <a:r>
              <a:rPr lang="en-US" dirty="0"/>
              <a:t>: Equations describe the relations between the dependent and independent variables. An equal sign "=" is required in every equation. </a:t>
            </a:r>
          </a:p>
          <a:p>
            <a:r>
              <a:rPr lang="en-US" b="1" dirty="0"/>
              <a:t>Differential Equations</a:t>
            </a:r>
            <a:r>
              <a:rPr lang="en-US" dirty="0"/>
              <a:t>: Equations that involve dependent variables and their </a:t>
            </a:r>
            <a:r>
              <a:rPr lang="en-US" i="1" dirty="0"/>
              <a:t>derivatives</a:t>
            </a:r>
            <a:r>
              <a:rPr lang="en-US" dirty="0"/>
              <a:t> with respect to the independent variables are called </a:t>
            </a:r>
            <a:r>
              <a:rPr lang="en-US" i="1" dirty="0"/>
              <a:t>differential</a:t>
            </a:r>
            <a:r>
              <a:rPr lang="en-US" dirty="0"/>
              <a:t> equations. </a:t>
            </a:r>
          </a:p>
          <a:p>
            <a:r>
              <a:rPr lang="en-US" dirty="0"/>
              <a:t> </a:t>
            </a:r>
          </a:p>
          <a:p>
            <a:r>
              <a:rPr lang="en-US" b="1" dirty="0"/>
              <a:t>Differential Equation</a:t>
            </a:r>
            <a:r>
              <a:rPr lang="en-US" dirty="0"/>
              <a:t>:- Is an equation consist algebraic function or non-algebraic function or both of them which contains derivative.  Divide DE. in two types </a:t>
            </a:r>
          </a:p>
          <a:p>
            <a:r>
              <a:rPr lang="en-US" dirty="0"/>
              <a:t>1- Ordinary DEs.  .</a:t>
            </a:r>
          </a:p>
          <a:p>
            <a:r>
              <a:rPr lang="en-US" dirty="0"/>
              <a:t>2- Partial DEs.    </a:t>
            </a:r>
          </a:p>
          <a:p>
            <a:r>
              <a:rPr lang="en-US" dirty="0"/>
              <a:t> </a:t>
            </a:r>
          </a:p>
          <a:p>
            <a:r>
              <a:rPr lang="en-US" b="1" dirty="0"/>
              <a:t>Ordinary Differential Equations</a:t>
            </a:r>
            <a:r>
              <a:rPr lang="en-US" dirty="0"/>
              <a:t>: Differential equations that involve only </a:t>
            </a:r>
            <a:r>
              <a:rPr lang="en-US" i="1" dirty="0"/>
              <a:t>ONE independent variable</a:t>
            </a:r>
            <a:r>
              <a:rPr lang="en-US" dirty="0"/>
              <a:t> are called </a:t>
            </a:r>
            <a:r>
              <a:rPr lang="en-US" i="1" dirty="0"/>
              <a:t>ordinary</a:t>
            </a:r>
            <a:r>
              <a:rPr lang="en-US" dirty="0"/>
              <a:t> differential equations.</a:t>
            </a:r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b="1" dirty="0"/>
              <a:t>Partial Differential Equations</a:t>
            </a:r>
            <a:r>
              <a:rPr lang="en-US" dirty="0"/>
              <a:t>: Differential equations that involve </a:t>
            </a:r>
            <a:r>
              <a:rPr lang="en-US" i="1" dirty="0"/>
              <a:t>two or more independent variables</a:t>
            </a:r>
            <a:r>
              <a:rPr lang="en-US" dirty="0"/>
              <a:t> are called </a:t>
            </a:r>
            <a:r>
              <a:rPr lang="en-US" i="1" dirty="0"/>
              <a:t>partial</a:t>
            </a:r>
            <a:r>
              <a:rPr lang="en-US" dirty="0"/>
              <a:t> differential equations.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2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 </a:t>
            </a:r>
            <a:r>
              <a:rPr lang="en-US" b="1" dirty="0" smtClean="0"/>
              <a:t> </a:t>
            </a:r>
            <a:r>
              <a:rPr lang="en-US" sz="2000" b="1" dirty="0" smtClean="0"/>
              <a:t>Order </a:t>
            </a:r>
            <a:r>
              <a:rPr lang="en-US" sz="2000" b="1" dirty="0"/>
              <a:t>of ODE:-</a:t>
            </a:r>
            <a:r>
              <a:rPr lang="en-US" sz="2000" dirty="0"/>
              <a:t>Is an order of the highest derivative in which occurs.</a:t>
            </a:r>
            <a:br>
              <a:rPr lang="en-US" sz="2000" dirty="0"/>
            </a:br>
            <a:r>
              <a:rPr lang="en-US" sz="2000" b="1" dirty="0"/>
              <a:t>   Degree of ODE:-</a:t>
            </a:r>
            <a:r>
              <a:rPr lang="en-US" sz="2000" dirty="0"/>
              <a:t>Is the highest power of the highest derivative in which occurs. </a:t>
            </a:r>
            <a:br>
              <a:rPr lang="en-US" sz="2000" dirty="0"/>
            </a:br>
            <a:r>
              <a:rPr lang="en-US" sz="2000" dirty="0"/>
              <a:t> </a:t>
            </a:r>
            <a:br>
              <a:rPr lang="en-US" sz="2000" dirty="0"/>
            </a:br>
            <a:r>
              <a:rPr lang="en-US" dirty="0"/>
              <a:t>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Elimination the arbitrary constants (Finding the O.D.E if the G. Solution is Exist)   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dirty="0"/>
              <a:t>1) Differential the G. solution n-times (the number of arbitrary constant =the order of O.D.E) </a:t>
            </a:r>
          </a:p>
          <a:p>
            <a:r>
              <a:rPr lang="en-US" dirty="0"/>
              <a:t>2) We obtain (n+1) of equations. 	</a:t>
            </a:r>
            <a:br>
              <a:rPr lang="en-US" dirty="0"/>
            </a:br>
            <a:r>
              <a:rPr lang="en-US" dirty="0"/>
              <a:t>3) we can solve these equations by simultaneous way (or by determinant way).</a:t>
            </a:r>
          </a:p>
          <a:p>
            <a:r>
              <a:rPr lang="en-US" dirty="0"/>
              <a:t>4) Substituted the value of arbitrary constants in the G. solution, we get  the O.D.E.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877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Three kind of method to solve the problems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pPr lvl="0"/>
            <a:r>
              <a:rPr lang="en-US" b="1" dirty="0"/>
              <a:t>1. Elimination method </a:t>
            </a:r>
            <a:endParaRPr lang="en-US" dirty="0"/>
          </a:p>
          <a:p>
            <a:pPr lvl="0"/>
            <a:r>
              <a:rPr lang="en-US" b="1" dirty="0" smtClean="0"/>
              <a:t>2. Simultaneous </a:t>
            </a:r>
            <a:r>
              <a:rPr lang="en-US" b="1" dirty="0"/>
              <a:t>method </a:t>
            </a:r>
            <a:endParaRPr lang="en-US" dirty="0"/>
          </a:p>
          <a:p>
            <a:r>
              <a:rPr lang="en-US" b="1" dirty="0" smtClean="0"/>
              <a:t>3. determinant </a:t>
            </a:r>
            <a:r>
              <a:rPr lang="en-US" b="1" dirty="0"/>
              <a:t>method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786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7962" y="1141687"/>
            <a:ext cx="8596668" cy="3880773"/>
          </a:xfrm>
        </p:spPr>
        <p:txBody>
          <a:bodyPr/>
          <a:lstStyle/>
          <a:p>
            <a:r>
              <a:rPr lang="en-US" b="1" dirty="0"/>
              <a:t>Chapter Two</a:t>
            </a:r>
            <a:endParaRPr lang="en-US" dirty="0"/>
          </a:p>
          <a:p>
            <a:r>
              <a:rPr lang="en-US" b="1" dirty="0"/>
              <a:t>Methods for Solving the O.D.E in the first order and first degree </a:t>
            </a:r>
            <a:endParaRPr lang="en-US" dirty="0"/>
          </a:p>
          <a:p>
            <a:r>
              <a:rPr lang="en-US" dirty="0"/>
              <a:t>1) Separation variable (separable).</a:t>
            </a:r>
          </a:p>
          <a:p>
            <a:r>
              <a:rPr lang="en-US" dirty="0"/>
              <a:t>2) Substitution method.</a:t>
            </a:r>
          </a:p>
          <a:p>
            <a:r>
              <a:rPr lang="en-US" dirty="0"/>
              <a:t>3) Homogenous D.E.</a:t>
            </a:r>
          </a:p>
          <a:p>
            <a:r>
              <a:rPr lang="en-US" dirty="0"/>
              <a:t>4) Non-homogenous D.E. of linear coefficient.</a:t>
            </a:r>
          </a:p>
          <a:p>
            <a:r>
              <a:rPr lang="en-US" dirty="0"/>
              <a:t>5) Exact D.E.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462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6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7777" y="2011148"/>
            <a:ext cx="9029623" cy="272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091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041" y="611099"/>
            <a:ext cx="7687872" cy="5474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667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732" y="293688"/>
            <a:ext cx="10734010" cy="6274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732" y="1033699"/>
            <a:ext cx="5076897" cy="228253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8732" y="3110490"/>
            <a:ext cx="10588956" cy="636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237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373" y="476520"/>
            <a:ext cx="10625219" cy="3919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97482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180</TotalTime>
  <Words>141</Words>
  <Application>Microsoft Office PowerPoint</Application>
  <PresentationFormat>Widescreen</PresentationFormat>
  <Paragraphs>33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Trebuchet MS</vt:lpstr>
      <vt:lpstr>Wingdings 3</vt:lpstr>
      <vt:lpstr>Facet</vt:lpstr>
      <vt:lpstr>Microsoft Equation 3.0</vt:lpstr>
      <vt:lpstr>ORDINARY DIFFERENTIAL EQUATIONS</vt:lpstr>
      <vt:lpstr>PowerPoint Presentation</vt:lpstr>
      <vt:lpstr>  Order of ODE:-Is an order of the highest derivative in which occurs.    Degree of ODE:-Is the highest power of the highest derivative in which occurs.     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ORDINARY DIFFERENTIAL EQUATIONS</dc:title>
  <dc:creator>hc</dc:creator>
  <cp:lastModifiedBy>hc</cp:lastModifiedBy>
  <cp:revision>3</cp:revision>
  <dcterms:created xsi:type="dcterms:W3CDTF">2023-05-26T08:30:03Z</dcterms:created>
  <dcterms:modified xsi:type="dcterms:W3CDTF">2023-05-26T11:30:31Z</dcterms:modified>
</cp:coreProperties>
</file>