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4630-4327-4E4A-886A-FE649C9F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BE959-18B4-4422-8A39-611FB9C32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3438D-7EE6-45F9-AE64-5FB94F7C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E353E-DAA8-45C4-AD16-80AE14E9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401B1-91FE-4BD5-8278-56EF593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FDF0-C714-4871-A606-71960345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DFA79-A73B-4DD4-AFBE-C5B91CE16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AF279-E3C2-4677-93EF-ACA24E69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41532-4A0D-4CEE-AC17-8D0A6945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04ABD-B28F-4750-B504-B85CF728D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0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72116B-CF41-4DF5-A90F-B06943F88C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DA25A-DDA3-40BB-9425-010197D4F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9FDF5-1960-4E4E-9625-89D96884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FC048-6696-4147-80C4-C1B04171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65FAD-8B21-4024-9FE2-E6A9E62E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D5BA3-33EB-4689-8220-47E36951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09EA5-A0A5-47D2-BABF-A30C16072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2B30F-8B7F-42C9-82FB-1AB5658AD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F479F-D476-4E42-B749-30A0E559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5F118-BD74-48EC-B249-64F7A1D0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D411-631D-4A59-9F19-F056B1CC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1B3F5-B728-4B5A-9374-86DDDB91E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40CA-811B-476B-B003-2EA7DD95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AFAE0-E983-4F8F-A5DC-197C17BB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144D8-B153-4F68-A83A-95572FDA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2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50D0-891E-4163-841C-96BD9C67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F43A-AFCA-461C-87EE-030474895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44707-DD27-49FD-8BB1-7C864CAE9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253B1-E462-4218-8EAB-1180D292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AD08A-A52E-41B0-9E52-7F0A7143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A0032-6830-4270-A61A-5B440911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BE269-7742-4F6A-8381-957ED1F0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AF227-F586-49A5-B10B-107F9EDF7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95174-55C8-44B9-9DF1-ADCFA1381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060471-3E06-49D4-A73D-B23C86DEB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2B59D-F6EE-42BC-AAEF-3D701E0C0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DA98E9-3D91-45B4-8DFB-879FB5F5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C0FEF-33C9-42B1-BDD8-71107470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D71919-546A-4349-BB3C-ABAE0847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6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A742-E5F4-4B85-861F-4F1C8AC60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42DA6-C6D4-4266-B253-2B1C9982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CEE87-8D0D-4E34-BABC-F8B81C8E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24A55-52BD-4C38-95BF-98354755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5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227D5-272E-46EA-950C-6B187645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AE877-13D6-4D41-8569-98FD5582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D8A78-9C42-4991-A9EF-B1303E79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2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76D8-F766-4176-9361-CF10CE8E9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5E81-A791-4522-A165-E9916818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19813-CC2C-497C-BA1F-26BF4CF01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F8635-DF01-49CE-A468-A8C1AEC1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F94F4-D84D-4797-B75F-5FBBCB7A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B14E2-ECAB-41E4-A79D-9753AC84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9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732C5-ECA2-49B6-9AB6-84ABDCFA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82676-FBFB-4028-B9E1-A57667468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A0A39-7431-4BF9-B77E-76EBB2BE1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4E434-F294-466A-9316-5676B2D5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4FE22-D648-40C3-8BD0-8DD8F534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D9AC2-8D64-4B01-A55E-835EF980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6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007259-E4F3-4996-BCA4-8007DADC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A4A3F-82E4-46BB-A0B3-B0A3932C8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9610F-A4DB-4DDD-8BB8-D17FFF812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F43D6-364B-4EEA-9CFB-698C67441DA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F2034-32B1-4E64-908F-EE5D8CCA7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6AB6B-44D3-43A4-9FC9-DADC688B8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8060-36E5-4768-89F3-260F558BB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5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46939-008E-45CA-BA03-CB703E54B0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B2117-FD70-4A91-91FA-901B525116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01625"/>
            <a:ext cx="8825658" cy="1344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KW" dirty="0"/>
              <a:t>العتلات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950464"/>
            <a:ext cx="8825658" cy="157276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KW" sz="6600" dirty="0">
                <a:solidFill>
                  <a:schemeClr val="tx1"/>
                </a:solidFill>
              </a:rPr>
              <a:t>د.فريدون حسن</a:t>
            </a:r>
            <a:endParaRPr lang="ar-EG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4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العتلات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2023-05-28T20:45:01Z</dcterms:created>
  <dcterms:modified xsi:type="dcterms:W3CDTF">2023-05-28T20:45:08Z</dcterms:modified>
</cp:coreProperties>
</file>