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74" r:id="rId4"/>
    <p:sldId id="275" r:id="rId5"/>
    <p:sldId id="276" r:id="rId6"/>
    <p:sldId id="277" r:id="rId7"/>
    <p:sldId id="278" r:id="rId8"/>
    <p:sldId id="267" r:id="rId9"/>
    <p:sldId id="27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71" autoAdjust="0"/>
  </p:normalViewPr>
  <p:slideViewPr>
    <p:cSldViewPr>
      <p:cViewPr varScale="1">
        <p:scale>
          <a:sx n="112" d="100"/>
          <a:sy n="112" d="100"/>
        </p:scale>
        <p:origin x="513" y="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93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6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5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9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2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3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0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5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8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6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5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763000" cy="2209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362200"/>
            <a:ext cx="8686800" cy="4191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lnSpc>
                <a:spcPct val="120000"/>
              </a:lnSpc>
            </a:pPr>
            <a:r>
              <a:rPr lang="ar-IQ" sz="4200" b="1" dirty="0">
                <a:solidFill>
                  <a:schemeClr val="tx1"/>
                </a:solidFill>
              </a:rPr>
              <a:t>زانكۆى سەلاحەددین-كۆلێژى زمان</a:t>
            </a:r>
          </a:p>
          <a:p>
            <a:pPr algn="r" rtl="1">
              <a:lnSpc>
                <a:spcPct val="120000"/>
              </a:lnSpc>
            </a:pPr>
            <a:r>
              <a:rPr lang="ar-IQ" sz="4200" b="1" dirty="0" err="1">
                <a:solidFill>
                  <a:schemeClr val="tx1"/>
                </a:solidFill>
              </a:rPr>
              <a:t>بەشى</a:t>
            </a:r>
            <a:r>
              <a:rPr lang="ar-IQ" sz="4200" b="1" dirty="0">
                <a:solidFill>
                  <a:schemeClr val="tx1"/>
                </a:solidFill>
              </a:rPr>
              <a:t> </a:t>
            </a:r>
            <a:r>
              <a:rPr lang="ar-IQ" sz="4200" b="1" dirty="0" err="1">
                <a:solidFill>
                  <a:schemeClr val="tx1"/>
                </a:solidFill>
              </a:rPr>
              <a:t>زمانى</a:t>
            </a:r>
            <a:r>
              <a:rPr lang="ar-IQ" sz="4200" b="1" dirty="0">
                <a:solidFill>
                  <a:schemeClr val="tx1"/>
                </a:solidFill>
              </a:rPr>
              <a:t> </a:t>
            </a:r>
            <a:r>
              <a:rPr lang="ar-IQ" sz="4200" b="1" dirty="0" err="1">
                <a:solidFill>
                  <a:schemeClr val="tx1"/>
                </a:solidFill>
              </a:rPr>
              <a:t>کوردى</a:t>
            </a:r>
            <a:r>
              <a:rPr lang="ar-IQ" sz="4200" dirty="0">
                <a:solidFill>
                  <a:schemeClr val="tx1"/>
                </a:solidFill>
              </a:rPr>
              <a:t>- </a:t>
            </a:r>
            <a:r>
              <a:rPr lang="ar-IQ" sz="4200" b="1" dirty="0" err="1">
                <a:solidFill>
                  <a:schemeClr val="tx1"/>
                </a:solidFill>
              </a:rPr>
              <a:t>قۆناغی</a:t>
            </a:r>
            <a:r>
              <a:rPr lang="ar-IQ" sz="4200" b="1" dirty="0">
                <a:solidFill>
                  <a:schemeClr val="tx1"/>
                </a:solidFill>
              </a:rPr>
              <a:t> </a:t>
            </a:r>
            <a:r>
              <a:rPr lang="ar-IQ" sz="4200" b="1" dirty="0" err="1">
                <a:solidFill>
                  <a:schemeClr val="tx1"/>
                </a:solidFill>
              </a:rPr>
              <a:t>دووەم</a:t>
            </a:r>
            <a:r>
              <a:rPr lang="ar-IQ" sz="4200" dirty="0">
                <a:solidFill>
                  <a:schemeClr val="tx1"/>
                </a:solidFill>
              </a:rPr>
              <a:t> </a:t>
            </a:r>
          </a:p>
          <a:p>
            <a:pPr algn="r" rtl="1">
              <a:lnSpc>
                <a:spcPct val="120000"/>
              </a:lnSpc>
            </a:pPr>
            <a:r>
              <a:rPr lang="ar-IQ" sz="4200" b="1" dirty="0" err="1">
                <a:solidFill>
                  <a:schemeClr val="tx1"/>
                </a:solidFill>
              </a:rPr>
              <a:t>بابەت</a:t>
            </a:r>
            <a:r>
              <a:rPr lang="ar-IQ" sz="4200" b="1" dirty="0">
                <a:solidFill>
                  <a:schemeClr val="tx1"/>
                </a:solidFill>
              </a:rPr>
              <a:t>: </a:t>
            </a:r>
            <a:r>
              <a:rPr lang="ar-IQ" sz="4200" b="1" dirty="0" err="1">
                <a:solidFill>
                  <a:schemeClr val="tx1"/>
                </a:solidFill>
              </a:rPr>
              <a:t>کێشناسی</a:t>
            </a:r>
            <a:r>
              <a:rPr lang="ar-IQ" sz="4200" b="1" dirty="0">
                <a:solidFill>
                  <a:schemeClr val="tx1"/>
                </a:solidFill>
              </a:rPr>
              <a:t>/</a:t>
            </a:r>
            <a:r>
              <a:rPr lang="ar-IQ" sz="4200" b="1" dirty="0" err="1">
                <a:solidFill>
                  <a:schemeClr val="tx1"/>
                </a:solidFill>
              </a:rPr>
              <a:t>کۆرسى</a:t>
            </a:r>
            <a:r>
              <a:rPr lang="ar-IQ" sz="4200" b="1" dirty="0">
                <a:solidFill>
                  <a:schemeClr val="tx1"/>
                </a:solidFill>
              </a:rPr>
              <a:t> </a:t>
            </a:r>
            <a:r>
              <a:rPr lang="ar-IQ" sz="4200" b="1" dirty="0" err="1">
                <a:solidFill>
                  <a:schemeClr val="tx1"/>
                </a:solidFill>
              </a:rPr>
              <a:t>دووەم</a:t>
            </a:r>
            <a:r>
              <a:rPr lang="ar-IQ" sz="4200" b="1" dirty="0">
                <a:solidFill>
                  <a:schemeClr val="tx1"/>
                </a:solidFill>
              </a:rPr>
              <a:t> (</a:t>
            </a:r>
            <a:r>
              <a:rPr lang="ar-IQ" sz="4200" b="1" dirty="0" err="1">
                <a:solidFill>
                  <a:schemeClr val="tx1"/>
                </a:solidFill>
              </a:rPr>
              <a:t>وانەی</a:t>
            </a:r>
            <a:r>
              <a:rPr lang="ar-IQ" sz="4200" b="1" dirty="0">
                <a:solidFill>
                  <a:schemeClr val="tx1"/>
                </a:solidFill>
              </a:rPr>
              <a:t> ٥) </a:t>
            </a:r>
            <a:r>
              <a:rPr lang="ar-IQ" sz="4200" b="1" dirty="0" err="1">
                <a:solidFill>
                  <a:schemeClr val="tx1"/>
                </a:solidFill>
              </a:rPr>
              <a:t>مامۆستا</a:t>
            </a:r>
            <a:r>
              <a:rPr lang="ar-IQ" sz="4200" b="1" dirty="0">
                <a:solidFill>
                  <a:schemeClr val="tx1"/>
                </a:solidFill>
              </a:rPr>
              <a:t>: د. </a:t>
            </a:r>
            <a:r>
              <a:rPr lang="ar-IQ" sz="4200" b="1" dirty="0" err="1">
                <a:solidFill>
                  <a:schemeClr val="tx1"/>
                </a:solidFill>
              </a:rPr>
              <a:t>فرمێسک</a:t>
            </a:r>
            <a:r>
              <a:rPr lang="ar-IQ" sz="4200" b="1" dirty="0">
                <a:solidFill>
                  <a:schemeClr val="tx1"/>
                </a:solidFill>
              </a:rPr>
              <a:t> مصلح محمد</a:t>
            </a:r>
            <a:endParaRPr lang="en-GB" sz="4200" dirty="0">
              <a:solidFill>
                <a:schemeClr val="tx1"/>
              </a:solidFill>
            </a:endParaRPr>
          </a:p>
          <a:p>
            <a:pPr algn="r" rtl="1">
              <a:lnSpc>
                <a:spcPct val="120000"/>
              </a:lnSpc>
            </a:pPr>
            <a:r>
              <a:rPr lang="ar-IQ" sz="4200" b="1" dirty="0" err="1">
                <a:solidFill>
                  <a:schemeClr val="tx1"/>
                </a:solidFill>
              </a:rPr>
              <a:t>ساڵى</a:t>
            </a:r>
            <a:r>
              <a:rPr lang="ar-IQ" sz="4200" b="1" dirty="0">
                <a:solidFill>
                  <a:schemeClr val="tx1"/>
                </a:solidFill>
              </a:rPr>
              <a:t> خوێندن:٢٠٢٣-٢٠٢٤</a:t>
            </a:r>
            <a:endParaRPr lang="en-GB" sz="4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3024"/>
            <a:ext cx="2295613" cy="220297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83025"/>
            <a:ext cx="3124200" cy="220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83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rtl="1">
              <a:lnSpc>
                <a:spcPct val="150000"/>
              </a:lnSpc>
            </a:pPr>
            <a:r>
              <a:rPr lang="en-GB" sz="40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chemeClr val="tx1"/>
                </a:solidFill>
                <a:cs typeface="Ali_K_Samik" pitchFamily="2" charset="-78"/>
              </a:rPr>
              <a:t>بەهىواى</a:t>
            </a:r>
            <a:r>
              <a:rPr lang="ar-IQ" sz="40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chemeClr val="tx1"/>
                </a:solidFill>
                <a:cs typeface="Ali_K_Samik" pitchFamily="2" charset="-78"/>
              </a:rPr>
              <a:t>سوودبىنىنى</a:t>
            </a:r>
            <a:endParaRPr lang="ar-IQ" sz="4000" b="1" dirty="0">
              <a:solidFill>
                <a:schemeClr val="tx1"/>
              </a:solidFill>
              <a:cs typeface="Ali_K_Samik" pitchFamily="2" charset="-78"/>
            </a:endParaRPr>
          </a:p>
          <a:p>
            <a:pPr rtl="1">
              <a:lnSpc>
                <a:spcPct val="150000"/>
              </a:lnSpc>
            </a:pPr>
            <a:r>
              <a:rPr lang="ar-IQ" sz="40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chemeClr val="tx1"/>
                </a:solidFill>
                <a:cs typeface="Ali_K_Samik" pitchFamily="2" charset="-78"/>
              </a:rPr>
              <a:t>هەموولاىەكتان</a:t>
            </a:r>
            <a:endParaRPr lang="ar-IQ" sz="4000" b="1" dirty="0">
              <a:solidFill>
                <a:schemeClr val="tx1"/>
              </a:solidFill>
              <a:cs typeface="Ali_K_Samik" pitchFamily="2" charset="-78"/>
            </a:endParaRPr>
          </a:p>
        </p:txBody>
      </p:sp>
      <p:pic>
        <p:nvPicPr>
          <p:cNvPr id="4" name="Picture 2" descr="C:\Users\FELICIA\AppData\Local\Microsoft\Windows\Temporary Internet Files\Content.IE5\JXJRCKGJ\MC90041602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5791200" cy="450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62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rtl="1">
              <a:lnSpc>
                <a:spcPct val="200000"/>
              </a:lnSpc>
            </a:pPr>
            <a:r>
              <a:rPr lang="ar-IQ" sz="3600" b="1" dirty="0" err="1">
                <a:solidFill>
                  <a:srgbClr val="FF0000"/>
                </a:solidFill>
                <a:cs typeface="Ali_K_Samik" pitchFamily="2" charset="-78"/>
              </a:rPr>
              <a:t>کێشى</a:t>
            </a:r>
            <a:r>
              <a:rPr lang="ar-IQ" sz="3600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FF0000"/>
                </a:solidFill>
                <a:cs typeface="Ali_K_Samik" pitchFamily="2" charset="-78"/>
              </a:rPr>
              <a:t>بڕگەیی</a:t>
            </a:r>
            <a:r>
              <a:rPr lang="ar-IQ" sz="3600" b="1" dirty="0">
                <a:solidFill>
                  <a:srgbClr val="FF0000"/>
                </a:solidFill>
                <a:cs typeface="Ali_K_Samik" pitchFamily="2" charset="-78"/>
              </a:rPr>
              <a:t>: ( </a:t>
            </a:r>
            <a:r>
              <a:rPr lang="ar-IQ" sz="3600" b="1" dirty="0" err="1">
                <a:solidFill>
                  <a:srgbClr val="FF0000"/>
                </a:solidFill>
                <a:cs typeface="Ali_K_Samik" pitchFamily="2" charset="-78"/>
              </a:rPr>
              <a:t>پەنجەیی</a:t>
            </a:r>
            <a:r>
              <a:rPr lang="ar-IQ" sz="3600" b="1" dirty="0">
                <a:solidFill>
                  <a:srgbClr val="FF0000"/>
                </a:solidFill>
                <a:cs typeface="Ali_K_Samik" pitchFamily="2" charset="-78"/>
              </a:rPr>
              <a:t>، </a:t>
            </a:r>
            <a:r>
              <a:rPr lang="ar-IQ" sz="3600" b="1" dirty="0" err="1">
                <a:solidFill>
                  <a:srgbClr val="FF0000"/>
                </a:solidFill>
                <a:cs typeface="Ali_K_Samik" pitchFamily="2" charset="-78"/>
              </a:rPr>
              <a:t>خۆماڵى</a:t>
            </a:r>
            <a:r>
              <a:rPr lang="ar-IQ" sz="3600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FF0000"/>
                </a:solidFill>
                <a:cs typeface="Ali_K_Samik" pitchFamily="2" charset="-78"/>
              </a:rPr>
              <a:t>سیلابى</a:t>
            </a:r>
            <a:r>
              <a:rPr lang="ar-IQ" sz="3600" b="1" dirty="0">
                <a:solidFill>
                  <a:srgbClr val="FF0000"/>
                </a:solidFill>
                <a:cs typeface="Ali_K_Samik" pitchFamily="2" charset="-78"/>
              </a:rPr>
              <a:t>) </a:t>
            </a:r>
          </a:p>
          <a:p>
            <a:pPr rtl="1">
              <a:lnSpc>
                <a:spcPct val="200000"/>
              </a:lnSpc>
            </a:pPr>
            <a:r>
              <a:rPr lang="ar-IQ" sz="3600" dirty="0" err="1">
                <a:solidFill>
                  <a:schemeClr val="tx1"/>
                </a:solidFill>
                <a:cs typeface="Ali_K_Samik" pitchFamily="2" charset="-78"/>
              </a:rPr>
              <a:t>كێشى</a:t>
            </a:r>
            <a:r>
              <a:rPr lang="ar-IQ" sz="36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3600" dirty="0" err="1">
                <a:solidFill>
                  <a:schemeClr val="tx1"/>
                </a:solidFill>
                <a:cs typeface="Ali_K_Samik" pitchFamily="2" charset="-78"/>
              </a:rPr>
              <a:t>ستوونى</a:t>
            </a:r>
            <a:r>
              <a:rPr lang="ar-IQ" sz="3600" dirty="0">
                <a:solidFill>
                  <a:schemeClr val="tx1"/>
                </a:solidFill>
                <a:cs typeface="Ali_K_Samik" pitchFamily="2" charset="-78"/>
              </a:rPr>
              <a:t> ساف:</a:t>
            </a:r>
            <a:endParaRPr lang="en-GB" sz="3600" dirty="0">
              <a:solidFill>
                <a:schemeClr val="tx1"/>
              </a:solidFill>
              <a:cs typeface="Ali_K_Samik" pitchFamily="2" charset="-78"/>
            </a:endParaRPr>
          </a:p>
          <a:p>
            <a:pPr lvl="0" rtl="1">
              <a:lnSpc>
                <a:spcPct val="150000"/>
              </a:lnSpc>
            </a:pPr>
            <a:r>
              <a:rPr lang="ar-IQ" sz="3600" dirty="0">
                <a:solidFill>
                  <a:schemeClr val="tx1"/>
                </a:solidFill>
                <a:cs typeface="Ali_K_Samik" pitchFamily="2" charset="-78"/>
              </a:rPr>
              <a:t>1.سێ </a:t>
            </a:r>
            <a:r>
              <a:rPr lang="ar-IQ" sz="3600" dirty="0" err="1">
                <a:solidFill>
                  <a:schemeClr val="tx1"/>
                </a:solidFill>
                <a:cs typeface="Ali_K_Samik" pitchFamily="2" charset="-78"/>
              </a:rPr>
              <a:t>برگەیى</a:t>
            </a:r>
            <a:endParaRPr lang="ar-IQ" sz="3600" b="1" dirty="0">
              <a:solidFill>
                <a:srgbClr val="FF0000"/>
              </a:solidFill>
              <a:cs typeface="Ali_K_Samik" pitchFamily="2" charset="-78"/>
            </a:endParaRPr>
          </a:p>
          <a:p>
            <a:pPr rtl="1"/>
            <a:r>
              <a:rPr lang="ar-IQ" sz="3600" dirty="0">
                <a:solidFill>
                  <a:srgbClr val="FF0000"/>
                </a:solidFill>
                <a:cs typeface="Ali_K_Samik" pitchFamily="2" charset="-78"/>
              </a:rPr>
              <a:t>ج/ </a:t>
            </a:r>
            <a:r>
              <a:rPr lang="ar-IQ" sz="3600" dirty="0" err="1">
                <a:solidFill>
                  <a:srgbClr val="FF0000"/>
                </a:solidFill>
                <a:cs typeface="Ali_K_Samik" pitchFamily="2" charset="-78"/>
              </a:rPr>
              <a:t>هەشت</a:t>
            </a:r>
            <a:r>
              <a:rPr lang="ar-IQ" sz="3600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3600" dirty="0" err="1">
                <a:solidFill>
                  <a:srgbClr val="FF0000"/>
                </a:solidFill>
                <a:cs typeface="Ali_K_Samik" pitchFamily="2" charset="-78"/>
              </a:rPr>
              <a:t>تەفعیلەیى</a:t>
            </a:r>
            <a:endParaRPr lang="en-GB" sz="3600" dirty="0">
              <a:solidFill>
                <a:srgbClr val="FF0000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endParaRPr lang="en-GB" dirty="0">
              <a:solidFill>
                <a:schemeClr val="tx1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772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200000"/>
              </a:lnSpc>
            </a:pPr>
            <a:r>
              <a:rPr lang="ar-IQ" sz="3600" dirty="0">
                <a:solidFill>
                  <a:srgbClr val="FF0000"/>
                </a:solidFill>
                <a:cs typeface="Ali_K_Samik" pitchFamily="2" charset="-78"/>
              </a:rPr>
              <a:t>ج/ </a:t>
            </a:r>
            <a:r>
              <a:rPr lang="ar-IQ" sz="3600" dirty="0" err="1">
                <a:solidFill>
                  <a:srgbClr val="FF0000"/>
                </a:solidFill>
                <a:cs typeface="Ali_K_Samik" pitchFamily="2" charset="-78"/>
              </a:rPr>
              <a:t>هەشت</a:t>
            </a:r>
            <a:r>
              <a:rPr lang="ar-IQ" sz="3600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3600" dirty="0" err="1">
                <a:solidFill>
                  <a:srgbClr val="FF0000"/>
                </a:solidFill>
                <a:cs typeface="Ali_K_Samik" pitchFamily="2" charset="-78"/>
              </a:rPr>
              <a:t>تەفعیلەیى</a:t>
            </a:r>
            <a:endParaRPr lang="en-GB" sz="3600" dirty="0">
              <a:solidFill>
                <a:srgbClr val="FF0000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نموونە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:</a:t>
            </a:r>
            <a:r>
              <a:rPr lang="ar-IQ" dirty="0"/>
              <a:t>: </a:t>
            </a:r>
            <a:endParaRPr lang="en-GB" dirty="0"/>
          </a:p>
          <a:p>
            <a:pPr algn="r">
              <a:lnSpc>
                <a:spcPct val="200000"/>
              </a:lnSpc>
            </a:pP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بۆ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ىەك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شەو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لاى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دا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ىە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ئەم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دىێ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ىە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ڕىێى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وىێ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لێم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بە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ىا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نى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خۆر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هە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لاێت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سوار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ئە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بم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جىێى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دىێ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لێم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en-GB" sz="2400" dirty="0">
                <a:solidFill>
                  <a:schemeClr val="tx1"/>
                </a:solidFill>
                <a:cs typeface="Ali_K_Samik" pitchFamily="2" charset="-78"/>
              </a:rPr>
              <a:t>	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          3</a:t>
            </a:r>
            <a:r>
              <a:rPr lang="en-GB" sz="2400" dirty="0">
                <a:solidFill>
                  <a:schemeClr val="tx1"/>
                </a:solidFill>
                <a:cs typeface="Ali_K_Samik" pitchFamily="2" charset="-78"/>
              </a:rPr>
              <a:t>	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                           3 </a:t>
            </a:r>
            <a:r>
              <a:rPr lang="en-GB" sz="2400" dirty="0">
                <a:solidFill>
                  <a:schemeClr val="tx1"/>
                </a:solidFill>
                <a:cs typeface="Ali_K_Samik" pitchFamily="2" charset="-78"/>
              </a:rPr>
              <a:t>	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                                3  </a:t>
            </a:r>
            <a:r>
              <a:rPr lang="en-GB" sz="2400" dirty="0">
                <a:solidFill>
                  <a:schemeClr val="tx1"/>
                </a:solidFill>
                <a:cs typeface="Ali_K_Samik" pitchFamily="2" charset="-78"/>
              </a:rPr>
              <a:t>	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3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كىێشى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ستوونى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سافى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3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بڕگەیى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هەشت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تفعیلەیى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endParaRPr lang="en-GB" dirty="0">
              <a:solidFill>
                <a:schemeClr val="tx1"/>
              </a:solidFill>
              <a:cs typeface="Ali_K_Samik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010400" y="3810000"/>
            <a:ext cx="17716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724400" y="3733800"/>
            <a:ext cx="17716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514600" y="3697357"/>
            <a:ext cx="17716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04800" y="3687418"/>
            <a:ext cx="17716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5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lvl="0" algn="r" rtl="1">
              <a:lnSpc>
                <a:spcPct val="200000"/>
              </a:lnSpc>
            </a:pP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2.چوار </a:t>
            </a:r>
            <a:r>
              <a:rPr lang="ar-IQ" dirty="0" err="1">
                <a:solidFill>
                  <a:srgbClr val="FF0000"/>
                </a:solidFill>
                <a:cs typeface="Ali_K_Samik" pitchFamily="2" charset="-78"/>
              </a:rPr>
              <a:t>بڕگەیى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:</a:t>
            </a:r>
            <a:endParaRPr lang="en-GB" dirty="0">
              <a:solidFill>
                <a:srgbClr val="FF0000"/>
              </a:solidFill>
              <a:cs typeface="Ali_K_Samik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أ/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چوار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تفعیلەیى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لە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ذىێر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زەردەى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    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خۆرئاوا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لە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ناو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چىمەنى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  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گوىێ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ئاوا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en-GB" dirty="0">
                <a:solidFill>
                  <a:schemeClr val="tx1"/>
                </a:solidFill>
                <a:cs typeface="Ali_K_Samik" pitchFamily="2" charset="-78"/>
              </a:rPr>
              <a:t>		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          8</a:t>
            </a:r>
            <a:r>
              <a:rPr lang="en-GB" dirty="0">
                <a:solidFill>
                  <a:schemeClr val="tx1"/>
                </a:solidFill>
                <a:cs typeface="Ali_K_Samik" pitchFamily="2" charset="-78"/>
              </a:rPr>
              <a:t>	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            4 </a:t>
            </a:r>
            <a:r>
              <a:rPr lang="en-GB" dirty="0">
                <a:solidFill>
                  <a:schemeClr val="tx1"/>
                </a:solidFill>
                <a:cs typeface="Ali_K_Samik" pitchFamily="2" charset="-78"/>
              </a:rPr>
              <a:t>	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      4    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486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9067800" cy="6477000"/>
          </a:xfrm>
        </p:spPr>
        <p:txBody>
          <a:bodyPr>
            <a:normAutofit lnSpcReduction="10000"/>
          </a:bodyPr>
          <a:lstStyle/>
          <a:p>
            <a:pPr lvl="0" algn="r" rtl="1">
              <a:lnSpc>
                <a:spcPct val="200000"/>
              </a:lnSpc>
            </a:pP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2.چوار </a:t>
            </a:r>
            <a:r>
              <a:rPr lang="ar-IQ" dirty="0" err="1">
                <a:solidFill>
                  <a:srgbClr val="FF0000"/>
                </a:solidFill>
                <a:cs typeface="Ali_K_Samik" pitchFamily="2" charset="-78"/>
              </a:rPr>
              <a:t>بڕگەیى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:</a:t>
            </a:r>
            <a:endParaRPr lang="en-GB" dirty="0">
              <a:solidFill>
                <a:srgbClr val="FF0000"/>
              </a:solidFill>
              <a:cs typeface="Ali_K_Samik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أ/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چوار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تفعیلەیى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تىێبىنى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: 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lvl="0" algn="just" rtl="1">
              <a:lnSpc>
                <a:spcPct val="150000"/>
              </a:lnSpc>
            </a:pP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1.كىێشى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ستوونى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سافى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3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بڕگەیى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: 1-4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تفعیلەیى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, 2-6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تفعلەیى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, 3-8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تفعیلەیى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lvl="0" algn="just" rtl="1">
              <a:lnSpc>
                <a:spcPct val="150000"/>
              </a:lnSpc>
            </a:pP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2.كىێشى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ستوونى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سافى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4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بڕگەیى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: 1-4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تفعیلەیى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, 2-6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تفعلەیى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, 3-8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تفعیلەیى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lvl="0" algn="just" rtl="1">
              <a:lnSpc>
                <a:spcPct val="150000"/>
              </a:lnSpc>
            </a:pP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3.كىێشى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ستوونى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سافى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5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بڕگەیى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: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225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9067800" cy="6477000"/>
          </a:xfrm>
        </p:spPr>
        <p:txBody>
          <a:bodyPr>
            <a:normAutofit lnSpcReduction="10000"/>
          </a:bodyPr>
          <a:lstStyle/>
          <a:p>
            <a:pPr lvl="0" algn="r" rtl="1">
              <a:lnSpc>
                <a:spcPct val="200000"/>
              </a:lnSpc>
            </a:pP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2.چوار </a:t>
            </a:r>
            <a:r>
              <a:rPr lang="ar-IQ" dirty="0" err="1">
                <a:solidFill>
                  <a:srgbClr val="FF0000"/>
                </a:solidFill>
                <a:cs typeface="Ali_K_Samik" pitchFamily="2" charset="-78"/>
              </a:rPr>
              <a:t>بڕگەیى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:</a:t>
            </a:r>
            <a:endParaRPr lang="en-GB" dirty="0">
              <a:solidFill>
                <a:srgbClr val="FF0000"/>
              </a:solidFill>
              <a:cs typeface="Ali_K_Samik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ب/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شەش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تفعیلەیى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:</a:t>
            </a:r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ئەو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سەردەمەى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              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نالێەى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برسىم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                  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دەهاتە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گوىێ</a:t>
            </a:r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چاوم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دەكەوىێت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              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بە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فرمىێسكى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                     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چاوى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ئازار</a:t>
            </a:r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       4  	                                   4	                                  4	                  12</a:t>
            </a:r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كىێشى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ستوونى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سافى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4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بڕگەیى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شەش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تفعیلەیى</a:t>
            </a:r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543800" y="3962400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334000" y="3962400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590800" y="3962400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87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9067800" cy="6477000"/>
          </a:xfrm>
        </p:spPr>
        <p:txBody>
          <a:bodyPr>
            <a:normAutofit lnSpcReduction="10000"/>
          </a:bodyPr>
          <a:lstStyle/>
          <a:p>
            <a:pPr lvl="0" algn="r" rtl="1">
              <a:lnSpc>
                <a:spcPct val="200000"/>
              </a:lnSpc>
            </a:pP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2.چوار </a:t>
            </a:r>
            <a:r>
              <a:rPr lang="ar-IQ" dirty="0" err="1">
                <a:solidFill>
                  <a:srgbClr val="FF0000"/>
                </a:solidFill>
                <a:cs typeface="Ali_K_Samik" pitchFamily="2" charset="-78"/>
              </a:rPr>
              <a:t>بڕگەیى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:</a:t>
            </a:r>
            <a:endParaRPr lang="en-GB" dirty="0">
              <a:solidFill>
                <a:srgbClr val="FF0000"/>
              </a:solidFill>
              <a:cs typeface="Ali_K_Samik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ج/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هەشت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تەفعیلەیى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ڕىێگەم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بدە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داىهىێنم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  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چەپكە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خەمى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پەرچەمى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تۆ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دەروونى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من    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پڕ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لە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عیشقە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خۆم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دەكەم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بە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هاودەمى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تۆ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	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4 	                        4        	        4	                         4                                16      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كىێشى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ستوونى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سافى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4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بڕگەیى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هەشت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تفعیلەیى</a:t>
            </a:r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8001000" y="3505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6096000" y="3478696"/>
            <a:ext cx="1219200" cy="26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4267200" y="3478696"/>
            <a:ext cx="121920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286000" y="3505199"/>
            <a:ext cx="121920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en-GB" sz="36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endParaRPr lang="ar-IQ" sz="3600" b="1" dirty="0">
              <a:solidFill>
                <a:schemeClr val="tx1"/>
              </a:solidFill>
              <a:cs typeface="Ali_K_Samik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IQ" b="1" u="sng" dirty="0" err="1">
                <a:solidFill>
                  <a:schemeClr val="tx1"/>
                </a:solidFill>
                <a:cs typeface="Ali_K_Samik" pitchFamily="2" charset="-78"/>
              </a:rPr>
              <a:t>ئەركى</a:t>
            </a:r>
            <a:r>
              <a:rPr lang="ar-IQ" b="1" u="sng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u="sng" dirty="0" err="1">
                <a:solidFill>
                  <a:schemeClr val="tx1"/>
                </a:solidFill>
                <a:cs typeface="Ali_K_Samik" pitchFamily="2" charset="-78"/>
              </a:rPr>
              <a:t>مالێەوە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: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تۆش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دوو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نموونە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لە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دىوانى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شاعیران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بىێنە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و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پىێى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وانەى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ئەمڕومان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شىكارى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بكە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.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454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algn="just" rtl="1">
              <a:lnSpc>
                <a:spcPct val="200000"/>
              </a:lnSpc>
            </a:pPr>
            <a:r>
              <a:rPr lang="en-GB" sz="36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FF0000"/>
                </a:solidFill>
                <a:cs typeface="Ali_K_Samik" pitchFamily="2" charset="-78"/>
              </a:rPr>
              <a:t>بابەتى</a:t>
            </a:r>
            <a:r>
              <a:rPr lang="ar-IQ" sz="3600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FF0000"/>
                </a:solidFill>
                <a:cs typeface="Ali_K_Samik" pitchFamily="2" charset="-78"/>
              </a:rPr>
              <a:t>وانەى</a:t>
            </a:r>
            <a:r>
              <a:rPr lang="ar-IQ" sz="3600" b="1" dirty="0">
                <a:solidFill>
                  <a:srgbClr val="FF0000"/>
                </a:solidFill>
                <a:cs typeface="Ali_K_Samik" pitchFamily="2" charset="-78"/>
              </a:rPr>
              <a:t> داهاتوو</a:t>
            </a:r>
          </a:p>
          <a:p>
            <a:pPr rtl="1">
              <a:lnSpc>
                <a:spcPct val="200000"/>
              </a:lnSpc>
            </a:pPr>
            <a:r>
              <a:rPr lang="ar-IQ" sz="4000" dirty="0">
                <a:solidFill>
                  <a:srgbClr val="FF0000"/>
                </a:solidFill>
                <a:cs typeface="Ali_K_Samik" pitchFamily="2" charset="-78"/>
              </a:rPr>
              <a:t>3.پىێنج </a:t>
            </a:r>
            <a:r>
              <a:rPr lang="ar-IQ" sz="4000" dirty="0" err="1">
                <a:solidFill>
                  <a:srgbClr val="FF0000"/>
                </a:solidFill>
                <a:cs typeface="Ali_K_Samik" pitchFamily="2" charset="-78"/>
              </a:rPr>
              <a:t>بڕگەیى</a:t>
            </a:r>
            <a:endParaRPr lang="en-GB" sz="4000" dirty="0">
              <a:solidFill>
                <a:srgbClr val="FF0000"/>
              </a:solidFill>
              <a:cs typeface="Ali_K_Samik" pitchFamily="2" charset="-78"/>
            </a:endParaRPr>
          </a:p>
          <a:p>
            <a:pPr algn="just" rtl="1">
              <a:lnSpc>
                <a:spcPct val="200000"/>
              </a:lnSpc>
            </a:pPr>
            <a:endParaRPr lang="en-GB" sz="3600" b="1" dirty="0">
              <a:solidFill>
                <a:srgbClr val="FF0000"/>
              </a:solidFill>
              <a:cs typeface="Ali_K_Samik" pitchFamily="2" charset="-78"/>
            </a:endParaRPr>
          </a:p>
          <a:p>
            <a:pPr rtl="1">
              <a:lnSpc>
                <a:spcPct val="200000"/>
              </a:lnSpc>
            </a:pPr>
            <a:endParaRPr lang="en-GB" dirty="0">
              <a:solidFill>
                <a:schemeClr val="tx1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3258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Words>296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Ali_K_Samik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Higher Education and Scientific Research  Salahaddin University-College of Language, Erbil Department of English  pragmatics </dc:title>
  <dc:creator>Nabaz</dc:creator>
  <cp:lastModifiedBy>Nabaz Hamid</cp:lastModifiedBy>
  <cp:revision>975</cp:revision>
  <dcterms:created xsi:type="dcterms:W3CDTF">2006-08-16T00:00:00Z</dcterms:created>
  <dcterms:modified xsi:type="dcterms:W3CDTF">2024-05-29T19:46:26Z</dcterms:modified>
</cp:coreProperties>
</file>