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74" r:id="rId4"/>
    <p:sldId id="275" r:id="rId5"/>
    <p:sldId id="267" r:id="rId6"/>
    <p:sldId id="27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71" autoAdjust="0"/>
  </p:normalViewPr>
  <p:slideViewPr>
    <p:cSldViewPr>
      <p:cViewPr varScale="1">
        <p:scale>
          <a:sx n="112" d="100"/>
          <a:sy n="112" d="100"/>
        </p:scale>
        <p:origin x="513" y="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93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6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5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9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2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3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0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5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8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6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5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763000" cy="2209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362200"/>
            <a:ext cx="8686800" cy="41910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lnSpc>
                <a:spcPct val="120000"/>
              </a:lnSpc>
            </a:pPr>
            <a:r>
              <a:rPr lang="ar-IQ" sz="4200" b="1" dirty="0">
                <a:solidFill>
                  <a:schemeClr val="tx1"/>
                </a:solidFill>
              </a:rPr>
              <a:t>زانكۆى سەلاحەددین-كۆلێژى زمان</a:t>
            </a:r>
          </a:p>
          <a:p>
            <a:pPr algn="r" rtl="1">
              <a:lnSpc>
                <a:spcPct val="120000"/>
              </a:lnSpc>
            </a:pPr>
            <a:r>
              <a:rPr lang="ar-IQ" sz="4200" b="1" dirty="0">
                <a:solidFill>
                  <a:schemeClr val="tx1"/>
                </a:solidFill>
              </a:rPr>
              <a:t>بەشى </a:t>
            </a:r>
            <a:r>
              <a:rPr lang="ar-IQ" sz="4200" b="1" dirty="0" err="1">
                <a:solidFill>
                  <a:schemeClr val="tx1"/>
                </a:solidFill>
              </a:rPr>
              <a:t>زمانى</a:t>
            </a:r>
            <a:r>
              <a:rPr lang="ar-IQ" sz="4200" b="1" dirty="0">
                <a:solidFill>
                  <a:schemeClr val="tx1"/>
                </a:solidFill>
              </a:rPr>
              <a:t> </a:t>
            </a:r>
            <a:r>
              <a:rPr lang="ar-IQ" sz="4200" b="1" dirty="0" err="1">
                <a:solidFill>
                  <a:schemeClr val="tx1"/>
                </a:solidFill>
              </a:rPr>
              <a:t>کوڕدى</a:t>
            </a:r>
            <a:r>
              <a:rPr lang="ar-IQ" sz="4200" dirty="0">
                <a:solidFill>
                  <a:schemeClr val="tx1"/>
                </a:solidFill>
              </a:rPr>
              <a:t>- </a:t>
            </a:r>
            <a:r>
              <a:rPr lang="ar-IQ" sz="4200" b="1" dirty="0">
                <a:solidFill>
                  <a:schemeClr val="tx1"/>
                </a:solidFill>
              </a:rPr>
              <a:t>قۆناغی دووەم</a:t>
            </a:r>
            <a:r>
              <a:rPr lang="ar-IQ" sz="4200" dirty="0">
                <a:solidFill>
                  <a:schemeClr val="tx1"/>
                </a:solidFill>
              </a:rPr>
              <a:t> </a:t>
            </a:r>
          </a:p>
          <a:p>
            <a:pPr algn="r" rtl="1">
              <a:lnSpc>
                <a:spcPct val="120000"/>
              </a:lnSpc>
            </a:pPr>
            <a:r>
              <a:rPr lang="ar-IQ" sz="4200" b="1" dirty="0">
                <a:solidFill>
                  <a:schemeClr val="tx1"/>
                </a:solidFill>
              </a:rPr>
              <a:t>بابەت: </a:t>
            </a:r>
            <a:r>
              <a:rPr lang="ar-IQ" sz="4200" b="1" dirty="0" err="1">
                <a:solidFill>
                  <a:schemeClr val="tx1"/>
                </a:solidFill>
              </a:rPr>
              <a:t>کێش</a:t>
            </a:r>
            <a:r>
              <a:rPr lang="ar-IQ" sz="4200" b="1" dirty="0">
                <a:solidFill>
                  <a:schemeClr val="tx1"/>
                </a:solidFill>
              </a:rPr>
              <a:t> و </a:t>
            </a:r>
            <a:r>
              <a:rPr lang="ar-IQ" sz="4200" b="1" dirty="0" err="1">
                <a:solidFill>
                  <a:schemeClr val="tx1"/>
                </a:solidFill>
              </a:rPr>
              <a:t>مۆسیقاى</a:t>
            </a:r>
            <a:r>
              <a:rPr lang="ar-IQ" sz="4200" b="1" dirty="0">
                <a:solidFill>
                  <a:schemeClr val="tx1"/>
                </a:solidFill>
              </a:rPr>
              <a:t> </a:t>
            </a:r>
            <a:r>
              <a:rPr lang="ar-IQ" sz="4200" b="1" dirty="0" err="1">
                <a:solidFill>
                  <a:schemeClr val="tx1"/>
                </a:solidFill>
              </a:rPr>
              <a:t>شیعڕ</a:t>
            </a:r>
            <a:r>
              <a:rPr lang="ar-IQ" sz="4200" b="1" dirty="0">
                <a:solidFill>
                  <a:schemeClr val="tx1"/>
                </a:solidFill>
              </a:rPr>
              <a:t>/ </a:t>
            </a:r>
            <a:r>
              <a:rPr lang="ar-IQ" sz="4200" b="1" dirty="0" err="1">
                <a:solidFill>
                  <a:schemeClr val="tx1"/>
                </a:solidFill>
              </a:rPr>
              <a:t>وانەی</a:t>
            </a:r>
            <a:r>
              <a:rPr lang="ar-IQ" sz="4200" b="1" dirty="0">
                <a:solidFill>
                  <a:schemeClr val="tx1"/>
                </a:solidFill>
              </a:rPr>
              <a:t> (٦)</a:t>
            </a:r>
            <a:endParaRPr lang="en-GB" sz="4200" b="1" dirty="0">
              <a:solidFill>
                <a:schemeClr val="tx1"/>
              </a:solidFill>
            </a:endParaRPr>
          </a:p>
          <a:p>
            <a:pPr algn="r" rtl="1">
              <a:lnSpc>
                <a:spcPct val="120000"/>
              </a:lnSpc>
            </a:pPr>
            <a:r>
              <a:rPr lang="ar-IQ" sz="4200" b="1" dirty="0">
                <a:solidFill>
                  <a:schemeClr val="tx1"/>
                </a:solidFill>
              </a:rPr>
              <a:t>مامۆستا: د. </a:t>
            </a:r>
            <a:r>
              <a:rPr lang="ar-IQ" sz="4200" b="1" dirty="0" err="1">
                <a:solidFill>
                  <a:schemeClr val="tx1"/>
                </a:solidFill>
              </a:rPr>
              <a:t>فڕمێسک</a:t>
            </a:r>
            <a:r>
              <a:rPr lang="ar-IQ" sz="4200" b="1" dirty="0">
                <a:solidFill>
                  <a:schemeClr val="tx1"/>
                </a:solidFill>
              </a:rPr>
              <a:t> مصلح محمد</a:t>
            </a:r>
            <a:endParaRPr lang="en-GB" sz="4200" dirty="0">
              <a:solidFill>
                <a:schemeClr val="tx1"/>
              </a:solidFill>
            </a:endParaRPr>
          </a:p>
          <a:p>
            <a:pPr algn="r" rtl="1">
              <a:lnSpc>
                <a:spcPct val="120000"/>
              </a:lnSpc>
            </a:pPr>
            <a:r>
              <a:rPr lang="ar-IQ" sz="4200" b="1" dirty="0">
                <a:solidFill>
                  <a:schemeClr val="tx1"/>
                </a:solidFill>
              </a:rPr>
              <a:t>ساڵى خوێندن:٢٠٢٣-٢٠٢٤</a:t>
            </a:r>
            <a:endParaRPr lang="en-GB" sz="4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3024"/>
            <a:ext cx="2295613" cy="2202976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83025"/>
            <a:ext cx="3124200" cy="220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683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 fontScale="92500"/>
          </a:bodyPr>
          <a:lstStyle/>
          <a:p>
            <a:pPr rtl="1">
              <a:lnSpc>
                <a:spcPct val="200000"/>
              </a:lnSpc>
            </a:pPr>
            <a:r>
              <a:rPr lang="ar-IQ" sz="3600" b="1" dirty="0" err="1">
                <a:solidFill>
                  <a:srgbClr val="FF0000"/>
                </a:solidFill>
                <a:cs typeface="Ali_K_Samik" pitchFamily="2" charset="-78"/>
              </a:rPr>
              <a:t>كێشي</a:t>
            </a:r>
            <a:r>
              <a:rPr lang="ar-IQ" sz="3600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FF0000"/>
                </a:solidFill>
                <a:cs typeface="Ali_K_Samik" pitchFamily="2" charset="-78"/>
              </a:rPr>
              <a:t>بڕگەیى</a:t>
            </a:r>
            <a:r>
              <a:rPr lang="ar-IQ" sz="3600" b="1" dirty="0">
                <a:solidFill>
                  <a:srgbClr val="FF0000"/>
                </a:solidFill>
                <a:cs typeface="Ali_K_Samik" pitchFamily="2" charset="-78"/>
              </a:rPr>
              <a:t> (</a:t>
            </a:r>
            <a:r>
              <a:rPr lang="ar-IQ" sz="3600" b="1" dirty="0" err="1">
                <a:solidFill>
                  <a:srgbClr val="FF0000"/>
                </a:solidFill>
                <a:cs typeface="Ali_K_Samik" pitchFamily="2" charset="-78"/>
              </a:rPr>
              <a:t>پەنجەیى</a:t>
            </a:r>
            <a:r>
              <a:rPr lang="ar-IQ" sz="3600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FF0000"/>
                </a:solidFill>
                <a:cs typeface="Ali_K_Samik" pitchFamily="2" charset="-78"/>
              </a:rPr>
              <a:t>خۆماڵى</a:t>
            </a:r>
            <a:r>
              <a:rPr lang="ar-IQ" sz="3600" b="1" dirty="0">
                <a:solidFill>
                  <a:srgbClr val="FF0000"/>
                </a:solidFill>
                <a:cs typeface="Ali_K_Samik" pitchFamily="2" charset="-78"/>
              </a:rPr>
              <a:t> سيلابي)</a:t>
            </a:r>
            <a:endParaRPr lang="en-GB" sz="3600" dirty="0">
              <a:solidFill>
                <a:srgbClr val="FF0000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GB" sz="2400" dirty="0">
                <a:solidFill>
                  <a:schemeClr val="tx1"/>
                </a:solidFill>
                <a:cs typeface="Ali_K_Sahifa" pitchFamily="2" charset="-78"/>
              </a:rPr>
              <a:t>3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.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پێنج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بڕِگەیى</a:t>
            </a:r>
            <a:endParaRPr lang="en-GB" sz="28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1.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چواڕ</a:t>
            </a:r>
            <a:r>
              <a:rPr lang="ar-IQ" sz="2800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2800" dirty="0" err="1">
                <a:solidFill>
                  <a:schemeClr val="tx1"/>
                </a:solidFill>
                <a:cs typeface="Ali_K_Samik" pitchFamily="2" charset="-78"/>
              </a:rPr>
              <a:t>تفعيلەیى</a:t>
            </a:r>
            <a:endParaRPr lang="en-GB" sz="28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بە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ئاس        ما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نە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وە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                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ئەس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تێ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ڕەم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  دي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وە</a:t>
            </a:r>
            <a:endParaRPr lang="en-GB" sz="24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لە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باخ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چەي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بە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هاڕ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                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گو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لێم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       چ               ني        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وە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	</a:t>
            </a:r>
            <a:endParaRPr lang="en-GB" sz="2400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		5</a:t>
            </a:r>
            <a:r>
              <a:rPr lang="en-GB" sz="2400" dirty="0">
                <a:solidFill>
                  <a:schemeClr val="tx1"/>
                </a:solidFill>
                <a:cs typeface="Ali_K_Samik" pitchFamily="2" charset="-78"/>
              </a:rPr>
              <a:t>                                                                    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	5</a:t>
            </a:r>
            <a:r>
              <a:rPr lang="en-GB" sz="2400" dirty="0">
                <a:solidFill>
                  <a:schemeClr val="tx1"/>
                </a:solidFill>
                <a:cs typeface="Ali_K_Samik" pitchFamily="2" charset="-78"/>
              </a:rPr>
              <a:t>   </a:t>
            </a:r>
          </a:p>
          <a:p>
            <a:pPr algn="l" rtl="1">
              <a:lnSpc>
                <a:spcPct val="150000"/>
              </a:lnSpc>
            </a:pP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10</a:t>
            </a:r>
            <a:endParaRPr lang="en-GB" sz="2400" dirty="0">
              <a:solidFill>
                <a:schemeClr val="tx1"/>
              </a:solidFill>
              <a:cs typeface="Ali_K_Samik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كێشي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ستووني سافي 5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بڕِگەیى</a:t>
            </a:r>
            <a:r>
              <a:rPr lang="ar-IQ" sz="2400" dirty="0">
                <a:solidFill>
                  <a:schemeClr val="tx1"/>
                </a:solidFill>
                <a:cs typeface="Ali_K_Samik" pitchFamily="2" charset="-78"/>
              </a:rPr>
              <a:t> 4 </a:t>
            </a:r>
            <a:r>
              <a:rPr lang="ar-IQ" sz="2400" dirty="0" err="1">
                <a:solidFill>
                  <a:schemeClr val="tx1"/>
                </a:solidFill>
                <a:cs typeface="Ali_K_Samik" pitchFamily="2" charset="-78"/>
              </a:rPr>
              <a:t>تفعيلەیى</a:t>
            </a:r>
            <a:r>
              <a:rPr lang="ar-IQ" dirty="0"/>
              <a:t> 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943600" y="3886200"/>
            <a:ext cx="3048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838200" y="3886200"/>
            <a:ext cx="3048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72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 rtl="1">
              <a:lnSpc>
                <a:spcPct val="150000"/>
              </a:lnSpc>
            </a:pPr>
            <a:r>
              <a:rPr lang="ar-IQ" dirty="0" err="1">
                <a:solidFill>
                  <a:srgbClr val="FF0000"/>
                </a:solidFill>
                <a:cs typeface="Ali_K_Samik" pitchFamily="2" charset="-78"/>
              </a:rPr>
              <a:t>كێشي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rgbClr val="FF0000"/>
                </a:solidFill>
                <a:cs typeface="Ali_K_Samik" pitchFamily="2" charset="-78"/>
              </a:rPr>
              <a:t>خۆمالێي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rgbClr val="FF0000"/>
                </a:solidFill>
                <a:cs typeface="Ali_K_Samik" pitchFamily="2" charset="-78"/>
              </a:rPr>
              <a:t>ستووني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rgbClr val="FF0000"/>
                </a:solidFill>
                <a:cs typeface="Ali_K_Samik" pitchFamily="2" charset="-78"/>
              </a:rPr>
              <a:t>تێكەلاێو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 </a:t>
            </a:r>
            <a:endParaRPr lang="en-GB" dirty="0">
              <a:solidFill>
                <a:srgbClr val="FF0000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أ/ </a:t>
            </a:r>
            <a:r>
              <a:rPr lang="ar-IQ" dirty="0" err="1">
                <a:solidFill>
                  <a:srgbClr val="0070C0"/>
                </a:solidFill>
                <a:cs typeface="Ali_K_Samik" pitchFamily="2" charset="-78"/>
              </a:rPr>
              <a:t>تێكەلاێوي</a:t>
            </a:r>
            <a:r>
              <a:rPr lang="ar-IQ" dirty="0">
                <a:solidFill>
                  <a:srgbClr val="0070C0"/>
                </a:solidFill>
                <a:cs typeface="Ali_K_Samik" pitchFamily="2" charset="-78"/>
              </a:rPr>
              <a:t> 4 </a:t>
            </a:r>
            <a:r>
              <a:rPr lang="ar-IQ" dirty="0" err="1">
                <a:solidFill>
                  <a:srgbClr val="0070C0"/>
                </a:solidFill>
                <a:cs typeface="Ali_K_Samik" pitchFamily="2" charset="-78"/>
              </a:rPr>
              <a:t>بڕِگەیى</a:t>
            </a:r>
            <a:r>
              <a:rPr lang="ar-IQ" dirty="0">
                <a:solidFill>
                  <a:srgbClr val="0070C0"/>
                </a:solidFill>
                <a:cs typeface="Ali_K_Samik" pitchFamily="2" charset="-78"/>
              </a:rPr>
              <a:t>, 3 </a:t>
            </a:r>
            <a:r>
              <a:rPr lang="ar-IQ" dirty="0" err="1">
                <a:solidFill>
                  <a:srgbClr val="0070C0"/>
                </a:solidFill>
                <a:cs typeface="Ali_K_Samik" pitchFamily="2" charset="-78"/>
              </a:rPr>
              <a:t>بڕِگەیى</a:t>
            </a:r>
            <a:endParaRPr lang="en-GB" dirty="0">
              <a:solidFill>
                <a:srgbClr val="0070C0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دا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ڕي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    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گڕ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يان                               بن         ێ            ذي 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ڕِە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  شي        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بە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شاڕ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                           ب       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پۆ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       شي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	4		                                               3	7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بڕِگە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كێشي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ستووني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تێكەلاێوي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4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بڕِگەیى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, 3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بڕِگەیى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endParaRPr lang="en-GB" dirty="0">
              <a:solidFill>
                <a:schemeClr val="tx1"/>
              </a:solidFill>
              <a:cs typeface="Ali_K_Samik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096000" y="3429000"/>
            <a:ext cx="2667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371600" y="3429000"/>
            <a:ext cx="2438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5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IQ" dirty="0">
                <a:solidFill>
                  <a:srgbClr val="0070C0"/>
                </a:solidFill>
                <a:cs typeface="Ali_K_Samik" pitchFamily="2" charset="-78"/>
              </a:rPr>
              <a:t>ب/ 4 </a:t>
            </a:r>
            <a:r>
              <a:rPr lang="ar-IQ" dirty="0" err="1">
                <a:solidFill>
                  <a:srgbClr val="0070C0"/>
                </a:solidFill>
                <a:cs typeface="Ali_K_Samik" pitchFamily="2" charset="-78"/>
              </a:rPr>
              <a:t>بڕِگەیى</a:t>
            </a:r>
            <a:r>
              <a:rPr lang="ar-IQ" dirty="0">
                <a:solidFill>
                  <a:srgbClr val="0070C0"/>
                </a:solidFill>
                <a:cs typeface="Ali_K_Samik" pitchFamily="2" charset="-78"/>
              </a:rPr>
              <a:t>, 3 </a:t>
            </a:r>
            <a:r>
              <a:rPr lang="ar-IQ" dirty="0" err="1">
                <a:solidFill>
                  <a:srgbClr val="0070C0"/>
                </a:solidFill>
                <a:cs typeface="Ali_K_Samik" pitchFamily="2" charset="-78"/>
              </a:rPr>
              <a:t>بڕِگەیى</a:t>
            </a:r>
            <a:endParaRPr lang="ar-IQ" dirty="0">
              <a:solidFill>
                <a:srgbClr val="0070C0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لەگەلێ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ئەوەي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         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دلێ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پەڕۆشي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          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ڕِووي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ئالێیە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دەڕوون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سەوداي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        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لوتكەي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بەڕز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و         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خالێ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خالێیە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marL="514350" indent="-514350" algn="r" rtl="1">
              <a:lnSpc>
                <a:spcPct val="150000"/>
              </a:lnSpc>
              <a:buAutoNum type="arabicPlain" startAt="4"/>
            </a:pP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                                       4	                3	             11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بڕِگە</a:t>
            </a:r>
            <a:endParaRPr lang="ar-IQ" dirty="0">
              <a:solidFill>
                <a:schemeClr val="tx1"/>
              </a:solidFill>
              <a:cs typeface="Ali_K_Samik" pitchFamily="2" charset="-78"/>
            </a:endParaRPr>
          </a:p>
          <a:p>
            <a:pPr marL="514350" indent="-514350" algn="r" rtl="1">
              <a:lnSpc>
                <a:spcPct val="150000"/>
              </a:lnSpc>
              <a:buAutoNum type="arabicPlain" startAt="4"/>
            </a:pPr>
            <a:endParaRPr lang="en-GB" dirty="0">
              <a:solidFill>
                <a:schemeClr val="tx1"/>
              </a:solidFill>
              <a:cs typeface="Ali_K_Samik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كێشي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ستووني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تێكەلاوي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 4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بڕِگەیى</a:t>
            </a:r>
            <a:r>
              <a:rPr lang="ar-IQ" dirty="0">
                <a:solidFill>
                  <a:schemeClr val="tx1"/>
                </a:solidFill>
                <a:cs typeface="Ali_K_Samik" pitchFamily="2" charset="-78"/>
              </a:rPr>
              <a:t>, 3 </a:t>
            </a:r>
            <a:r>
              <a:rPr lang="ar-IQ" dirty="0" err="1">
                <a:solidFill>
                  <a:schemeClr val="tx1"/>
                </a:solidFill>
                <a:cs typeface="Ali_K_Samik" pitchFamily="2" charset="-78"/>
              </a:rPr>
              <a:t>بڕِگەیى</a:t>
            </a:r>
            <a:endParaRPr lang="en-GB" dirty="0">
              <a:solidFill>
                <a:schemeClr val="tx1"/>
              </a:solidFill>
              <a:cs typeface="Ali_K_Samik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162800" y="3465443"/>
            <a:ext cx="16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495800" y="3412434"/>
            <a:ext cx="16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209800" y="3385929"/>
            <a:ext cx="16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86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en-GB" sz="3600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endParaRPr lang="ar-IQ" sz="3600" b="1" dirty="0">
              <a:solidFill>
                <a:schemeClr val="tx1"/>
              </a:solidFill>
              <a:cs typeface="Ali_K_Samik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IQ" b="1" u="sng" dirty="0" err="1">
                <a:solidFill>
                  <a:schemeClr val="tx1"/>
                </a:solidFill>
                <a:cs typeface="Ali_K_Samik" pitchFamily="2" charset="-78"/>
              </a:rPr>
              <a:t>ئەڕكي</a:t>
            </a:r>
            <a:r>
              <a:rPr lang="ar-IQ" b="1" u="sng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u="sng" dirty="0" err="1">
                <a:solidFill>
                  <a:schemeClr val="tx1"/>
                </a:solidFill>
                <a:cs typeface="Ali_K_Samik" pitchFamily="2" charset="-78"/>
              </a:rPr>
              <a:t>مالەوە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: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تۆش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دوو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نموونە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لە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ديواني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شاعيڕان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بێنە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و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پێي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وانەي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ئەمڕۆمان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شيكارى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chemeClr val="tx1"/>
                </a:solidFill>
                <a:cs typeface="Ali_K_Samik" pitchFamily="2" charset="-78"/>
              </a:rPr>
              <a:t>بكە</a:t>
            </a:r>
            <a:r>
              <a:rPr lang="ar-IQ" b="1" dirty="0">
                <a:solidFill>
                  <a:schemeClr val="tx1"/>
                </a:solidFill>
                <a:cs typeface="Ali_K_Samik" pitchFamily="2" charset="-78"/>
              </a:rPr>
              <a:t>.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454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 algn="just" rtl="1">
              <a:lnSpc>
                <a:spcPct val="200000"/>
              </a:lnSpc>
            </a:pPr>
            <a:r>
              <a:rPr lang="en-GB" sz="3600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FF0000"/>
                </a:solidFill>
                <a:cs typeface="Ali_K_Samik" pitchFamily="2" charset="-78"/>
              </a:rPr>
              <a:t>بابەتي</a:t>
            </a:r>
            <a:r>
              <a:rPr lang="ar-IQ" sz="3600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FF0000"/>
                </a:solidFill>
                <a:cs typeface="Ali_K_Samik" pitchFamily="2" charset="-78"/>
              </a:rPr>
              <a:t>وانەي</a:t>
            </a:r>
            <a:r>
              <a:rPr lang="ar-IQ" sz="3600" b="1" dirty="0">
                <a:solidFill>
                  <a:srgbClr val="FF0000"/>
                </a:solidFill>
                <a:cs typeface="Ali_K_Samik" pitchFamily="2" charset="-78"/>
              </a:rPr>
              <a:t> داهاتوو</a:t>
            </a:r>
          </a:p>
          <a:p>
            <a:pPr algn="just" rtl="1"/>
            <a:endParaRPr lang="ar-IQ" sz="3600" b="1" dirty="0">
              <a:solidFill>
                <a:srgbClr val="FF0000"/>
              </a:solidFill>
              <a:cs typeface="Ali_K_Samik" pitchFamily="2" charset="-78"/>
            </a:endParaRPr>
          </a:p>
          <a:p>
            <a:pPr rtl="1"/>
            <a:r>
              <a:rPr lang="ar-IQ" sz="4000" dirty="0">
                <a:solidFill>
                  <a:srgbClr val="FF0000"/>
                </a:solidFill>
                <a:cs typeface="Ali_K_Samik" pitchFamily="2" charset="-78"/>
              </a:rPr>
              <a:t>2.كێشي </a:t>
            </a:r>
            <a:r>
              <a:rPr lang="ar-IQ" sz="4000" dirty="0" err="1">
                <a:solidFill>
                  <a:srgbClr val="FF0000"/>
                </a:solidFill>
                <a:cs typeface="Ali_K_Samik" pitchFamily="2" charset="-78"/>
              </a:rPr>
              <a:t>خۆمالێي</a:t>
            </a:r>
            <a:r>
              <a:rPr lang="ar-IQ" sz="4000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4000" dirty="0" err="1">
                <a:solidFill>
                  <a:srgbClr val="FF0000"/>
                </a:solidFill>
                <a:cs typeface="Ali_K_Samik" pitchFamily="2" charset="-78"/>
              </a:rPr>
              <a:t>تێكەلاوى</a:t>
            </a:r>
            <a:r>
              <a:rPr lang="ar-IQ" sz="4000" dirty="0">
                <a:solidFill>
                  <a:srgbClr val="FF0000"/>
                </a:solidFill>
                <a:cs typeface="Ali_K_Samik" pitchFamily="2" charset="-78"/>
              </a:rPr>
              <a:t> 4 </a:t>
            </a:r>
            <a:r>
              <a:rPr lang="ar-IQ" sz="4000" dirty="0" err="1">
                <a:solidFill>
                  <a:srgbClr val="FF0000"/>
                </a:solidFill>
                <a:cs typeface="Ali_K_Samik" pitchFamily="2" charset="-78"/>
              </a:rPr>
              <a:t>بڕگەیى</a:t>
            </a:r>
            <a:r>
              <a:rPr lang="ar-IQ" sz="4000" dirty="0">
                <a:solidFill>
                  <a:srgbClr val="FF0000"/>
                </a:solidFill>
                <a:cs typeface="Ali_K_Samik" pitchFamily="2" charset="-78"/>
              </a:rPr>
              <a:t> و 5 </a:t>
            </a:r>
            <a:r>
              <a:rPr lang="ar-IQ" sz="4000">
                <a:solidFill>
                  <a:srgbClr val="FF0000"/>
                </a:solidFill>
                <a:cs typeface="Ali_K_Samik" pitchFamily="2" charset="-78"/>
              </a:rPr>
              <a:t>بڕگەیى</a:t>
            </a:r>
            <a:endParaRPr lang="en-GB" sz="4000" dirty="0">
              <a:solidFill>
                <a:srgbClr val="FF0000"/>
              </a:solidFill>
              <a:cs typeface="Ali_K_Samik" pitchFamily="2" charset="-78"/>
            </a:endParaRPr>
          </a:p>
          <a:p>
            <a:pPr algn="just" rtl="1">
              <a:lnSpc>
                <a:spcPct val="200000"/>
              </a:lnSpc>
            </a:pPr>
            <a:endParaRPr lang="en-GB" sz="3600" b="1" dirty="0">
              <a:solidFill>
                <a:srgbClr val="FF0000"/>
              </a:solidFill>
              <a:cs typeface="Ali_K_Samik" pitchFamily="2" charset="-78"/>
            </a:endParaRPr>
          </a:p>
          <a:p>
            <a:pPr rtl="1">
              <a:lnSpc>
                <a:spcPct val="200000"/>
              </a:lnSpc>
            </a:pPr>
            <a:endParaRPr lang="en-GB" dirty="0">
              <a:solidFill>
                <a:schemeClr val="tx1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325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 rtl="1">
              <a:lnSpc>
                <a:spcPct val="150000"/>
              </a:lnSpc>
            </a:pPr>
            <a:r>
              <a:rPr lang="en-GB" sz="4000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chemeClr val="tx1"/>
                </a:solidFill>
                <a:cs typeface="Ali_K_Samik" pitchFamily="2" charset="-78"/>
              </a:rPr>
              <a:t>بەهيواي</a:t>
            </a:r>
            <a:r>
              <a:rPr lang="ar-IQ" sz="4000" b="1" dirty="0">
                <a:solidFill>
                  <a:schemeClr val="tx1"/>
                </a:solidFill>
                <a:cs typeface="Ali_K_Samik" pitchFamily="2" charset="-78"/>
              </a:rPr>
              <a:t> سوودبينيني</a:t>
            </a:r>
          </a:p>
          <a:p>
            <a:pPr rtl="1">
              <a:lnSpc>
                <a:spcPct val="150000"/>
              </a:lnSpc>
            </a:pPr>
            <a:r>
              <a:rPr lang="ar-IQ" sz="4000" b="1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chemeClr val="tx1"/>
                </a:solidFill>
                <a:cs typeface="Ali_K_Samik" pitchFamily="2" charset="-78"/>
              </a:rPr>
              <a:t>هەموولايەكتان</a:t>
            </a:r>
            <a:endParaRPr lang="ar-IQ" sz="4000" b="1" dirty="0">
              <a:solidFill>
                <a:schemeClr val="tx1"/>
              </a:solidFill>
              <a:cs typeface="Ali_K_Samik" pitchFamily="2" charset="-78"/>
            </a:endParaRPr>
          </a:p>
        </p:txBody>
      </p:sp>
      <p:pic>
        <p:nvPicPr>
          <p:cNvPr id="4" name="Picture 2" descr="C:\Users\FELICIA\AppData\Local\Microsoft\Windows\Temporary Internet Files\Content.IE5\JXJRCKGJ\MC90041602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81200"/>
            <a:ext cx="5791200" cy="450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62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1567</TotalTime>
  <Words>197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Ali_K_Sahifa</vt:lpstr>
      <vt:lpstr>Ali_K_Samik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Higher Education and Scientific Research  Salahaddin University-College of Language, Erbil Department of English  pragmatics </dc:title>
  <dc:creator>Nabaz</dc:creator>
  <cp:lastModifiedBy>Nabaz Hamid</cp:lastModifiedBy>
  <cp:revision>980</cp:revision>
  <dcterms:created xsi:type="dcterms:W3CDTF">2006-08-16T00:00:00Z</dcterms:created>
  <dcterms:modified xsi:type="dcterms:W3CDTF">2024-05-29T19:54:15Z</dcterms:modified>
</cp:coreProperties>
</file>