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04FA-994A-49A3-88EE-00B8026357DC}" type="datetimeFigureOut">
              <a:rPr lang="en-US" smtClean="0"/>
              <a:pPr/>
              <a:t>11-May-23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38B40-1506-464B-8C4C-F6C92D167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26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6A42435-4DCE-40F9-980F-725584ED814B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Mohit Ostwal, Asst. Prof., JIET-coed, Jodhpur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94C2-A2F1-41B7-AECD-FF44BF857B75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Mohit Ostwal, Asst. Prof., JIET-coed, Jodhpur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A93EE67-9302-4E4F-B20E-044CC712F33F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Mohit Ostwal, Asst. Prof., JIET-coed, Jodhpur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1533-6796-49D2-93CE-B636BD667573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Mohit Ostwal, Asst. Prof., JIET-coed, Jodhpur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BC7D-5D41-476C-A7DD-7016A1D98802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Mohit Ostwal, Asst. Prof., JIET-coed, Jodhpur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60149C1-CC22-4222-B08A-47E0A4B4C310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Mohit Ostwal, Asst. Prof., JIET-coed, Jodhpur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ED3CF86-FF79-4567-9921-3C759EEB762A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Mohit Ostwal, Asst. Prof., JIET-coed, Jodhpur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5EFE-8BDF-4C37-A113-DFA2BEAD9342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Mohit Ostwal, Asst. Prof., JIET-coed, Jodhpur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FAD9-C75B-4D7A-B2AA-1E0D941ABA9A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Mohit Ostwal, Asst. Prof., JIET-coed, Jodhpur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B78D-FFEC-4D17-8582-A4FECE8F1D7E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Mohit Ostwal, Asst. Prof., JIET-coed, Jodhpur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7A9621B-4049-4A6E-9B3E-DFD614CE1BDC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Mohit Ostwal, Asst. Prof., JIET-coed, Jodhpur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04D958-3E00-4F51-8404-1EC477E19353}" type="datetime1">
              <a:rPr lang="en-US" smtClean="0"/>
              <a:pPr/>
              <a:t>11-May-23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Mohit Ostwal, Asst. Prof., JIET-coed, Jodhpur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72209"/>
            <a:ext cx="7543800" cy="1685191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    </a:t>
            </a:r>
            <a:r>
              <a:rPr lang="en-US" sz="4800" dirty="0" err="1" smtClean="0">
                <a:solidFill>
                  <a:schemeClr val="tx1"/>
                </a:solidFill>
              </a:rPr>
              <a:t>Ultrsonic</a:t>
            </a:r>
            <a:r>
              <a:rPr lang="en-US" sz="4800" dirty="0" smtClean="0">
                <a:solidFill>
                  <a:schemeClr val="tx1"/>
                </a:solidFill>
              </a:rPr>
              <a:t> Machining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838200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304800" y="4267200"/>
            <a:ext cx="88392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Prepared by:			             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Dr</a:t>
            </a:r>
            <a:r>
              <a:rPr lang="en-US" b="1" dirty="0" smtClean="0">
                <a:latin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</a:rPr>
              <a:t>Gawhar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Ibraheem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Khidhir</a:t>
            </a:r>
            <a:endParaRPr lang="en-US" b="1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9-11-2023</a:t>
            </a:r>
            <a:r>
              <a:rPr lang="en-US" b="1" dirty="0" smtClean="0">
                <a:latin typeface="Times New Roman" pitchFamily="18" charset="0"/>
              </a:rPr>
              <a:t>	</a:t>
            </a:r>
            <a:endParaRPr lang="en-US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61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Introduction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Schematic diagram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Working Principle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USM </a:t>
            </a:r>
            <a:r>
              <a:rPr lang="en-US" dirty="0"/>
              <a:t>system </a:t>
            </a:r>
            <a:r>
              <a:rPr lang="en-US" dirty="0" smtClean="0"/>
              <a:t>components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Process parameters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Applications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Advantages &amp; </a:t>
            </a:r>
            <a:r>
              <a:rPr lang="en-US" dirty="0" smtClean="0"/>
              <a:t>disadvantages</a:t>
            </a:r>
          </a:p>
          <a:p>
            <a:pPr marL="514350" indent="-514350">
              <a:buAutoNum type="arabicPeriod"/>
            </a:pPr>
            <a:r>
              <a:rPr lang="en-US" dirty="0" smtClean="0"/>
              <a:t>References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9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472</TotalTime>
  <Words>22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Median</vt:lpstr>
      <vt:lpstr>    Ultrsonic Machining</vt:lpstr>
      <vt:lpstr>Content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Ultrasonic Machining</dc:title>
  <dc:creator>MOHIT</dc:creator>
  <cp:lastModifiedBy>user</cp:lastModifiedBy>
  <cp:revision>103</cp:revision>
  <dcterms:created xsi:type="dcterms:W3CDTF">2006-08-16T00:00:00Z</dcterms:created>
  <dcterms:modified xsi:type="dcterms:W3CDTF">2023-05-11T19:58:28Z</dcterms:modified>
</cp:coreProperties>
</file>