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1"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8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7A0EE8-7314-4469-8723-3C24A575C52A}" type="datetimeFigureOut">
              <a:rPr lang="en-US" smtClean="0"/>
              <a:t>23-May-24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6F62C5-115E-4103-8C76-B30D1698D6CE}" type="slidenum">
              <a:rPr lang="en-US" smtClean="0"/>
              <a:t>‹#›</a:t>
            </a:fld>
            <a:endParaRPr lang="en-US"/>
          </a:p>
        </p:txBody>
      </p:sp>
    </p:spTree>
    <p:extLst>
      <p:ext uri="{BB962C8B-B14F-4D97-AF65-F5344CB8AC3E}">
        <p14:creationId xmlns:p14="http://schemas.microsoft.com/office/powerpoint/2010/main" val="212213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23-May-24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23-May-24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23-May-24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23-May-24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23-May-24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23-May-24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23-May-24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23-May-24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23-May-24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23-May-24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23-May-24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23-May-24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22" r:id="rId1"/>
    <p:sldLayoutId id="2147484123" r:id="rId2"/>
    <p:sldLayoutId id="2147484124" r:id="rId3"/>
    <p:sldLayoutId id="2147484125" r:id="rId4"/>
    <p:sldLayoutId id="2147484126" r:id="rId5"/>
    <p:sldLayoutId id="2147484127" r:id="rId6"/>
    <p:sldLayoutId id="2147484128" r:id="rId7"/>
    <p:sldLayoutId id="2147484129" r:id="rId8"/>
    <p:sldLayoutId id="2147484130" r:id="rId9"/>
    <p:sldLayoutId id="2147484131" r:id="rId10"/>
    <p:sldLayoutId id="2147484132"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a:t>Non-traditional manufacturing</a:t>
            </a:r>
            <a:br>
              <a:rPr lang="en-US" dirty="0"/>
            </a:br>
            <a:r>
              <a:rPr lang="en-US" dirty="0"/>
              <a:t>processes(1)</a:t>
            </a:r>
            <a:br>
              <a:rPr lang="en-US" dirty="0"/>
            </a:br>
            <a:r>
              <a:rPr lang="en-US" dirty="0"/>
              <a:t/>
            </a:r>
            <a:br>
              <a:rPr lang="en-US" dirty="0"/>
            </a:br>
            <a:r>
              <a:rPr lang="en-US" sz="3100" dirty="0"/>
              <a:t>Introduction and ultrasonic Machining</a:t>
            </a:r>
            <a:r>
              <a:rPr lang="en-US" sz="3100" b="1" dirty="0"/>
              <a:t/>
            </a:r>
            <a:br>
              <a:rPr lang="en-US" sz="3100" b="1" dirty="0"/>
            </a:br>
            <a:r>
              <a:rPr lang="en-US" sz="3100" dirty="0"/>
              <a:t> </a:t>
            </a:r>
            <a:endParaRPr lang="en-US" dirty="0"/>
          </a:p>
        </p:txBody>
      </p:sp>
      <p:sp>
        <p:nvSpPr>
          <p:cNvPr id="3" name="Subtitle 2"/>
          <p:cNvSpPr>
            <a:spLocks noGrp="1"/>
          </p:cNvSpPr>
          <p:nvPr>
            <p:ph type="subTitle" idx="1"/>
          </p:nvPr>
        </p:nvSpPr>
        <p:spPr>
          <a:xfrm>
            <a:off x="1393371" y="5562600"/>
            <a:ext cx="7772400" cy="1273628"/>
          </a:xfrm>
        </p:spPr>
        <p:txBody>
          <a:bodyPr>
            <a:normAutofit/>
          </a:bodyPr>
          <a:lstStyle/>
          <a:p>
            <a:r>
              <a:rPr lang="en-US" altLang="en-US" sz="1800" b="1" dirty="0">
                <a:solidFill>
                  <a:schemeClr val="accent2">
                    <a:lumMod val="50000"/>
                  </a:schemeClr>
                </a:solidFill>
                <a:latin typeface="Arial" charset="0"/>
                <a:cs typeface="Arial" charset="0"/>
              </a:rPr>
              <a:t>Lecturer: </a:t>
            </a:r>
            <a:r>
              <a:rPr lang="en-US" altLang="en-US" sz="1800" b="1" dirty="0" err="1">
                <a:solidFill>
                  <a:schemeClr val="accent2">
                    <a:lumMod val="50000"/>
                  </a:schemeClr>
                </a:solidFill>
                <a:latin typeface="Arial" charset="0"/>
                <a:cs typeface="Arial" charset="0"/>
              </a:rPr>
              <a:t>Dr.Gawhar</a:t>
            </a:r>
            <a:r>
              <a:rPr lang="en-US" altLang="en-US" sz="1800" b="1" dirty="0">
                <a:solidFill>
                  <a:schemeClr val="accent2">
                    <a:lumMod val="50000"/>
                  </a:schemeClr>
                </a:solidFill>
                <a:latin typeface="Arial" charset="0"/>
                <a:cs typeface="Arial" charset="0"/>
              </a:rPr>
              <a:t> </a:t>
            </a:r>
            <a:r>
              <a:rPr lang="en-US" altLang="en-US" sz="1800" b="1" dirty="0" err="1">
                <a:solidFill>
                  <a:schemeClr val="accent2">
                    <a:lumMod val="50000"/>
                  </a:schemeClr>
                </a:solidFill>
                <a:latin typeface="Arial" charset="0"/>
                <a:cs typeface="Arial" charset="0"/>
              </a:rPr>
              <a:t>Ibraheem</a:t>
            </a:r>
            <a:r>
              <a:rPr lang="en-US" altLang="en-US" sz="1800" b="1" dirty="0">
                <a:solidFill>
                  <a:schemeClr val="accent2">
                    <a:lumMod val="50000"/>
                  </a:schemeClr>
                </a:solidFill>
                <a:latin typeface="Arial" charset="0"/>
                <a:cs typeface="Arial" charset="0"/>
              </a:rPr>
              <a:t>  </a:t>
            </a:r>
            <a:r>
              <a:rPr lang="en-US" altLang="en-US" sz="1800" b="1" dirty="0" err="1">
                <a:solidFill>
                  <a:schemeClr val="accent2">
                    <a:lumMod val="50000"/>
                  </a:schemeClr>
                </a:solidFill>
                <a:latin typeface="Arial" charset="0"/>
                <a:cs typeface="Arial" charset="0"/>
              </a:rPr>
              <a:t>Khidhir</a:t>
            </a:r>
            <a:r>
              <a:rPr lang="en-US" altLang="en-US" sz="1800" b="1" dirty="0">
                <a:solidFill>
                  <a:schemeClr val="accent2">
                    <a:lumMod val="50000"/>
                  </a:schemeClr>
                </a:solidFill>
                <a:latin typeface="Arial" charset="0"/>
                <a:cs typeface="Arial" charset="0"/>
              </a:rPr>
              <a:t/>
            </a:r>
            <a:br>
              <a:rPr lang="en-US" altLang="en-US" sz="1800" b="1" dirty="0">
                <a:solidFill>
                  <a:schemeClr val="accent2">
                    <a:lumMod val="50000"/>
                  </a:schemeClr>
                </a:solidFill>
                <a:latin typeface="Arial" charset="0"/>
                <a:cs typeface="Arial" charset="0"/>
              </a:rPr>
            </a:br>
            <a:endParaRPr lang="en-US" sz="1800" b="1" dirty="0">
              <a:solidFill>
                <a:schemeClr val="accent2">
                  <a:lumMod val="50000"/>
                </a:schemeClr>
              </a:solidFill>
            </a:endParaRPr>
          </a:p>
          <a:p>
            <a:r>
              <a:rPr lang="en-US" sz="1800" b="1" smtClean="0">
                <a:solidFill>
                  <a:schemeClr val="accent2">
                    <a:lumMod val="50000"/>
                  </a:schemeClr>
                </a:solidFill>
              </a:rPr>
              <a:t>22/9/2023</a:t>
            </a:r>
            <a:endParaRPr lang="en-US" sz="1800" b="1" dirty="0">
              <a:solidFill>
                <a:schemeClr val="accent2">
                  <a:lumMod val="50000"/>
                </a:schemeClr>
              </a:solidFill>
            </a:endParaRPr>
          </a:p>
          <a:p>
            <a:endParaRPr lang="en-US" dirty="0"/>
          </a:p>
        </p:txBody>
      </p:sp>
    </p:spTree>
    <p:extLst>
      <p:ext uri="{BB962C8B-B14F-4D97-AF65-F5344CB8AC3E}">
        <p14:creationId xmlns:p14="http://schemas.microsoft.com/office/powerpoint/2010/main" val="105254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a:solidFill>
            <a:schemeClr val="accent2"/>
          </a:solidFill>
        </p:spPr>
        <p:txBody>
          <a:bodyPr>
            <a:normAutofit/>
          </a:bodyPr>
          <a:lstStyle/>
          <a:p>
            <a:r>
              <a:rPr lang="en-US" dirty="0"/>
              <a:t>material removal processes</a:t>
            </a:r>
          </a:p>
        </p:txBody>
      </p:sp>
      <p:sp>
        <p:nvSpPr>
          <p:cNvPr id="3" name="Content Placeholder 2"/>
          <p:cNvSpPr>
            <a:spLocks noGrp="1"/>
          </p:cNvSpPr>
          <p:nvPr>
            <p:ph idx="1"/>
          </p:nvPr>
        </p:nvSpPr>
        <p:spPr>
          <a:xfrm>
            <a:off x="304800" y="762001"/>
            <a:ext cx="8610600" cy="1981200"/>
          </a:xfrm>
        </p:spPr>
        <p:txBody>
          <a:bodyPr>
            <a:noAutofit/>
          </a:bodyPr>
          <a:lstStyle/>
          <a:p>
            <a:pPr marL="0" indent="0" algn="just">
              <a:buNone/>
            </a:pPr>
            <a:r>
              <a:rPr lang="en-US" sz="1600" dirty="0">
                <a:solidFill>
                  <a:schemeClr val="tx1"/>
                </a:solidFill>
              </a:rPr>
              <a:t>The material removal processes are a family of shaping operations in which excess material is removed from a starting work part so that what remains is the desired final geometry. The ‘‘family tree’’ is shown in Fig.1. The term </a:t>
            </a:r>
            <a:r>
              <a:rPr lang="en-US" sz="1600" b="1" dirty="0">
                <a:solidFill>
                  <a:schemeClr val="tx1"/>
                </a:solidFill>
              </a:rPr>
              <a:t>nontraditional machining refers to this group that removes excess material by various techniques involving mechanical, thermal, electrical, or chemical energy  (or combinations of these energies</a:t>
            </a:r>
            <a:r>
              <a:rPr lang="en-US" sz="1600" dirty="0">
                <a:solidFill>
                  <a:schemeClr val="tx1"/>
                </a:solidFill>
              </a:rPr>
              <a:t>). They do not use a sharp cutting tool in the conventional sense. The nontraditional processes have been developed since World War II largely in response to new and unusual machining requirements that could not be satisfied by conventional methods.</a:t>
            </a:r>
          </a:p>
          <a:p>
            <a:pPr marL="0" indent="0" algn="just">
              <a:buNone/>
            </a:pPr>
            <a:endParaRPr lang="en-US" sz="1600"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0939" t="21920" r="35240" b="30592"/>
          <a:stretch/>
        </p:blipFill>
        <p:spPr bwMode="auto">
          <a:xfrm>
            <a:off x="2749062" y="2590800"/>
            <a:ext cx="6318738"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04800" y="5181600"/>
            <a:ext cx="5943600" cy="923330"/>
          </a:xfrm>
          <a:prstGeom prst="rect">
            <a:avLst/>
          </a:prstGeom>
        </p:spPr>
        <p:txBody>
          <a:bodyPr wrap="square">
            <a:spAutoFit/>
          </a:bodyPr>
          <a:lstStyle/>
          <a:p>
            <a:r>
              <a:rPr lang="en-US" dirty="0"/>
              <a:t>Fig.1 </a:t>
            </a:r>
          </a:p>
          <a:p>
            <a:r>
              <a:rPr lang="en-US" dirty="0"/>
              <a:t>Classification of material</a:t>
            </a:r>
          </a:p>
          <a:p>
            <a:r>
              <a:rPr lang="en-US" dirty="0"/>
              <a:t>removal processes</a:t>
            </a:r>
          </a:p>
        </p:txBody>
      </p:sp>
    </p:spTree>
    <p:extLst>
      <p:ext uri="{BB962C8B-B14F-4D97-AF65-F5344CB8AC3E}">
        <p14:creationId xmlns:p14="http://schemas.microsoft.com/office/powerpoint/2010/main" val="228888131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1116</TotalTime>
  <Words>130</Words>
  <Application>Microsoft Office PowerPoint</Application>
  <PresentationFormat>On-screen Show (4:3)</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Angles</vt:lpstr>
      <vt:lpstr>Non-traditional manufacturing processes(1)  Introduction and ultrasonic Machining  </vt:lpstr>
      <vt:lpstr>material removal processes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nontraditional processes</dc:title>
  <dc:creator>MG</dc:creator>
  <cp:lastModifiedBy>user</cp:lastModifiedBy>
  <cp:revision>160</cp:revision>
  <cp:lastPrinted>2021-02-20T15:27:15Z</cp:lastPrinted>
  <dcterms:created xsi:type="dcterms:W3CDTF">2006-08-16T00:00:00Z</dcterms:created>
  <dcterms:modified xsi:type="dcterms:W3CDTF">2024-05-23T10:22:28Z</dcterms:modified>
</cp:coreProperties>
</file>