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7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13/05/1433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8000" b="1" dirty="0" smtClean="0">
                <a:solidFill>
                  <a:schemeClr val="accent2">
                    <a:lumMod val="50000"/>
                  </a:schemeClr>
                </a:solidFill>
              </a:rPr>
              <a:t>اقتصاديات العمل</a:t>
            </a:r>
            <a:endParaRPr lang="ar-KW" sz="8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57290" y="4929198"/>
            <a:ext cx="6400800" cy="571504"/>
          </a:xfrm>
        </p:spPr>
        <p:txBody>
          <a:bodyPr>
            <a:normAutofit lnSpcReduction="10000"/>
          </a:bodyPr>
          <a:lstStyle/>
          <a:p>
            <a:r>
              <a:rPr lang="ar-IQ" dirty="0" smtClean="0">
                <a:solidFill>
                  <a:schemeClr val="tx2">
                    <a:lumMod val="75000"/>
                  </a:schemeClr>
                </a:solidFill>
                <a:cs typeface="Ali_K_Alwand" pitchFamily="2" charset="-78"/>
              </a:rPr>
              <a:t>م . </a:t>
            </a:r>
            <a:r>
              <a:rPr lang="ar-IQ" dirty="0" err="1" smtClean="0">
                <a:solidFill>
                  <a:schemeClr val="tx2">
                    <a:lumMod val="75000"/>
                  </a:schemeClr>
                </a:solidFill>
                <a:cs typeface="Ali_K_Alwand" pitchFamily="2" charset="-78"/>
              </a:rPr>
              <a:t>طيلان</a:t>
            </a:r>
            <a:r>
              <a:rPr lang="ar-IQ" dirty="0" smtClean="0">
                <a:solidFill>
                  <a:schemeClr val="tx2">
                    <a:lumMod val="75000"/>
                  </a:schemeClr>
                </a:solidFill>
                <a:cs typeface="Ali_K_Alwand" pitchFamily="2" charset="-78"/>
              </a:rPr>
              <a:t> احمد جميل</a:t>
            </a:r>
            <a:endParaRPr lang="ar-KW" dirty="0">
              <a:solidFill>
                <a:schemeClr val="tx2">
                  <a:lumMod val="75000"/>
                </a:schemeClr>
              </a:solidFill>
              <a:cs typeface="Ali_K_Alwand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ar-IQ" b="1" dirty="0" err="1" smtClean="0">
                <a:cs typeface="Ali_K_Alwand" pitchFamily="2" charset="-78"/>
              </a:rPr>
              <a:t>خالَى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هاوسةنطى</a:t>
            </a:r>
            <a:endParaRPr lang="ar-KW" dirty="0">
              <a:cs typeface="Ali_K_Alwand" pitchFamily="2" charset="-78"/>
            </a:endParaRPr>
          </a:p>
        </p:txBody>
      </p:sp>
      <p:grpSp>
        <p:nvGrpSpPr>
          <p:cNvPr id="3073" name="Group 1"/>
          <p:cNvGrpSpPr>
            <a:grpSpLocks noChangeAspect="1"/>
          </p:cNvGrpSpPr>
          <p:nvPr/>
        </p:nvGrpSpPr>
        <p:grpSpPr bwMode="auto">
          <a:xfrm>
            <a:off x="785786" y="1285861"/>
            <a:ext cx="7667643" cy="5000637"/>
            <a:chOff x="1620" y="4320"/>
            <a:chExt cx="8280" cy="5400"/>
          </a:xfrm>
        </p:grpSpPr>
        <p:sp>
          <p:nvSpPr>
            <p:cNvPr id="3074" name="AutoShape 2"/>
            <p:cNvSpPr>
              <a:spLocks noChangeAspect="1" noChangeArrowheads="1"/>
            </p:cNvSpPr>
            <p:nvPr/>
          </p:nvSpPr>
          <p:spPr bwMode="auto">
            <a:xfrm>
              <a:off x="1620" y="4320"/>
              <a:ext cx="8280" cy="54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3075" name="Line 3"/>
            <p:cNvSpPr>
              <a:spLocks noChangeShapeType="1"/>
            </p:cNvSpPr>
            <p:nvPr/>
          </p:nvSpPr>
          <p:spPr bwMode="auto">
            <a:xfrm>
              <a:off x="4757" y="8099"/>
              <a:ext cx="370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3076" name="Line 4"/>
            <p:cNvSpPr>
              <a:spLocks noChangeShapeType="1"/>
            </p:cNvSpPr>
            <p:nvPr/>
          </p:nvSpPr>
          <p:spPr bwMode="auto">
            <a:xfrm flipV="1">
              <a:off x="4735" y="5040"/>
              <a:ext cx="1" cy="30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 flipH="1">
              <a:off x="4770" y="5880"/>
              <a:ext cx="3480" cy="21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3660" y="5580"/>
              <a:ext cx="840" cy="198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IQ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خةرجى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5400" y="9000"/>
              <a:ext cx="2340" cy="54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IQ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بةرهةم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8280" y="6480"/>
              <a:ext cx="540" cy="3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D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7980" y="5760"/>
              <a:ext cx="720" cy="4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4140" y="8010"/>
              <a:ext cx="540" cy="36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0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 flipV="1">
              <a:off x="4680" y="6480"/>
              <a:ext cx="3780" cy="9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5400" y="7200"/>
              <a:ext cx="1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6585" y="6870"/>
              <a:ext cx="1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7560" y="6300"/>
              <a:ext cx="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4860" y="6870"/>
              <a:ext cx="720" cy="4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S1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9" name="Text Box 17"/>
            <p:cNvSpPr txBox="1">
              <a:spLocks noChangeArrowheads="1"/>
            </p:cNvSpPr>
            <p:nvPr/>
          </p:nvSpPr>
          <p:spPr bwMode="auto">
            <a:xfrm>
              <a:off x="7020" y="5940"/>
              <a:ext cx="720" cy="4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S2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6120" y="6480"/>
              <a:ext cx="720" cy="4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E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>
              <a:off x="5175" y="7545"/>
              <a:ext cx="720" cy="3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D1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7380" y="6660"/>
              <a:ext cx="720" cy="3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D2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4860" y="8280"/>
              <a:ext cx="720" cy="3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A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7200" y="8280"/>
              <a:ext cx="720" cy="3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B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6195" y="8280"/>
              <a:ext cx="720" cy="3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C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لةخشتةى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ذمارة</a:t>
            </a:r>
            <a:r>
              <a:rPr lang="ar-IQ" b="1" dirty="0" smtClean="0">
                <a:cs typeface="Ali_K_Alwand" pitchFamily="2" charset="-78"/>
              </a:rPr>
              <a:t> (2) </a:t>
            </a:r>
            <a:r>
              <a:rPr lang="ar-IQ" b="1" dirty="0" err="1" smtClean="0">
                <a:cs typeface="Ali_K_Alwand" pitchFamily="2" charset="-78"/>
              </a:rPr>
              <a:t>دياردةكةويَت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دةطةينة</a:t>
            </a:r>
            <a:r>
              <a:rPr lang="ar-IQ" b="1" dirty="0" smtClean="0">
                <a:cs typeface="Ali_K_Alwand" pitchFamily="2" charset="-78"/>
              </a:rPr>
              <a:t> بارى </a:t>
            </a:r>
            <a:r>
              <a:rPr lang="ar-IQ" b="1" dirty="0" err="1" smtClean="0">
                <a:cs typeface="Ali_K_Alwand" pitchFamily="2" charset="-78"/>
              </a:rPr>
              <a:t>هاوسةنطى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كاتيَك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بةهاى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بةرهةم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دةطاتة</a:t>
            </a:r>
            <a:r>
              <a:rPr lang="ar-IQ" b="1" dirty="0" smtClean="0">
                <a:cs typeface="Ali_K_Alwand" pitchFamily="2" charset="-78"/>
              </a:rPr>
              <a:t> (180) مليون دينار </a:t>
            </a:r>
            <a:r>
              <a:rPr lang="ar-IQ" b="1" dirty="0" err="1" smtClean="0">
                <a:cs typeface="Ali_K_Alwand" pitchFamily="2" charset="-78"/>
              </a:rPr>
              <a:t>و</a:t>
            </a:r>
            <a:r>
              <a:rPr lang="ar-IQ" b="1" dirty="0" smtClean="0">
                <a:cs typeface="Ali_K_Alwand" pitchFamily="2" charset="-78"/>
              </a:rPr>
              <a:t> برِى </a:t>
            </a:r>
            <a:r>
              <a:rPr lang="ar-IQ" b="1" dirty="0" err="1" smtClean="0">
                <a:cs typeface="Ali_K_Alwand" pitchFamily="2" charset="-78"/>
              </a:rPr>
              <a:t>بةكارخستن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دةطاتة</a:t>
            </a:r>
            <a:r>
              <a:rPr lang="ar-IQ" b="1" dirty="0" smtClean="0">
                <a:cs typeface="Ali_K_Alwand" pitchFamily="2" charset="-78"/>
              </a:rPr>
              <a:t> (60)</a:t>
            </a:r>
            <a:r>
              <a:rPr lang="ar-IQ" b="1" dirty="0" err="1" smtClean="0">
                <a:cs typeface="Ali_K_Alwand" pitchFamily="2" charset="-78"/>
              </a:rPr>
              <a:t>هةزار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كريَكار</a:t>
            </a:r>
            <a:r>
              <a:rPr lang="ar-IQ" b="1" dirty="0" smtClean="0">
                <a:cs typeface="Ali_K_Alwand" pitchFamily="2" charset="-78"/>
              </a:rPr>
              <a:t>، </a:t>
            </a:r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جطة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ئاستة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لةهيض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ئاستيَكى</a:t>
            </a:r>
            <a:r>
              <a:rPr lang="ar-IQ" b="1" dirty="0" smtClean="0">
                <a:cs typeface="Ali_K_Alwand" pitchFamily="2" charset="-78"/>
              </a:rPr>
              <a:t> ترى </a:t>
            </a:r>
            <a:r>
              <a:rPr lang="ar-IQ" b="1" dirty="0" err="1" smtClean="0">
                <a:cs typeface="Ali_K_Alwand" pitchFamily="2" charset="-78"/>
              </a:rPr>
              <a:t>داهات</a:t>
            </a:r>
            <a:r>
              <a:rPr lang="ar-IQ" b="1" dirty="0" smtClean="0">
                <a:cs typeface="Ali_K_Alwand" pitchFamily="2" charset="-78"/>
              </a:rPr>
              <a:t> و </a:t>
            </a:r>
            <a:r>
              <a:rPr lang="ar-IQ" b="1" dirty="0" err="1" smtClean="0">
                <a:cs typeface="Ali_K_Alwand" pitchFamily="2" charset="-78"/>
              </a:rPr>
              <a:t>بة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كارخستن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نا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طةينةوة</a:t>
            </a:r>
            <a:r>
              <a:rPr lang="ar-IQ" b="1" dirty="0" smtClean="0">
                <a:cs typeface="Ali_K_Alwand" pitchFamily="2" charset="-78"/>
              </a:rPr>
              <a:t> بارى </a:t>
            </a:r>
            <a:r>
              <a:rPr lang="ar-IQ" b="1" dirty="0" err="1" smtClean="0">
                <a:cs typeface="Ali_K_Alwand" pitchFamily="2" charset="-78"/>
              </a:rPr>
              <a:t>هاوسةنطى</a:t>
            </a:r>
            <a:r>
              <a:rPr lang="ar-IQ" b="1" dirty="0" smtClean="0">
                <a:cs typeface="Ali_K_Alwand" pitchFamily="2" charset="-78"/>
              </a:rPr>
              <a:t>، </a:t>
            </a:r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دةبينين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ئةطةر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بةهاى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بةرهةم</a:t>
            </a:r>
            <a:r>
              <a:rPr lang="ar-IQ" b="1" dirty="0" smtClean="0">
                <a:cs typeface="Ali_K_Alwand" pitchFamily="2" charset="-78"/>
              </a:rPr>
              <a:t> (90)مليون دينار بيَت </a:t>
            </a:r>
            <a:r>
              <a:rPr lang="ar-IQ" b="1" dirty="0" err="1" smtClean="0">
                <a:cs typeface="Ali_K_Alwand" pitchFamily="2" charset="-78"/>
              </a:rPr>
              <a:t>ئةوا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خواستى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طشتى</a:t>
            </a:r>
            <a:r>
              <a:rPr lang="ar-IQ" b="1" dirty="0" smtClean="0">
                <a:cs typeface="Ali_K_Alwand" pitchFamily="2" charset="-78"/>
              </a:rPr>
              <a:t> (120)مليون </a:t>
            </a:r>
            <a:r>
              <a:rPr lang="ar-IQ" b="1" dirty="0" err="1" smtClean="0">
                <a:cs typeface="Ali_K_Alwand" pitchFamily="2" charset="-78"/>
              </a:rPr>
              <a:t>دينارة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واتة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خواست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</a:t>
            </a:r>
            <a:r>
              <a:rPr lang="ar-IQ" b="1" dirty="0" smtClean="0">
                <a:cs typeface="Ali_K_Alwand" pitchFamily="2" charset="-78"/>
              </a:rPr>
              <a:t> بري (30) مليون </a:t>
            </a:r>
            <a:r>
              <a:rPr lang="ar-IQ" b="1" dirty="0" err="1" smtClean="0">
                <a:cs typeface="Ali_K_Alwand" pitchFamily="2" charset="-78"/>
              </a:rPr>
              <a:t>زياترة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بةرهةم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ئةطةر</a:t>
            </a:r>
            <a:r>
              <a:rPr lang="ar-IQ" b="1" dirty="0" smtClean="0">
                <a:cs typeface="Ali_K_Alwand" pitchFamily="2" charset="-78"/>
              </a:rPr>
              <a:t> نرخ </a:t>
            </a:r>
            <a:r>
              <a:rPr lang="ar-IQ" b="1" dirty="0" err="1" smtClean="0">
                <a:cs typeface="Ali_K_Alwand" pitchFamily="2" charset="-78"/>
              </a:rPr>
              <a:t>جيَطيربوو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دةبيَتة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هؤى</a:t>
            </a:r>
            <a:r>
              <a:rPr lang="ar-IQ" b="1" dirty="0" smtClean="0">
                <a:cs typeface="Ali_K_Alwand" pitchFamily="2" charset="-78"/>
              </a:rPr>
              <a:t> زياد </a:t>
            </a:r>
            <a:r>
              <a:rPr lang="ar-IQ" b="1" dirty="0" err="1" smtClean="0">
                <a:cs typeface="Ali_K_Alwand" pitchFamily="2" charset="-78"/>
              </a:rPr>
              <a:t>بوونى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بةرهةم</a:t>
            </a:r>
            <a:r>
              <a:rPr lang="ar-IQ" b="1" dirty="0" smtClean="0">
                <a:cs typeface="Ali_K_Alwand" pitchFamily="2" charset="-78"/>
              </a:rPr>
              <a:t> و </a:t>
            </a:r>
            <a:r>
              <a:rPr lang="ar-IQ" b="1" dirty="0" err="1" smtClean="0">
                <a:cs typeface="Ali_K_Alwand" pitchFamily="2" charset="-78"/>
              </a:rPr>
              <a:t>بةكارخستن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يان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دةرهيَنانى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كالَاى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هةمباركراو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بةهةمان</a:t>
            </a:r>
            <a:r>
              <a:rPr lang="ar-IQ" b="1" dirty="0" smtClean="0">
                <a:cs typeface="Ali_K_Alwand" pitchFamily="2" charset="-78"/>
              </a:rPr>
              <a:t> برِ، </a:t>
            </a:r>
            <a:r>
              <a:rPr lang="ar-IQ" b="1" dirty="0" err="1" smtClean="0">
                <a:cs typeface="Ali_K_Alwand" pitchFamily="2" charset="-78"/>
              </a:rPr>
              <a:t>بةلَام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ئةطةر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بةهاى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بةرهةم</a:t>
            </a:r>
            <a:r>
              <a:rPr lang="ar-IQ" b="1" dirty="0" smtClean="0">
                <a:cs typeface="Ali_K_Alwand" pitchFamily="2" charset="-78"/>
              </a:rPr>
              <a:t> (240) مليون دينار </a:t>
            </a:r>
            <a:r>
              <a:rPr lang="ar-IQ" b="1" dirty="0" err="1" smtClean="0">
                <a:cs typeface="Ali_K_Alwand" pitchFamily="2" charset="-78"/>
              </a:rPr>
              <a:t>بوو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خواست</a:t>
            </a:r>
            <a:r>
              <a:rPr lang="ar-IQ" b="1" dirty="0" smtClean="0">
                <a:cs typeface="Ali_K_Alwand" pitchFamily="2" charset="-78"/>
              </a:rPr>
              <a:t> (200) مليون </a:t>
            </a:r>
            <a:r>
              <a:rPr lang="ar-IQ" b="1" dirty="0" err="1" smtClean="0">
                <a:cs typeface="Ali_K_Alwand" pitchFamily="2" charset="-78"/>
              </a:rPr>
              <a:t>بوو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ئةوا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خستنةرِوو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</a:t>
            </a:r>
            <a:r>
              <a:rPr lang="ar-IQ" b="1" dirty="0" smtClean="0">
                <a:cs typeface="Ali_K_Alwand" pitchFamily="2" charset="-78"/>
              </a:rPr>
              <a:t> برِى (40)مليون دينار </a:t>
            </a:r>
            <a:r>
              <a:rPr lang="ar-IQ" b="1" dirty="0" err="1" smtClean="0">
                <a:cs typeface="Ali_K_Alwand" pitchFamily="2" charset="-78"/>
              </a:rPr>
              <a:t>زياتر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دةبيَت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خواست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بؤية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برِة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كالَاية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هةمباردةكريَت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هؤى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نةبوونى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هيَزى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كرِينى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ثيَويست</a:t>
            </a:r>
            <a:r>
              <a:rPr lang="ar-IQ" b="1" dirty="0" smtClean="0">
                <a:cs typeface="Ali_K_Alwand" pitchFamily="2" charset="-78"/>
              </a:rPr>
              <a:t> بؤ </a:t>
            </a:r>
            <a:r>
              <a:rPr lang="ar-IQ" b="1" dirty="0" err="1" smtClean="0">
                <a:cs typeface="Ali_K_Alwand" pitchFamily="2" charset="-78"/>
              </a:rPr>
              <a:t>ئةم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برِة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كالَاية</a:t>
            </a:r>
            <a:r>
              <a:rPr lang="ar-IQ" b="1" dirty="0" smtClean="0">
                <a:cs typeface="Ali_K_Alwand" pitchFamily="2" charset="-78"/>
              </a:rPr>
              <a:t> .</a:t>
            </a:r>
            <a:endParaRPr lang="ar-KW" dirty="0">
              <a:cs typeface="Ali_K_Alwan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28694"/>
          </a:xfrm>
        </p:spPr>
        <p:txBody>
          <a:bodyPr>
            <a:normAutofit/>
          </a:bodyPr>
          <a:lstStyle/>
          <a:p>
            <a:r>
              <a:rPr lang="ar-IQ" b="1" dirty="0" err="1" smtClean="0">
                <a:cs typeface="Ali_K_Alwand" pitchFamily="2" charset="-78"/>
              </a:rPr>
              <a:t>ئاستى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هاوسةنطى</a:t>
            </a:r>
            <a:endParaRPr lang="ar-KW" dirty="0">
              <a:cs typeface="Ali_K_Alwand" pitchFamily="2" charset="-78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500034" y="1285861"/>
          <a:ext cx="8001056" cy="3840480"/>
        </p:xfrm>
        <a:graphic>
          <a:graphicData uri="http://schemas.openxmlformats.org/drawingml/2006/table">
            <a:tbl>
              <a:tblPr rtl="1"/>
              <a:tblGrid>
                <a:gridCol w="2666430"/>
                <a:gridCol w="2667313"/>
                <a:gridCol w="2667313"/>
              </a:tblGrid>
              <a:tr h="79516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dirty="0" err="1">
                          <a:latin typeface="Times New Roman"/>
                          <a:ea typeface="Times New Roman"/>
                          <a:cs typeface="Ali_K_Traditional"/>
                        </a:rPr>
                        <a:t>بةكارخستن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dirty="0" err="1">
                          <a:latin typeface="Times New Roman"/>
                          <a:ea typeface="Times New Roman"/>
                          <a:cs typeface="Ali_K_Traditional"/>
                        </a:rPr>
                        <a:t>هةزاركريَكار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dirty="0" err="1">
                          <a:latin typeface="Times New Roman"/>
                          <a:ea typeface="Times New Roman"/>
                          <a:cs typeface="Ali_K_Traditional"/>
                        </a:rPr>
                        <a:t>خستنةرِووى</a:t>
                      </a:r>
                      <a:r>
                        <a:rPr lang="ar-IQ" sz="2800" b="1" dirty="0">
                          <a:latin typeface="Times New Roman"/>
                          <a:ea typeface="Times New Roman"/>
                          <a:cs typeface="Ali_K_Traditional"/>
                        </a:rPr>
                        <a:t> </a:t>
                      </a:r>
                      <a:r>
                        <a:rPr lang="ar-IQ" sz="2800" b="1" dirty="0" err="1">
                          <a:latin typeface="Times New Roman"/>
                          <a:ea typeface="Times New Roman"/>
                          <a:cs typeface="Ali_K_Traditional"/>
                        </a:rPr>
                        <a:t>طشتى</a:t>
                      </a:r>
                      <a:r>
                        <a:rPr lang="ar-IQ" sz="2800" b="1" dirty="0">
                          <a:latin typeface="Times New Roman"/>
                          <a:ea typeface="Times New Roman"/>
                          <a:cs typeface="Ali_K_Traditional"/>
                        </a:rPr>
                        <a:t> 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dirty="0">
                          <a:latin typeface="Times New Roman"/>
                          <a:ea typeface="Times New Roman"/>
                          <a:cs typeface="Ali_K_Traditional"/>
                        </a:rPr>
                        <a:t>مليون دينار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>
                          <a:latin typeface="Times New Roman"/>
                          <a:ea typeface="Times New Roman"/>
                          <a:cs typeface="Ali_K_Traditional"/>
                        </a:rPr>
                        <a:t>خواستى طشتى 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>
                          <a:latin typeface="Times New Roman"/>
                          <a:ea typeface="Times New Roman"/>
                          <a:cs typeface="Ali_K_Traditional"/>
                        </a:rPr>
                        <a:t>مليون دينار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8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>
                          <a:latin typeface="Times New Roman"/>
                          <a:ea typeface="Times New Roman"/>
                          <a:cs typeface="Ali_K_Traditional"/>
                        </a:rPr>
                        <a:t>20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>
                          <a:latin typeface="Times New Roman"/>
                          <a:ea typeface="Times New Roman"/>
                          <a:cs typeface="Ali_K_Traditional"/>
                        </a:rPr>
                        <a:t>60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>
                          <a:latin typeface="Times New Roman"/>
                          <a:ea typeface="Times New Roman"/>
                          <a:cs typeface="Ali_K_Traditional"/>
                        </a:rPr>
                        <a:t>100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8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>
                          <a:latin typeface="Times New Roman"/>
                          <a:ea typeface="Times New Roman"/>
                          <a:cs typeface="Ali_K_Traditional"/>
                        </a:rPr>
                        <a:t>30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>
                          <a:latin typeface="Times New Roman"/>
                          <a:ea typeface="Times New Roman"/>
                          <a:cs typeface="Ali_K_Traditional"/>
                        </a:rPr>
                        <a:t>90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>
                          <a:latin typeface="Times New Roman"/>
                          <a:ea typeface="Times New Roman"/>
                          <a:cs typeface="Ali_K_Traditional"/>
                        </a:rPr>
                        <a:t>120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8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>
                          <a:latin typeface="Times New Roman"/>
                          <a:ea typeface="Times New Roman"/>
                          <a:cs typeface="Ali_K_Traditional"/>
                        </a:rPr>
                        <a:t>40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>
                          <a:latin typeface="Times New Roman"/>
                          <a:ea typeface="Times New Roman"/>
                          <a:cs typeface="Ali_K_Traditional"/>
                        </a:rPr>
                        <a:t>112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>
                          <a:latin typeface="Times New Roman"/>
                          <a:ea typeface="Times New Roman"/>
                          <a:cs typeface="Ali_K_Traditional"/>
                        </a:rPr>
                        <a:t>140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8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>
                          <a:latin typeface="Times New Roman"/>
                          <a:ea typeface="Times New Roman"/>
                          <a:cs typeface="Ali_K_Traditional"/>
                        </a:rPr>
                        <a:t>50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>
                          <a:latin typeface="Times New Roman"/>
                          <a:ea typeface="Times New Roman"/>
                          <a:cs typeface="Ali_K_Traditional"/>
                        </a:rPr>
                        <a:t>150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>
                          <a:latin typeface="Times New Roman"/>
                          <a:ea typeface="Times New Roman"/>
                          <a:cs typeface="Ali_K_Traditional"/>
                        </a:rPr>
                        <a:t>160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8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>
                          <a:latin typeface="Times New Roman"/>
                          <a:ea typeface="Times New Roman"/>
                          <a:cs typeface="Ali_K_Traditional"/>
                        </a:rPr>
                        <a:t>60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dirty="0">
                          <a:latin typeface="Times New Roman"/>
                          <a:ea typeface="Times New Roman"/>
                          <a:cs typeface="Ali_K_Traditional"/>
                        </a:rPr>
                        <a:t>180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>
                          <a:latin typeface="Times New Roman"/>
                          <a:ea typeface="Times New Roman"/>
                          <a:cs typeface="Ali_K_Traditional"/>
                        </a:rPr>
                        <a:t>180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39758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>
                          <a:latin typeface="Times New Roman"/>
                          <a:ea typeface="Times New Roman"/>
                          <a:cs typeface="Ali_K_Traditional"/>
                        </a:rPr>
                        <a:t>70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>
                          <a:latin typeface="Times New Roman"/>
                          <a:ea typeface="Times New Roman"/>
                          <a:cs typeface="Ali_K_Traditional"/>
                        </a:rPr>
                        <a:t>210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>
                          <a:latin typeface="Times New Roman"/>
                          <a:ea typeface="Times New Roman"/>
                          <a:cs typeface="Ali_K_Traditional"/>
                        </a:rPr>
                        <a:t>190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23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dirty="0">
                          <a:latin typeface="Times New Roman"/>
                          <a:ea typeface="Times New Roman"/>
                          <a:cs typeface="Ali_K_Traditional"/>
                        </a:rPr>
                        <a:t>80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>
                          <a:latin typeface="Times New Roman"/>
                          <a:ea typeface="Times New Roman"/>
                          <a:cs typeface="Ali_K_Traditional"/>
                        </a:rPr>
                        <a:t>240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800" b="1" dirty="0">
                          <a:latin typeface="Times New Roman"/>
                          <a:ea typeface="Times New Roman"/>
                          <a:cs typeface="Ali_K_Traditional"/>
                        </a:rPr>
                        <a:t>200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5429264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وة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ليَرة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بؤمان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دةردةكةويَت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كة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دروست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بوونى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داهاتى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ثيَويست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بؤ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كرِينى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هةموو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كالَاو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خزمةتطوزارية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بةرهةم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هاتووةكان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كورت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دةهيَنيَت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،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هةروةها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دواكةوتنى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خةرجى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لة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دروست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كردنى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داهات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ئةمةش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ثيَضةوانةى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ياساي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(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ساي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)ة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كة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دةلَيَت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داهات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بةهةمان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خيَرايي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دروست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بوونى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خةرج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دةكريَت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li_K_Traditional" pitchFamily="2" charset="-78"/>
              </a:rPr>
              <a:t> .</a:t>
            </a:r>
            <a:endParaRPr kumimoji="0" lang="ar-IQ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ar-IQ" sz="7100" b="1" dirty="0" err="1" smtClean="0">
                <a:cs typeface="Ali_K_Alwand" pitchFamily="2" charset="-78"/>
              </a:rPr>
              <a:t>بيردؤزى</a:t>
            </a:r>
            <a:r>
              <a:rPr lang="ar-IQ" sz="7100" b="1" dirty="0" smtClean="0">
                <a:cs typeface="Ali_K_Alwand" pitchFamily="2" charset="-78"/>
              </a:rPr>
              <a:t> </a:t>
            </a:r>
            <a:r>
              <a:rPr lang="ar-IQ" sz="7100" b="1" dirty="0" err="1" smtClean="0">
                <a:cs typeface="Ali_K_Alwand" pitchFamily="2" charset="-78"/>
              </a:rPr>
              <a:t>نويَ</a:t>
            </a:r>
            <a:endParaRPr lang="en-US" sz="7100" b="1" dirty="0" smtClean="0">
              <a:cs typeface="Ali_K_Alwand" pitchFamily="2" charset="-78"/>
            </a:endParaRPr>
          </a:p>
          <a:p>
            <a:pPr>
              <a:buNone/>
            </a:pPr>
            <a:r>
              <a:rPr lang="ar-IQ" dirty="0" err="1" smtClean="0">
                <a:cs typeface="Ali_K_Alwand" pitchFamily="2" charset="-78"/>
              </a:rPr>
              <a:t>كاتيَك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دةمانةويَت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ثيَشكةوتنى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كؤمةلَايةتى</a:t>
            </a:r>
            <a:r>
              <a:rPr lang="ar-IQ" dirty="0" smtClean="0">
                <a:cs typeface="Ali_K_Alwand" pitchFamily="2" charset="-78"/>
              </a:rPr>
              <a:t> و </a:t>
            </a:r>
            <a:r>
              <a:rPr lang="ar-IQ" dirty="0" err="1" smtClean="0">
                <a:cs typeface="Ali_K_Alwand" pitchFamily="2" charset="-78"/>
              </a:rPr>
              <a:t>ئابوورى</a:t>
            </a:r>
            <a:r>
              <a:rPr lang="ar-IQ" dirty="0" smtClean="0">
                <a:cs typeface="Ali_K_Alwand" pitchFamily="2" charset="-78"/>
              </a:rPr>
              <a:t> شي </a:t>
            </a:r>
            <a:r>
              <a:rPr lang="ar-IQ" dirty="0" err="1" smtClean="0">
                <a:cs typeface="Ali_K_Alwand" pitchFamily="2" charset="-78"/>
              </a:rPr>
              <a:t>بكةينةوة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لةكاتى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ئيَستا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دةبينين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ثيَكهاتةى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بازارِى</a:t>
            </a:r>
            <a:r>
              <a:rPr lang="ar-IQ" dirty="0" smtClean="0">
                <a:cs typeface="Ali_K_Alwand" pitchFamily="2" charset="-78"/>
              </a:rPr>
              <a:t> كار </a:t>
            </a:r>
            <a:r>
              <a:rPr lang="ar-IQ" dirty="0" err="1" smtClean="0">
                <a:cs typeface="Ali_K_Alwand" pitchFamily="2" charset="-78"/>
              </a:rPr>
              <a:t>طؤرِاوة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بةشيَوةيةك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ئةو</a:t>
            </a:r>
            <a:r>
              <a:rPr lang="ar-IQ" dirty="0" smtClean="0">
                <a:cs typeface="Ali_K_Alwand" pitchFamily="2" charset="-78"/>
              </a:rPr>
              <a:t> كريَ </a:t>
            </a:r>
            <a:r>
              <a:rPr lang="ar-IQ" dirty="0" err="1" smtClean="0">
                <a:cs typeface="Ali_K_Alwand" pitchFamily="2" charset="-78"/>
              </a:rPr>
              <a:t>يةى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دةدريَت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بةكريَكار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لةدواى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نيوةى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دووةم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لةسةدةى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بيستةم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دةرةنجامى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مامةلَةى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نيَوان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كريَكار</a:t>
            </a:r>
            <a:r>
              <a:rPr lang="ar-IQ" dirty="0" smtClean="0">
                <a:cs typeface="Ali_K_Alwand" pitchFamily="2" charset="-78"/>
              </a:rPr>
              <a:t> و </a:t>
            </a:r>
            <a:r>
              <a:rPr lang="ar-IQ" dirty="0" err="1" smtClean="0">
                <a:cs typeface="Ali_K_Alwand" pitchFamily="2" charset="-78"/>
              </a:rPr>
              <a:t>خاوةن</a:t>
            </a:r>
            <a:r>
              <a:rPr lang="ar-IQ" dirty="0" smtClean="0">
                <a:cs typeface="Ali_K_Alwand" pitchFamily="2" charset="-78"/>
              </a:rPr>
              <a:t> كار </a:t>
            </a:r>
            <a:r>
              <a:rPr lang="ar-IQ" dirty="0" err="1" smtClean="0">
                <a:cs typeface="Ali_K_Alwand" pitchFamily="2" charset="-78"/>
              </a:rPr>
              <a:t>نيية</a:t>
            </a:r>
            <a:r>
              <a:rPr lang="ar-IQ" dirty="0" smtClean="0">
                <a:cs typeface="Ali_K_Alwand" pitchFamily="2" charset="-78"/>
              </a:rPr>
              <a:t>، </a:t>
            </a:r>
            <a:r>
              <a:rPr lang="ar-IQ" dirty="0" err="1" smtClean="0">
                <a:cs typeface="Ali_K_Alwand" pitchFamily="2" charset="-78"/>
              </a:rPr>
              <a:t>ئةمةش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بةهؤي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كؤبوونةوةى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كريَكارةكان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لةناو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سةنديطاكان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وة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خاوةن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كارةكارةكانيش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لةناو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يةكيَتيةكان</a:t>
            </a:r>
            <a:r>
              <a:rPr lang="ar-IQ" dirty="0" smtClean="0">
                <a:cs typeface="Ali_K_Alwand" pitchFamily="2" charset="-78"/>
              </a:rPr>
              <a:t>، </a:t>
            </a:r>
            <a:r>
              <a:rPr lang="ar-IQ" dirty="0" err="1" smtClean="0">
                <a:cs typeface="Ali_K_Alwand" pitchFamily="2" charset="-78"/>
              </a:rPr>
              <a:t>بؤية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دةتوانين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بلَيَين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بازارِى</a:t>
            </a:r>
            <a:r>
              <a:rPr lang="ar-IQ" dirty="0" smtClean="0">
                <a:cs typeface="Ali_K_Alwand" pitchFamily="2" charset="-78"/>
              </a:rPr>
              <a:t> كار </a:t>
            </a:r>
            <a:r>
              <a:rPr lang="ar-IQ" dirty="0" err="1" smtClean="0">
                <a:cs typeface="Ali_K_Alwand" pitchFamily="2" charset="-78"/>
              </a:rPr>
              <a:t>بةماناى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كلاسيكى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لةكاتى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ئيَستا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بوونى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نةماوة</a:t>
            </a:r>
            <a:r>
              <a:rPr lang="ar-IQ" dirty="0" smtClean="0">
                <a:cs typeface="Ali_K_Alwand" pitchFamily="2" charset="-78"/>
              </a:rPr>
              <a:t>، </a:t>
            </a:r>
            <a:r>
              <a:rPr lang="ar-IQ" dirty="0" err="1" smtClean="0">
                <a:cs typeface="Ali_K_Alwand" pitchFamily="2" charset="-78"/>
              </a:rPr>
              <a:t>وةزاراوةكانى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خستنةرِوو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وخواست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لةسةر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ئةو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خزمةتطوزاريانةى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مرؤظ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ثيَشكةشى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دةكات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وةك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هةر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كالَايةتى</a:t>
            </a:r>
            <a:r>
              <a:rPr lang="ar-IQ" dirty="0" smtClean="0">
                <a:cs typeface="Ali_K_Alwand" pitchFamily="2" charset="-78"/>
              </a:rPr>
              <a:t> تر </a:t>
            </a:r>
            <a:r>
              <a:rPr lang="ar-IQ" dirty="0" err="1" smtClean="0">
                <a:cs typeface="Ali_K_Alwand" pitchFamily="2" charset="-78"/>
              </a:rPr>
              <a:t>نيية</a:t>
            </a:r>
            <a:r>
              <a:rPr lang="ar-IQ" dirty="0" smtClean="0">
                <a:cs typeface="Ali_K_Alwand" pitchFamily="2" charset="-78"/>
              </a:rPr>
              <a:t>، </a:t>
            </a:r>
            <a:r>
              <a:rPr lang="ar-IQ" dirty="0" err="1" smtClean="0">
                <a:cs typeface="Ali_K_Alwand" pitchFamily="2" charset="-78"/>
              </a:rPr>
              <a:t>بؤية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هةلَدةستين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رِوون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كردنةوةى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تايبةتمةندى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خستنةرِووى</a:t>
            </a:r>
            <a:r>
              <a:rPr lang="ar-IQ" dirty="0" smtClean="0">
                <a:cs typeface="Ali_K_Alwand" pitchFamily="2" charset="-78"/>
              </a:rPr>
              <a:t> كار </a:t>
            </a:r>
            <a:r>
              <a:rPr lang="ar-IQ" dirty="0" err="1" smtClean="0">
                <a:cs typeface="Ali_K_Alwand" pitchFamily="2" charset="-78"/>
              </a:rPr>
              <a:t>و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خواست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لةسةر</a:t>
            </a:r>
            <a:r>
              <a:rPr lang="ar-IQ" dirty="0" smtClean="0">
                <a:cs typeface="Ali_K_Alwand" pitchFamily="2" charset="-78"/>
              </a:rPr>
              <a:t> كار </a:t>
            </a:r>
            <a:r>
              <a:rPr lang="ar-IQ" dirty="0" err="1" smtClean="0">
                <a:cs typeface="Ali_K_Alwand" pitchFamily="2" charset="-78"/>
              </a:rPr>
              <a:t>وة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ئةو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شيَوة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جياوازانةى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ضةماوةى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خواست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لةسةر</a:t>
            </a:r>
            <a:r>
              <a:rPr lang="ar-IQ" dirty="0" smtClean="0">
                <a:cs typeface="Ali_K_Alwand" pitchFamily="2" charset="-78"/>
              </a:rPr>
              <a:t> كار </a:t>
            </a:r>
            <a:r>
              <a:rPr lang="ar-IQ" dirty="0" err="1" smtClean="0">
                <a:cs typeface="Ali_K_Alwand" pitchFamily="2" charset="-78"/>
              </a:rPr>
              <a:t>وةرى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دةطرن</a:t>
            </a:r>
            <a:r>
              <a:rPr lang="ar-IQ" dirty="0" smtClean="0">
                <a:cs typeface="Ali_K_Alwand" pitchFamily="2" charset="-78"/>
              </a:rPr>
              <a:t> .</a:t>
            </a:r>
            <a:endParaRPr lang="ar-KW" dirty="0">
              <a:cs typeface="Ali_K_Alwan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ar-IQ" sz="3600" b="1" dirty="0" err="1" smtClean="0">
                <a:cs typeface="Ali_K_Alwand" pitchFamily="2" charset="-78"/>
              </a:rPr>
              <a:t>شيَوةكانى</a:t>
            </a:r>
            <a:r>
              <a:rPr lang="ar-IQ" sz="3600" b="1" dirty="0" smtClean="0">
                <a:cs typeface="Ali_K_Alwand" pitchFamily="2" charset="-78"/>
              </a:rPr>
              <a:t> </a:t>
            </a:r>
            <a:r>
              <a:rPr lang="ar-IQ" sz="3600" b="1" dirty="0" err="1" smtClean="0">
                <a:cs typeface="Ali_K_Alwand" pitchFamily="2" charset="-78"/>
              </a:rPr>
              <a:t>ضةماوةى</a:t>
            </a:r>
            <a:r>
              <a:rPr lang="ar-IQ" sz="3600" b="1" dirty="0" smtClean="0">
                <a:cs typeface="Ali_K_Alwand" pitchFamily="2" charset="-78"/>
              </a:rPr>
              <a:t> </a:t>
            </a:r>
            <a:r>
              <a:rPr lang="ar-IQ" sz="3600" b="1" dirty="0" err="1" smtClean="0">
                <a:cs typeface="Ali_K_Alwand" pitchFamily="2" charset="-78"/>
              </a:rPr>
              <a:t>خستنةرِووى</a:t>
            </a:r>
            <a:r>
              <a:rPr lang="ar-IQ" sz="3600" b="1" dirty="0" smtClean="0">
                <a:cs typeface="Ali_K_Alwand" pitchFamily="2" charset="-78"/>
              </a:rPr>
              <a:t> كار </a:t>
            </a:r>
            <a:r>
              <a:rPr lang="ar-IQ" sz="3600" b="1" dirty="0" err="1" smtClean="0">
                <a:cs typeface="Ali_K_Alwand" pitchFamily="2" charset="-78"/>
              </a:rPr>
              <a:t>و</a:t>
            </a:r>
            <a:r>
              <a:rPr lang="ar-IQ" sz="3600" b="1" dirty="0" smtClean="0">
                <a:cs typeface="Ali_K_Alwand" pitchFamily="2" charset="-78"/>
              </a:rPr>
              <a:t> </a:t>
            </a:r>
            <a:r>
              <a:rPr lang="ar-IQ" sz="3600" b="1" dirty="0" err="1" smtClean="0">
                <a:cs typeface="Ali_K_Alwand" pitchFamily="2" charset="-78"/>
              </a:rPr>
              <a:t>تايبةتمةنديةكانى</a:t>
            </a:r>
            <a:r>
              <a:rPr lang="ar-IQ" sz="3600" b="1" dirty="0" smtClean="0">
                <a:cs typeface="Ali_K_Alwand" pitchFamily="2" charset="-78"/>
              </a:rPr>
              <a:t>:</a:t>
            </a:r>
          </a:p>
          <a:p>
            <a:pPr>
              <a:buNone/>
            </a:pPr>
            <a:endParaRPr lang="en-US" sz="3600" dirty="0" smtClean="0">
              <a:cs typeface="Ali_K_Alwand" pitchFamily="2" charset="-78"/>
            </a:endParaRPr>
          </a:p>
          <a:p>
            <a:r>
              <a:rPr lang="ar-IQ" sz="3600" b="1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كاتيَك</a:t>
            </a:r>
            <a:r>
              <a:rPr lang="ar-IQ" sz="3600" dirty="0" smtClean="0">
                <a:cs typeface="Ali_K_Alwand" pitchFamily="2" charset="-78"/>
              </a:rPr>
              <a:t> نرخى </a:t>
            </a:r>
            <a:r>
              <a:rPr lang="ar-IQ" sz="3600" dirty="0" err="1" smtClean="0">
                <a:cs typeface="Ali_K_Alwand" pitchFamily="2" charset="-78"/>
              </a:rPr>
              <a:t>كالَايةكى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ئاسايي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بةرز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يان</a:t>
            </a:r>
            <a:r>
              <a:rPr lang="ar-IQ" sz="3600" dirty="0" smtClean="0">
                <a:cs typeface="Ali_K_Alwand" pitchFamily="2" charset="-78"/>
              </a:rPr>
              <a:t> نزم </a:t>
            </a:r>
            <a:r>
              <a:rPr lang="ar-IQ" sz="3600" dirty="0" err="1" smtClean="0">
                <a:cs typeface="Ali_K_Alwand" pitchFamily="2" charset="-78"/>
              </a:rPr>
              <a:t>دةبيَتةوة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ئةوا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خستنةرِووى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ئةو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كالَاية</a:t>
            </a:r>
            <a:r>
              <a:rPr lang="ar-IQ" sz="3600" dirty="0" smtClean="0">
                <a:cs typeface="Ali_K_Alwand" pitchFamily="2" charset="-78"/>
              </a:rPr>
              <a:t> نزم </a:t>
            </a:r>
            <a:r>
              <a:rPr lang="ar-IQ" sz="3600" dirty="0" err="1" smtClean="0">
                <a:cs typeface="Ali_K_Alwand" pitchFamily="2" charset="-78"/>
              </a:rPr>
              <a:t>يان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بةرز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دةبيَتةوة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بة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هةمان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ئارِاستة</a:t>
            </a:r>
            <a:r>
              <a:rPr lang="ar-IQ" sz="3600" dirty="0" smtClean="0">
                <a:cs typeface="Ali_K_Alwand" pitchFamily="2" charset="-78"/>
              </a:rPr>
              <a:t>، </a:t>
            </a:r>
            <a:r>
              <a:rPr lang="ar-IQ" sz="3600" dirty="0" err="1" smtClean="0">
                <a:cs typeface="Ali_K_Alwand" pitchFamily="2" charset="-78"/>
              </a:rPr>
              <a:t>بةلَام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بةرز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يان</a:t>
            </a:r>
            <a:r>
              <a:rPr lang="ar-IQ" sz="3600" dirty="0" smtClean="0">
                <a:cs typeface="Ali_K_Alwand" pitchFamily="2" charset="-78"/>
              </a:rPr>
              <a:t> نزم </a:t>
            </a:r>
            <a:r>
              <a:rPr lang="ar-IQ" sz="3600" dirty="0" err="1" smtClean="0">
                <a:cs typeface="Ali_K_Alwand" pitchFamily="2" charset="-78"/>
              </a:rPr>
              <a:t>بوونةوةى</a:t>
            </a:r>
            <a:r>
              <a:rPr lang="ar-IQ" sz="3600" dirty="0" smtClean="0">
                <a:cs typeface="Ali_K_Alwand" pitchFamily="2" charset="-78"/>
              </a:rPr>
              <a:t> كريَ </a:t>
            </a:r>
            <a:r>
              <a:rPr lang="ar-IQ" sz="3600" dirty="0" err="1" smtClean="0">
                <a:cs typeface="Ali_K_Alwand" pitchFamily="2" charset="-78"/>
              </a:rPr>
              <a:t>رِةنط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دانةوةى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كةمتر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دروست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دةكات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لة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حالَةتى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ثيَشوو</a:t>
            </a:r>
            <a:r>
              <a:rPr lang="ar-IQ" sz="3600" dirty="0" smtClean="0">
                <a:cs typeface="Ali_K_Alwand" pitchFamily="2" charset="-78"/>
              </a:rPr>
              <a:t>، </a:t>
            </a:r>
            <a:r>
              <a:rPr lang="ar-IQ" sz="3600" dirty="0" err="1" smtClean="0">
                <a:cs typeface="Ali_K_Alwand" pitchFamily="2" charset="-78"/>
              </a:rPr>
              <a:t>وة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رِةنطة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هةنديَك</a:t>
            </a:r>
            <a:r>
              <a:rPr lang="ar-IQ" sz="3600" dirty="0" smtClean="0">
                <a:cs typeface="Ali_K_Alwand" pitchFamily="2" charset="-78"/>
              </a:rPr>
              <a:t> جار </a:t>
            </a:r>
            <a:r>
              <a:rPr lang="ar-IQ" sz="3600" dirty="0" err="1" smtClean="0">
                <a:cs typeface="Ali_K_Alwand" pitchFamily="2" charset="-78"/>
              </a:rPr>
              <a:t>خستنةرِوو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بةهةمان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ئارِاستةى</a:t>
            </a:r>
            <a:r>
              <a:rPr lang="ar-IQ" sz="3600" dirty="0" smtClean="0">
                <a:cs typeface="Ali_K_Alwand" pitchFamily="2" charset="-78"/>
              </a:rPr>
              <a:t> كريَ </a:t>
            </a:r>
            <a:r>
              <a:rPr lang="ar-IQ" sz="3600" dirty="0" err="1" smtClean="0">
                <a:cs typeface="Ali_K_Alwand" pitchFamily="2" charset="-78"/>
              </a:rPr>
              <a:t>نةطؤرِيَت</a:t>
            </a:r>
            <a:r>
              <a:rPr lang="ar-IQ" sz="3600" dirty="0" smtClean="0">
                <a:cs typeface="Ali_K_Alwand" pitchFamily="2" charset="-78"/>
              </a:rPr>
              <a:t>، </a:t>
            </a:r>
            <a:r>
              <a:rPr lang="ar-IQ" sz="3600" dirty="0" err="1" smtClean="0">
                <a:cs typeface="Ali_K_Alwand" pitchFamily="2" charset="-78"/>
              </a:rPr>
              <a:t>بؤية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رِةنطة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خستنةةرِووى</a:t>
            </a:r>
            <a:r>
              <a:rPr lang="ar-IQ" sz="3600" dirty="0" smtClean="0">
                <a:cs typeface="Ali_K_Alwand" pitchFamily="2" charset="-78"/>
              </a:rPr>
              <a:t> كار </a:t>
            </a:r>
            <a:r>
              <a:rPr lang="ar-IQ" sz="3600" dirty="0" err="1" smtClean="0">
                <a:cs typeface="Ali_K_Alwand" pitchFamily="2" charset="-78"/>
              </a:rPr>
              <a:t>ئةم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شيَوانة</a:t>
            </a:r>
            <a:r>
              <a:rPr lang="ar-IQ" sz="3600" dirty="0" smtClean="0">
                <a:cs typeface="Ali_K_Alwand" pitchFamily="2" charset="-78"/>
              </a:rPr>
              <a:t> </a:t>
            </a:r>
            <a:r>
              <a:rPr lang="ar-IQ" sz="3600" dirty="0" err="1" smtClean="0">
                <a:cs typeface="Ali_K_Alwand" pitchFamily="2" charset="-78"/>
              </a:rPr>
              <a:t>وةربطريَت</a:t>
            </a:r>
            <a:r>
              <a:rPr lang="ar-IQ" sz="3600" dirty="0" smtClean="0">
                <a:cs typeface="Ali_K_Alwand" pitchFamily="2" charset="-78"/>
              </a:rPr>
              <a:t>:</a:t>
            </a:r>
            <a:endParaRPr lang="en-US" sz="3600" dirty="0" smtClean="0">
              <a:cs typeface="Ali_K_Alwan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1757362"/>
          </a:xfrm>
        </p:spPr>
        <p:txBody>
          <a:bodyPr/>
          <a:lstStyle/>
          <a:p>
            <a:pPr>
              <a:buNone/>
            </a:pPr>
            <a:r>
              <a:rPr lang="ar-IQ" b="1" dirty="0" smtClean="0">
                <a:cs typeface="Ali_K_Alwand" pitchFamily="2" charset="-78"/>
              </a:rPr>
              <a:t>1. </a:t>
            </a:r>
            <a:r>
              <a:rPr lang="ar-IQ" b="1" dirty="0" err="1" smtClean="0">
                <a:cs typeface="Ali_K_Alwand" pitchFamily="2" charset="-78"/>
              </a:rPr>
              <a:t>شيَوةى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ضةماوةى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خستنةرِووى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كارى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ئاسايي</a:t>
            </a:r>
            <a:r>
              <a:rPr lang="ar-IQ" b="1" dirty="0" smtClean="0">
                <a:cs typeface="Ali_K_Alwand" pitchFamily="2" charset="-78"/>
              </a:rPr>
              <a:t>: </a:t>
            </a:r>
            <a:r>
              <a:rPr lang="ar-IQ" dirty="0" err="1" smtClean="0">
                <a:cs typeface="Ali_K_Alwand" pitchFamily="2" charset="-78"/>
              </a:rPr>
              <a:t>واتة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زيادبوونى</a:t>
            </a:r>
            <a:r>
              <a:rPr lang="ar-IQ" dirty="0" smtClean="0">
                <a:cs typeface="Ali_K_Alwand" pitchFamily="2" charset="-78"/>
              </a:rPr>
              <a:t> كريَ </a:t>
            </a:r>
            <a:r>
              <a:rPr lang="ar-IQ" dirty="0" err="1" smtClean="0">
                <a:cs typeface="Ali_K_Alwand" pitchFamily="2" charset="-78"/>
              </a:rPr>
              <a:t>دةبيَتة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هؤي</a:t>
            </a:r>
            <a:r>
              <a:rPr lang="ar-IQ" dirty="0" smtClean="0">
                <a:cs typeface="Ali_K_Alwand" pitchFamily="2" charset="-78"/>
              </a:rPr>
              <a:t> زياد </a:t>
            </a:r>
            <a:r>
              <a:rPr lang="ar-IQ" dirty="0" err="1" smtClean="0">
                <a:cs typeface="Ali_K_Alwand" pitchFamily="2" charset="-78"/>
              </a:rPr>
              <a:t>بوونى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خستنة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رِووى</a:t>
            </a:r>
            <a:r>
              <a:rPr lang="ar-IQ" dirty="0" smtClean="0">
                <a:cs typeface="Ali_K_Alwand" pitchFamily="2" charset="-78"/>
              </a:rPr>
              <a:t> كار </a:t>
            </a:r>
            <a:r>
              <a:rPr lang="ar-IQ" dirty="0" err="1" smtClean="0">
                <a:cs typeface="Ali_K_Alwand" pitchFamily="2" charset="-78"/>
              </a:rPr>
              <a:t>وة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كةم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بوونى</a:t>
            </a:r>
            <a:r>
              <a:rPr lang="ar-IQ" dirty="0" smtClean="0">
                <a:cs typeface="Ali_K_Alwand" pitchFamily="2" charset="-78"/>
              </a:rPr>
              <a:t> كريَ </a:t>
            </a:r>
            <a:r>
              <a:rPr lang="ar-IQ" dirty="0" err="1" smtClean="0">
                <a:cs typeface="Ali_K_Alwand" pitchFamily="2" charset="-78"/>
              </a:rPr>
              <a:t>دةبيَتة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هؤي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كةم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بوونى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خستنة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رِووى</a:t>
            </a:r>
            <a:r>
              <a:rPr lang="ar-IQ" dirty="0" smtClean="0">
                <a:cs typeface="Ali_K_Alwand" pitchFamily="2" charset="-78"/>
              </a:rPr>
              <a:t> كار.</a:t>
            </a:r>
            <a:endParaRPr lang="en-US" dirty="0" smtClean="0">
              <a:cs typeface="Ali_K_Alwand" pitchFamily="2" charset="-78"/>
            </a:endParaRPr>
          </a:p>
          <a:p>
            <a:pPr>
              <a:buNone/>
            </a:pPr>
            <a:endParaRPr lang="ar-KW" dirty="0"/>
          </a:p>
        </p:txBody>
      </p:sp>
      <p:grpSp>
        <p:nvGrpSpPr>
          <p:cNvPr id="1026" name="Group 2"/>
          <p:cNvGrpSpPr>
            <a:grpSpLocks noChangeAspect="1"/>
          </p:cNvGrpSpPr>
          <p:nvPr/>
        </p:nvGrpSpPr>
        <p:grpSpPr bwMode="auto">
          <a:xfrm>
            <a:off x="714348" y="1975368"/>
            <a:ext cx="7429552" cy="4845360"/>
            <a:chOff x="1620" y="4320"/>
            <a:chExt cx="8280" cy="5400"/>
          </a:xfrm>
        </p:grpSpPr>
        <p:sp>
          <p:nvSpPr>
            <p:cNvPr id="1027" name="AutoShape 3"/>
            <p:cNvSpPr>
              <a:spLocks noChangeAspect="1" noChangeArrowheads="1"/>
            </p:cNvSpPr>
            <p:nvPr/>
          </p:nvSpPr>
          <p:spPr bwMode="auto">
            <a:xfrm>
              <a:off x="1620" y="4320"/>
              <a:ext cx="8280" cy="54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auto">
            <a:xfrm>
              <a:off x="3332" y="8354"/>
              <a:ext cx="370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 flipV="1">
              <a:off x="3310" y="5295"/>
              <a:ext cx="1" cy="30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2235" y="5835"/>
              <a:ext cx="840" cy="198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IQ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كريَ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IQ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3780" y="8640"/>
              <a:ext cx="2340" cy="54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IQ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برِي </a:t>
              </a:r>
              <a:r>
                <a:rPr kumimoji="0" lang="ar-IQ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كارى</a:t>
              </a:r>
              <a:r>
                <a:rPr kumimoji="0" lang="ar-IQ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 </a:t>
              </a:r>
              <a:r>
                <a:rPr kumimoji="0" lang="ar-IQ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خراوة</a:t>
              </a:r>
              <a:r>
                <a:rPr kumimoji="0" lang="ar-IQ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 </a:t>
              </a:r>
              <a:r>
                <a:rPr kumimoji="0" lang="ar-IQ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رِوو</a:t>
              </a:r>
              <a:endPara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5640" y="4380"/>
              <a:ext cx="4185" cy="108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IQ" sz="3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ضةماوةى</a:t>
              </a:r>
              <a:r>
                <a:rPr kumimoji="0" lang="ar-IQ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 </a:t>
              </a:r>
              <a:r>
                <a:rPr kumimoji="0" lang="ar-IQ" sz="3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خستنةرِووى</a:t>
              </a:r>
              <a:r>
                <a:rPr kumimoji="0" lang="ar-IQ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 </a:t>
              </a:r>
              <a:r>
                <a:rPr kumimoji="0" lang="ar-IQ" sz="3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ئاسايي</a:t>
              </a:r>
              <a:r>
                <a:rPr kumimoji="0" lang="ar-IQ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 </a:t>
              </a:r>
              <a:endParaRPr kumimoji="0" lang="ar-IQ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5400" y="5700"/>
              <a:ext cx="720" cy="4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2715" y="8265"/>
              <a:ext cx="540" cy="36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0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2355" y="5295"/>
              <a:ext cx="720" cy="3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P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6855" y="8535"/>
              <a:ext cx="720" cy="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Q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Arc 13"/>
            <p:cNvSpPr>
              <a:spLocks/>
            </p:cNvSpPr>
            <p:nvPr/>
          </p:nvSpPr>
          <p:spPr bwMode="auto">
            <a:xfrm flipV="1">
              <a:off x="3780" y="5760"/>
              <a:ext cx="2340" cy="2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 sz="2400"/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3390" y="7455"/>
              <a:ext cx="720" cy="4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IQ" b="1" dirty="0" smtClean="0">
                <a:cs typeface="Ali_K_Alwand" pitchFamily="2" charset="-78"/>
              </a:rPr>
              <a:t>2- </a:t>
            </a:r>
            <a:r>
              <a:rPr lang="ar-IQ" b="1" dirty="0" err="1" smtClean="0">
                <a:cs typeface="Ali_K_Alwand" pitchFamily="2" charset="-78"/>
              </a:rPr>
              <a:t>شيَوةى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ضةماوةى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خستنةرِووى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كارى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نا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ئاسايي</a:t>
            </a:r>
            <a:r>
              <a:rPr lang="ar-IQ" b="1" dirty="0" smtClean="0">
                <a:cs typeface="Ali_K_Alwand" pitchFamily="2" charset="-78"/>
              </a:rPr>
              <a:t>:</a:t>
            </a:r>
            <a:endParaRPr lang="en-US" dirty="0" smtClean="0">
              <a:cs typeface="Ali_K_Alwand" pitchFamily="2" charset="-78"/>
            </a:endParaRPr>
          </a:p>
          <a:p>
            <a:pPr>
              <a:buNone/>
            </a:pPr>
            <a:r>
              <a:rPr lang="ar-IQ" dirty="0" err="1" smtClean="0">
                <a:cs typeface="Ali_K_Alwand" pitchFamily="2" charset="-78"/>
              </a:rPr>
              <a:t>لةم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حالَةتة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ضةماوةى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خستنةرِوو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شيَوةى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ضةماوةى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خواستى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وةر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طرتووة</a:t>
            </a:r>
            <a:r>
              <a:rPr lang="ar-IQ" dirty="0" smtClean="0">
                <a:cs typeface="Ali_K_Alwand" pitchFamily="2" charset="-78"/>
              </a:rPr>
              <a:t>، </a:t>
            </a:r>
            <a:r>
              <a:rPr lang="ar-IQ" dirty="0" err="1" smtClean="0">
                <a:cs typeface="Ali_K_Alwand" pitchFamily="2" charset="-78"/>
              </a:rPr>
              <a:t>واتة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كةم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بوونى</a:t>
            </a:r>
            <a:r>
              <a:rPr lang="ar-IQ" dirty="0" smtClean="0">
                <a:cs typeface="Ali_K_Alwand" pitchFamily="2" charset="-78"/>
              </a:rPr>
              <a:t> كريَ </a:t>
            </a:r>
            <a:r>
              <a:rPr lang="ar-IQ" dirty="0" err="1" smtClean="0">
                <a:cs typeface="Ali_K_Alwand" pitchFamily="2" charset="-78"/>
              </a:rPr>
              <a:t>دةبيَتة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هؤي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زؤر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بوونى</a:t>
            </a:r>
            <a:r>
              <a:rPr lang="ar-IQ" dirty="0" smtClean="0">
                <a:cs typeface="Ali_K_Alwand" pitchFamily="2" charset="-78"/>
              </a:rPr>
              <a:t> برِي </a:t>
            </a:r>
            <a:r>
              <a:rPr lang="ar-IQ" dirty="0" err="1" smtClean="0">
                <a:cs typeface="Ali_K_Alwand" pitchFamily="2" charset="-78"/>
              </a:rPr>
              <a:t>كارى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خراوة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رِوو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ئةمةش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حالَةتى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كريَكاريَكة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دواى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كةمترين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داهات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دةطةرِيَت</a:t>
            </a:r>
            <a:r>
              <a:rPr lang="ar-IQ" dirty="0" smtClean="0">
                <a:cs typeface="Ali_K_Alwand" pitchFamily="2" charset="-78"/>
              </a:rPr>
              <a:t>، </a:t>
            </a:r>
            <a:r>
              <a:rPr lang="ar-IQ" dirty="0" err="1" smtClean="0">
                <a:cs typeface="Ali_K_Alwand" pitchFamily="2" charset="-78"/>
              </a:rPr>
              <a:t>ضونكة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كاتيَك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كريَكار</a:t>
            </a:r>
            <a:r>
              <a:rPr lang="ar-IQ" dirty="0" smtClean="0">
                <a:cs typeface="Ali_K_Alwand" pitchFamily="2" charset="-78"/>
              </a:rPr>
              <a:t> بيَكار </a:t>
            </a:r>
            <a:r>
              <a:rPr lang="ar-IQ" dirty="0" err="1" smtClean="0">
                <a:cs typeface="Ali_K_Alwand" pitchFamily="2" charset="-78"/>
              </a:rPr>
              <a:t>دةبيَت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ناضار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دةبيَت</a:t>
            </a:r>
            <a:r>
              <a:rPr lang="ar-IQ" dirty="0" smtClean="0">
                <a:cs typeface="Ali_K_Alwand" pitchFamily="2" charset="-78"/>
              </a:rPr>
              <a:t> كار </a:t>
            </a:r>
            <a:r>
              <a:rPr lang="ar-IQ" dirty="0" err="1" smtClean="0">
                <a:cs typeface="Ali_K_Alwand" pitchFamily="2" charset="-78"/>
              </a:rPr>
              <a:t>بكات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هةرضةند</a:t>
            </a:r>
            <a:r>
              <a:rPr lang="ar-IQ" dirty="0" smtClean="0">
                <a:cs typeface="Ali_K_Alwand" pitchFamily="2" charset="-78"/>
              </a:rPr>
              <a:t> كريَ نزم بيَت، </a:t>
            </a:r>
            <a:r>
              <a:rPr lang="ar-IQ" dirty="0" err="1" smtClean="0">
                <a:cs typeface="Ali_K_Alwand" pitchFamily="2" charset="-78"/>
              </a:rPr>
              <a:t>هةروةها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ئةطةر</a:t>
            </a:r>
            <a:r>
              <a:rPr lang="ar-IQ" dirty="0" smtClean="0">
                <a:cs typeface="Ali_K_Alwand" pitchFamily="2" charset="-78"/>
              </a:rPr>
              <a:t> كريَ نزم </a:t>
            </a:r>
            <a:r>
              <a:rPr lang="ar-IQ" dirty="0" err="1" smtClean="0">
                <a:cs typeface="Ali_K_Alwand" pitchFamily="2" charset="-78"/>
              </a:rPr>
              <a:t>بووةوة</a:t>
            </a:r>
            <a:r>
              <a:rPr lang="ar-IQ" dirty="0" smtClean="0">
                <a:cs typeface="Ali_K_Alwand" pitchFamily="2" charset="-78"/>
              </a:rPr>
              <a:t>  </a:t>
            </a:r>
            <a:r>
              <a:rPr lang="ar-IQ" dirty="0" err="1" smtClean="0">
                <a:cs typeface="Ali_K_Alwand" pitchFamily="2" charset="-78"/>
              </a:rPr>
              <a:t>بةهةرهؤيةك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هةنديَك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كريَكار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ناضاردةبن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ماوةيةكى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زياتر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كاربكةن</a:t>
            </a:r>
            <a:r>
              <a:rPr lang="ar-IQ" dirty="0" smtClean="0">
                <a:cs typeface="Ali_K_Alwand" pitchFamily="2" charset="-78"/>
              </a:rPr>
              <a:t> بؤ </a:t>
            </a:r>
            <a:r>
              <a:rPr lang="ar-IQ" dirty="0" err="1" smtClean="0">
                <a:cs typeface="Ali_K_Alwand" pitchFamily="2" charset="-78"/>
              </a:rPr>
              <a:t>ئةوةى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هةمان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داهاتى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ثيَشتريان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دةست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كةويَت</a:t>
            </a:r>
            <a:r>
              <a:rPr lang="ar-IQ" dirty="0" smtClean="0">
                <a:cs typeface="Ali_K_Alwand" pitchFamily="2" charset="-78"/>
              </a:rPr>
              <a:t>، </a:t>
            </a:r>
            <a:r>
              <a:rPr lang="ar-IQ" dirty="0" err="1" smtClean="0">
                <a:cs typeface="Ali_K_Alwand" pitchFamily="2" charset="-78"/>
              </a:rPr>
              <a:t>بؤية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لةم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حالَةتة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كةم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بوونةوةى</a:t>
            </a:r>
            <a:r>
              <a:rPr lang="ar-IQ" dirty="0" smtClean="0">
                <a:cs typeface="Ali_K_Alwand" pitchFamily="2" charset="-78"/>
              </a:rPr>
              <a:t> كريَ </a:t>
            </a:r>
            <a:r>
              <a:rPr lang="ar-IQ" dirty="0" err="1" smtClean="0">
                <a:cs typeface="Ali_K_Alwand" pitchFamily="2" charset="-78"/>
              </a:rPr>
              <a:t>دةبيَتة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هاندةر</a:t>
            </a:r>
            <a:r>
              <a:rPr lang="ar-IQ" dirty="0" smtClean="0">
                <a:cs typeface="Ali_K_Alwand" pitchFamily="2" charset="-78"/>
              </a:rPr>
              <a:t> بؤ زياد </a:t>
            </a:r>
            <a:r>
              <a:rPr lang="ar-IQ" dirty="0" err="1" smtClean="0">
                <a:cs typeface="Ali_K_Alwand" pitchFamily="2" charset="-78"/>
              </a:rPr>
              <a:t>بوونى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كاتذميَرةكانى</a:t>
            </a:r>
            <a:r>
              <a:rPr lang="ar-IQ" dirty="0" smtClean="0">
                <a:cs typeface="Ali_K_Alwand" pitchFamily="2" charset="-78"/>
              </a:rPr>
              <a:t> كار , </a:t>
            </a:r>
            <a:r>
              <a:rPr lang="ar-IQ" dirty="0" err="1" smtClean="0">
                <a:cs typeface="Ali_K_Alwand" pitchFamily="2" charset="-78"/>
              </a:rPr>
              <a:t>وة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ثيَضةوانةوة</a:t>
            </a:r>
            <a:r>
              <a:rPr lang="ar-IQ" dirty="0" smtClean="0">
                <a:cs typeface="Ali_K_Alwand" pitchFamily="2" charset="-78"/>
              </a:rPr>
              <a:t> .</a:t>
            </a:r>
            <a:r>
              <a:rPr lang="ar-IQ" dirty="0" err="1" smtClean="0">
                <a:cs typeface="Ali_K_Alwand" pitchFamily="2" charset="-78"/>
              </a:rPr>
              <a:t>بةرز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بوونةوةى</a:t>
            </a:r>
            <a:r>
              <a:rPr lang="ar-IQ" dirty="0" smtClean="0">
                <a:cs typeface="Ali_K_Alwand" pitchFamily="2" charset="-78"/>
              </a:rPr>
              <a:t> كريَ </a:t>
            </a:r>
            <a:r>
              <a:rPr lang="ar-IQ" dirty="0" err="1" smtClean="0">
                <a:cs typeface="Ali_K_Alwand" pitchFamily="2" charset="-78"/>
              </a:rPr>
              <a:t>دةبيَتة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هؤي</a:t>
            </a:r>
            <a:r>
              <a:rPr lang="ar-IQ" dirty="0" smtClean="0">
                <a:cs typeface="Ali_K_Alwand" pitchFamily="2" charset="-78"/>
              </a:rPr>
              <a:t> نزم </a:t>
            </a:r>
            <a:r>
              <a:rPr lang="ar-IQ" dirty="0" err="1" smtClean="0">
                <a:cs typeface="Ali_K_Alwand" pitchFamily="2" charset="-78"/>
              </a:rPr>
              <a:t>بوونةوةى</a:t>
            </a:r>
            <a:r>
              <a:rPr lang="ar-IQ" dirty="0" smtClean="0">
                <a:cs typeface="Ali_K_Alwand" pitchFamily="2" charset="-78"/>
              </a:rPr>
              <a:t> برِي </a:t>
            </a:r>
            <a:r>
              <a:rPr lang="ar-IQ" dirty="0" err="1" smtClean="0">
                <a:cs typeface="Ali_K_Alwand" pitchFamily="2" charset="-78"/>
              </a:rPr>
              <a:t>كارى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خراوة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رِوو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ئةمةش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رِوو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دةدات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كاتيَك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هةنديَك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كريَكار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ئةطةر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كريَيان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بةرز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بووةوة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ئةوا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كاتذميَرةكانى</a:t>
            </a:r>
            <a:r>
              <a:rPr lang="ar-IQ" dirty="0" smtClean="0">
                <a:cs typeface="Ali_K_Alwand" pitchFamily="2" charset="-78"/>
              </a:rPr>
              <a:t> كاريان </a:t>
            </a:r>
            <a:r>
              <a:rPr lang="ar-IQ" dirty="0" err="1" smtClean="0">
                <a:cs typeface="Ali_K_Alwand" pitchFamily="2" charset="-78"/>
              </a:rPr>
              <a:t>كةم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دةكةنةوة</a:t>
            </a:r>
            <a:r>
              <a:rPr lang="ar-IQ" dirty="0" smtClean="0">
                <a:cs typeface="Ali_K_Alwand" pitchFamily="2" charset="-78"/>
              </a:rPr>
              <a:t>، </a:t>
            </a:r>
            <a:r>
              <a:rPr lang="ar-IQ" dirty="0" err="1" smtClean="0">
                <a:cs typeface="Ali_K_Alwand" pitchFamily="2" charset="-78"/>
              </a:rPr>
              <a:t>ضونكة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دةتوانن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هةمان</a:t>
            </a:r>
            <a:r>
              <a:rPr lang="ar-IQ" dirty="0" smtClean="0">
                <a:cs typeface="Ali_K_Alwand" pitchFamily="2" charset="-78"/>
              </a:rPr>
              <a:t> كريَ </a:t>
            </a:r>
            <a:r>
              <a:rPr lang="ar-IQ" dirty="0" err="1" smtClean="0">
                <a:cs typeface="Ali_K_Alwand" pitchFamily="2" charset="-78"/>
              </a:rPr>
              <a:t>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رِابردوو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بةدةست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بهيَنن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كاتذميَر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كارى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كةمتر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هؤي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بةرز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بوونةوةى</a:t>
            </a:r>
            <a:r>
              <a:rPr lang="ar-IQ" dirty="0" smtClean="0">
                <a:cs typeface="Ali_K_Alwand" pitchFamily="2" charset="-78"/>
              </a:rPr>
              <a:t> كرىَ، </a:t>
            </a:r>
            <a:r>
              <a:rPr lang="ar-IQ" dirty="0" err="1" smtClean="0">
                <a:cs typeface="Ali_K_Alwand" pitchFamily="2" charset="-78"/>
              </a:rPr>
              <a:t>ئةمةش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حالَى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ئةو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كريَكارانةية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دةيانةويَت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زؤرترين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كاتى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حةسانةوةيان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هةبيَت</a:t>
            </a:r>
            <a:r>
              <a:rPr lang="ar-IQ" dirty="0" smtClean="0">
                <a:cs typeface="Ali_K_Alwand" pitchFamily="2" charset="-78"/>
              </a:rPr>
              <a:t> .</a:t>
            </a:r>
            <a:endParaRPr lang="en-US" dirty="0" smtClean="0">
              <a:cs typeface="Ali_K_Alwand" pitchFamily="2" charset="-78"/>
            </a:endParaRPr>
          </a:p>
          <a:p>
            <a:pPr>
              <a:buNone/>
            </a:pPr>
            <a:endParaRPr lang="ar-KW" dirty="0">
              <a:cs typeface="Ali_K_Alwan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 noChangeAspect="1"/>
          </p:cNvGrpSpPr>
          <p:nvPr/>
        </p:nvGrpSpPr>
        <p:grpSpPr bwMode="auto">
          <a:xfrm>
            <a:off x="500035" y="1428736"/>
            <a:ext cx="8267720" cy="5034800"/>
            <a:chOff x="1620" y="4320"/>
            <a:chExt cx="8280" cy="5400"/>
          </a:xfrm>
        </p:grpSpPr>
        <p:sp>
          <p:nvSpPr>
            <p:cNvPr id="2051" name="AutoShape 3"/>
            <p:cNvSpPr>
              <a:spLocks noChangeAspect="1" noChangeArrowheads="1"/>
            </p:cNvSpPr>
            <p:nvPr/>
          </p:nvSpPr>
          <p:spPr bwMode="auto">
            <a:xfrm>
              <a:off x="1620" y="4320"/>
              <a:ext cx="8280" cy="54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3332" y="8354"/>
              <a:ext cx="370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 flipV="1">
              <a:off x="3310" y="5295"/>
              <a:ext cx="1" cy="30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2235" y="5835"/>
              <a:ext cx="840" cy="198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IQ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كريَ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3780" y="8640"/>
              <a:ext cx="2340" cy="54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IQ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برِي كارى خراوة رِوو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3900" y="5400"/>
              <a:ext cx="720" cy="4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2715" y="8265"/>
              <a:ext cx="540" cy="36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0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2355" y="5295"/>
              <a:ext cx="720" cy="3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P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6855" y="8535"/>
              <a:ext cx="720" cy="5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Q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1" name="Arc 13"/>
            <p:cNvSpPr>
              <a:spLocks/>
            </p:cNvSpPr>
            <p:nvPr/>
          </p:nvSpPr>
          <p:spPr bwMode="auto">
            <a:xfrm rot="5062115" flipV="1">
              <a:off x="4170" y="5490"/>
              <a:ext cx="2340" cy="2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5880" y="7200"/>
              <a:ext cx="720" cy="4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071538" y="285728"/>
            <a:ext cx="6786610" cy="1000132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IQ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Arial" pitchFamily="34" charset="0"/>
                <a:cs typeface="Ali_K_Traditional" pitchFamily="2" charset="-78"/>
              </a:rPr>
              <a:t>ضةماوةى</a:t>
            </a:r>
            <a:r>
              <a:rPr kumimoji="0" lang="ar-IQ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Arial" pitchFamily="34" charset="0"/>
                <a:cs typeface="Ali_K_Traditional" pitchFamily="2" charset="-78"/>
              </a:rPr>
              <a:t> </a:t>
            </a:r>
            <a:r>
              <a:rPr kumimoji="0" lang="ar-IQ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Arial" pitchFamily="34" charset="0"/>
                <a:cs typeface="Ali_K_Traditional" pitchFamily="2" charset="-78"/>
              </a:rPr>
              <a:t>خستنةرِووى</a:t>
            </a:r>
            <a:r>
              <a:rPr kumimoji="0" lang="ar-IQ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Arial" pitchFamily="34" charset="0"/>
                <a:cs typeface="Ali_K_Traditional" pitchFamily="2" charset="-78"/>
              </a:rPr>
              <a:t> </a:t>
            </a:r>
            <a:r>
              <a:rPr kumimoji="0" lang="ar-IQ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Arial" pitchFamily="34" charset="0"/>
                <a:cs typeface="Ali_K_Traditional" pitchFamily="2" charset="-78"/>
              </a:rPr>
              <a:t>نا</a:t>
            </a:r>
            <a:r>
              <a:rPr kumimoji="0" lang="ar-IQ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Arial" pitchFamily="34" charset="0"/>
                <a:cs typeface="Ali_K_Traditional" pitchFamily="2" charset="-78"/>
              </a:rPr>
              <a:t> </a:t>
            </a:r>
            <a:r>
              <a:rPr kumimoji="0" lang="ar-IQ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Arial" pitchFamily="34" charset="0"/>
                <a:cs typeface="Ali_K_Traditional" pitchFamily="2" charset="-78"/>
              </a:rPr>
              <a:t>ئاسايي</a:t>
            </a:r>
            <a:r>
              <a:rPr kumimoji="0" lang="ar-IQ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Arial" pitchFamily="34" charset="0"/>
                <a:cs typeface="Ali_K_Traditional" pitchFamily="2" charset="-78"/>
              </a:rPr>
              <a:t> </a:t>
            </a:r>
            <a:endParaRPr kumimoji="0" lang="ar-IQ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Autofit/>
          </a:bodyPr>
          <a:lstStyle/>
          <a:p>
            <a:r>
              <a:rPr lang="ar-IQ" sz="2800" b="1" dirty="0" smtClean="0">
                <a:cs typeface="Ali_K_Alwand" pitchFamily="2" charset="-78"/>
              </a:rPr>
              <a:t>3- </a:t>
            </a:r>
            <a:r>
              <a:rPr lang="ar-IQ" sz="2800" b="1" dirty="0" err="1" smtClean="0">
                <a:cs typeface="Ali_K_Alwand" pitchFamily="2" charset="-78"/>
              </a:rPr>
              <a:t>شيَوةى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ضةماوةى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خستنةرِووى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كارى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ئاسايي</a:t>
            </a:r>
            <a:r>
              <a:rPr lang="ar-IQ" sz="2800" b="1" dirty="0" smtClean="0">
                <a:cs typeface="Ali_K_Alwand" pitchFamily="2" charset="-78"/>
              </a:rPr>
              <a:t> و </a:t>
            </a:r>
            <a:r>
              <a:rPr lang="ar-IQ" sz="2800" b="1" dirty="0" err="1" smtClean="0">
                <a:cs typeface="Ali_K_Alwand" pitchFamily="2" charset="-78"/>
              </a:rPr>
              <a:t>نائاسايي</a:t>
            </a:r>
            <a:r>
              <a:rPr lang="ar-IQ" sz="2800" b="1" dirty="0" smtClean="0">
                <a:cs typeface="Ali_K_Alwand" pitchFamily="2" charset="-78"/>
              </a:rPr>
              <a:t> : </a:t>
            </a:r>
            <a:r>
              <a:rPr lang="ar-IQ" sz="2800" b="1" dirty="0" err="1" smtClean="0">
                <a:cs typeface="Ali_K_Alwand" pitchFamily="2" charset="-78"/>
              </a:rPr>
              <a:t>ثيَكةوة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كة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شيَوةى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ثيتي</a:t>
            </a:r>
            <a:r>
              <a:rPr lang="ar-IQ" sz="2800" b="1" dirty="0" smtClean="0">
                <a:cs typeface="Ali_K_Alwand" pitchFamily="2" charset="-78"/>
              </a:rPr>
              <a:t> (</a:t>
            </a:r>
            <a:r>
              <a:rPr lang="en-US" sz="2800" b="1" dirty="0" smtClean="0">
                <a:cs typeface="Ali_K_Alwand" pitchFamily="2" charset="-78"/>
              </a:rPr>
              <a:t>S</a:t>
            </a:r>
            <a:r>
              <a:rPr lang="ar-IQ" sz="2800" b="1" dirty="0" smtClean="0">
                <a:cs typeface="Ali_K_Alwand" pitchFamily="2" charset="-78"/>
              </a:rPr>
              <a:t>)  </a:t>
            </a:r>
            <a:r>
              <a:rPr lang="ar-IQ" sz="2800" b="1" dirty="0" err="1" smtClean="0">
                <a:cs typeface="Ali_K_Alwand" pitchFamily="2" charset="-78"/>
              </a:rPr>
              <a:t>وةردةطريَت</a:t>
            </a:r>
            <a:r>
              <a:rPr lang="ar-IQ" sz="2800" b="1" dirty="0" smtClean="0">
                <a:cs typeface="Ali_K_Alwand" pitchFamily="2" charset="-78"/>
              </a:rPr>
              <a:t>: </a:t>
            </a:r>
            <a:r>
              <a:rPr lang="ar-IQ" sz="2800" b="1" dirty="0" err="1" smtClean="0">
                <a:cs typeface="Ali_K_Alwand" pitchFamily="2" charset="-78"/>
              </a:rPr>
              <a:t>بةشي</a:t>
            </a:r>
            <a:r>
              <a:rPr lang="ar-IQ" sz="2800" b="1" dirty="0" smtClean="0">
                <a:cs typeface="Ali_K_Alwand" pitchFamily="2" charset="-78"/>
              </a:rPr>
              <a:t> (</a:t>
            </a:r>
            <a:r>
              <a:rPr lang="en-US" sz="2800" b="1" dirty="0" smtClean="0">
                <a:cs typeface="Ali_K_Alwand" pitchFamily="2" charset="-78"/>
              </a:rPr>
              <a:t>AB</a:t>
            </a:r>
            <a:r>
              <a:rPr lang="ar-IQ" sz="2800" b="1" dirty="0" smtClean="0">
                <a:cs typeface="Ali_K_Alwand" pitchFamily="2" charset="-78"/>
              </a:rPr>
              <a:t>) </a:t>
            </a:r>
            <a:r>
              <a:rPr lang="ar-IQ" sz="2800" b="1" dirty="0" err="1" smtClean="0">
                <a:cs typeface="Ali_K_Alwand" pitchFamily="2" charset="-78"/>
              </a:rPr>
              <a:t>لةضةماوةكة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ضةماوةى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خستنةرِووى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ئاسايي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ية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وة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بة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هةمان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شيَوة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بةشي</a:t>
            </a:r>
            <a:r>
              <a:rPr lang="ar-IQ" sz="2800" b="1" dirty="0" smtClean="0">
                <a:cs typeface="Ali_K_Alwand" pitchFamily="2" charset="-78"/>
              </a:rPr>
              <a:t> (</a:t>
            </a:r>
            <a:r>
              <a:rPr lang="en-US" sz="2800" b="1" dirty="0" smtClean="0">
                <a:cs typeface="Ali_K_Alwand" pitchFamily="2" charset="-78"/>
              </a:rPr>
              <a:t>CD</a:t>
            </a:r>
            <a:r>
              <a:rPr lang="ar-IQ" sz="2800" b="1" dirty="0" smtClean="0">
                <a:cs typeface="Ali_K_Alwand" pitchFamily="2" charset="-78"/>
              </a:rPr>
              <a:t>)، </a:t>
            </a:r>
            <a:r>
              <a:rPr lang="ar-IQ" sz="2800" b="1" dirty="0" err="1" smtClean="0">
                <a:cs typeface="Ali_K_Alwand" pitchFamily="2" charset="-78"/>
              </a:rPr>
              <a:t>بةلَام</a:t>
            </a:r>
            <a:r>
              <a:rPr lang="ar-IQ" sz="2800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بةشي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ناوةرِاست</a:t>
            </a:r>
            <a:r>
              <a:rPr lang="ar-IQ" sz="2800" b="1" dirty="0" smtClean="0">
                <a:cs typeface="Ali_K_Alwand" pitchFamily="2" charset="-78"/>
              </a:rPr>
              <a:t> بريتي </a:t>
            </a:r>
            <a:r>
              <a:rPr lang="ar-IQ" sz="2800" b="1" dirty="0" err="1" smtClean="0">
                <a:cs typeface="Ali_K_Alwand" pitchFamily="2" charset="-78"/>
              </a:rPr>
              <a:t>ية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لة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ضةماوةى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خستنةرِووى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نا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ئاسايي</a:t>
            </a:r>
            <a:r>
              <a:rPr lang="ar-IQ" sz="2800" b="1" dirty="0" smtClean="0">
                <a:cs typeface="Ali_K_Alwand" pitchFamily="2" charset="-78"/>
              </a:rPr>
              <a:t>، </a:t>
            </a:r>
            <a:r>
              <a:rPr lang="ar-IQ" sz="2800" b="1" dirty="0" err="1" smtClean="0">
                <a:cs typeface="Ali_K_Alwand" pitchFamily="2" charset="-78"/>
              </a:rPr>
              <a:t>كاتيَك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كريَكارةكان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دةتوانن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لة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شاريَكةوة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بضنة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شاريَكى</a:t>
            </a:r>
            <a:r>
              <a:rPr lang="ar-IQ" sz="2800" b="1" dirty="0" smtClean="0">
                <a:cs typeface="Ali_K_Alwand" pitchFamily="2" charset="-78"/>
              </a:rPr>
              <a:t> تر </a:t>
            </a:r>
            <a:r>
              <a:rPr lang="ar-IQ" sz="2800" b="1" dirty="0" err="1" smtClean="0">
                <a:cs typeface="Ali_K_Alwand" pitchFamily="2" charset="-78"/>
              </a:rPr>
              <a:t>وة</a:t>
            </a:r>
            <a:r>
              <a:rPr lang="ar-IQ" sz="2800" b="1" dirty="0" smtClean="0">
                <a:cs typeface="Ali_K_Alwand" pitchFamily="2" charset="-78"/>
              </a:rPr>
              <a:t> كريَ </a:t>
            </a:r>
            <a:r>
              <a:rPr lang="ar-IQ" sz="2800" b="1" dirty="0" err="1" smtClean="0">
                <a:cs typeface="Ali_K_Alwand" pitchFamily="2" charset="-78"/>
              </a:rPr>
              <a:t>ى</a:t>
            </a:r>
            <a:r>
              <a:rPr lang="ar-IQ" sz="2800" b="1" dirty="0" smtClean="0">
                <a:cs typeface="Ali_K_Alwand" pitchFamily="2" charset="-78"/>
              </a:rPr>
              <a:t> كار </a:t>
            </a:r>
            <a:r>
              <a:rPr lang="ar-IQ" sz="2800" b="1" dirty="0" err="1" smtClean="0">
                <a:cs typeface="Ali_K_Alwand" pitchFamily="2" charset="-78"/>
              </a:rPr>
              <a:t>لة</a:t>
            </a:r>
            <a:r>
              <a:rPr lang="ar-IQ" sz="2800" b="1" dirty="0" smtClean="0">
                <a:cs typeface="Ali_K_Alwand" pitchFamily="2" charset="-78"/>
              </a:rPr>
              <a:t> شاريَك </a:t>
            </a:r>
            <a:r>
              <a:rPr lang="ar-IQ" sz="2800" b="1" dirty="0" err="1" smtClean="0">
                <a:cs typeface="Ali_K_Alwand" pitchFamily="2" charset="-78"/>
              </a:rPr>
              <a:t>بةرز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دةبيَتةوة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ئةوا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كريَكارةكانى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شارةكانى</a:t>
            </a:r>
            <a:r>
              <a:rPr lang="ar-IQ" sz="2800" b="1" dirty="0" smtClean="0">
                <a:cs typeface="Ali_K_Alwand" pitchFamily="2" charset="-78"/>
              </a:rPr>
              <a:t> تر </a:t>
            </a:r>
            <a:r>
              <a:rPr lang="ar-IQ" sz="2800" b="1" dirty="0" err="1" smtClean="0">
                <a:cs typeface="Ali_K_Alwand" pitchFamily="2" charset="-78"/>
              </a:rPr>
              <a:t>دةضنة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ئةو</a:t>
            </a:r>
            <a:r>
              <a:rPr lang="ar-IQ" sz="2800" b="1" dirty="0" smtClean="0">
                <a:cs typeface="Ali_K_Alwand" pitchFamily="2" charset="-78"/>
              </a:rPr>
              <a:t> شارة بؤ </a:t>
            </a:r>
            <a:r>
              <a:rPr lang="ar-IQ" sz="2800" b="1" dirty="0" err="1" smtClean="0">
                <a:cs typeface="Ali_K_Alwand" pitchFamily="2" charset="-78"/>
              </a:rPr>
              <a:t>بة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دةست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هيَنانى</a:t>
            </a:r>
            <a:r>
              <a:rPr lang="ar-IQ" sz="2800" b="1" dirty="0" smtClean="0">
                <a:cs typeface="Ali_K_Alwand" pitchFamily="2" charset="-78"/>
              </a:rPr>
              <a:t> كريَ </a:t>
            </a:r>
            <a:r>
              <a:rPr lang="ar-IQ" sz="2800" b="1" dirty="0" err="1" smtClean="0">
                <a:cs typeface="Ali_K_Alwand" pitchFamily="2" charset="-78"/>
              </a:rPr>
              <a:t>ي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زياتر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بؤية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كاتذميَرةكانى</a:t>
            </a:r>
            <a:r>
              <a:rPr lang="ar-IQ" sz="2800" b="1" dirty="0" smtClean="0">
                <a:cs typeface="Ali_K_Alwand" pitchFamily="2" charset="-78"/>
              </a:rPr>
              <a:t> كار </a:t>
            </a:r>
            <a:r>
              <a:rPr lang="ar-IQ" sz="2800" b="1" dirty="0" err="1" smtClean="0">
                <a:cs typeface="Ali_K_Alwand" pitchFamily="2" charset="-78"/>
              </a:rPr>
              <a:t>بةرز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دةبيَتةوة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لةطةلَ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بةرز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بوونةوةى</a:t>
            </a:r>
            <a:r>
              <a:rPr lang="ar-IQ" sz="2800" b="1" dirty="0" smtClean="0">
                <a:cs typeface="Ali_K_Alwand" pitchFamily="2" charset="-78"/>
              </a:rPr>
              <a:t> كريَ </a:t>
            </a:r>
            <a:r>
              <a:rPr lang="ar-IQ" sz="2800" b="1" dirty="0" err="1" smtClean="0">
                <a:cs typeface="Ali_K_Alwand" pitchFamily="2" charset="-78"/>
              </a:rPr>
              <a:t>لةوكاتةدا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ئارِاستةى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ضةماوة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لة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خوارةوة</a:t>
            </a:r>
            <a:r>
              <a:rPr lang="ar-IQ" sz="2800" b="1" dirty="0" smtClean="0">
                <a:cs typeface="Ali_K_Alwand" pitchFamily="2" charset="-78"/>
              </a:rPr>
              <a:t> بؤ </a:t>
            </a:r>
            <a:r>
              <a:rPr lang="ar-IQ" sz="2800" b="1" dirty="0" err="1" smtClean="0">
                <a:cs typeface="Ali_K_Alwand" pitchFamily="2" charset="-78"/>
              </a:rPr>
              <a:t>لاى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رِاستى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سةرةوة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دةبيَت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وةك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لة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بةشي</a:t>
            </a:r>
            <a:r>
              <a:rPr lang="ar-IQ" sz="2800" b="1" dirty="0" smtClean="0">
                <a:cs typeface="Ali_K_Alwand" pitchFamily="2" charset="-78"/>
              </a:rPr>
              <a:t> (</a:t>
            </a:r>
            <a:r>
              <a:rPr lang="en-US" sz="2800" b="1" dirty="0" smtClean="0">
                <a:cs typeface="Ali_K_Alwand" pitchFamily="2" charset="-78"/>
              </a:rPr>
              <a:t>CD</a:t>
            </a:r>
            <a:r>
              <a:rPr lang="ar-IQ" sz="2800" b="1" dirty="0" smtClean="0">
                <a:cs typeface="Ali_K_Alwand" pitchFamily="2" charset="-78"/>
              </a:rPr>
              <a:t>) </a:t>
            </a:r>
            <a:r>
              <a:rPr lang="ar-IQ" sz="2800" b="1" dirty="0" err="1" smtClean="0">
                <a:cs typeface="Ali_K_Alwand" pitchFamily="2" charset="-78"/>
              </a:rPr>
              <a:t>ديارة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لة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ضةماوةكة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دا</a:t>
            </a:r>
            <a:r>
              <a:rPr lang="ar-IQ" sz="2800" b="1" dirty="0" smtClean="0">
                <a:cs typeface="Ali_K_Alwand" pitchFamily="2" charset="-78"/>
              </a:rPr>
              <a:t>.</a:t>
            </a:r>
            <a:endParaRPr lang="en-US" sz="2800" dirty="0" smtClean="0">
              <a:cs typeface="Ali_K_Alwand" pitchFamily="2" charset="-78"/>
            </a:endParaRPr>
          </a:p>
          <a:p>
            <a:r>
              <a:rPr lang="ar-IQ" sz="2800" b="1" dirty="0" err="1" smtClean="0">
                <a:cs typeface="Ali_K_Alwand" pitchFamily="2" charset="-78"/>
              </a:rPr>
              <a:t>وةئةطةر</a:t>
            </a:r>
            <a:r>
              <a:rPr lang="ar-IQ" sz="2800" b="1" dirty="0" smtClean="0">
                <a:cs typeface="Ali_K_Alwand" pitchFamily="2" charset="-78"/>
              </a:rPr>
              <a:t> كريَ نزم </a:t>
            </a:r>
            <a:r>
              <a:rPr lang="ar-IQ" sz="2800" b="1" dirty="0" err="1" smtClean="0">
                <a:cs typeface="Ali_K_Alwand" pitchFamily="2" charset="-78"/>
              </a:rPr>
              <a:t>بووةوة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ئةوا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كريَكارةكان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دةرِؤن</a:t>
            </a:r>
            <a:r>
              <a:rPr lang="ar-IQ" sz="2800" b="1" dirty="0" smtClean="0">
                <a:cs typeface="Ali_K_Alwand" pitchFamily="2" charset="-78"/>
              </a:rPr>
              <a:t> بؤ </a:t>
            </a:r>
            <a:r>
              <a:rPr lang="ar-IQ" sz="2800" b="1" dirty="0" err="1" smtClean="0">
                <a:cs typeface="Ali_K_Alwand" pitchFamily="2" charset="-78"/>
              </a:rPr>
              <a:t>شارةكانى</a:t>
            </a:r>
            <a:r>
              <a:rPr lang="ar-IQ" sz="2800" b="1" dirty="0" smtClean="0">
                <a:cs typeface="Ali_K_Alwand" pitchFamily="2" charset="-78"/>
              </a:rPr>
              <a:t> تر بؤ </a:t>
            </a:r>
            <a:r>
              <a:rPr lang="ar-IQ" sz="2800" b="1" dirty="0" err="1" smtClean="0">
                <a:cs typeface="Ali_K_Alwand" pitchFamily="2" charset="-78"/>
              </a:rPr>
              <a:t>ية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كاتذميَرةكانى</a:t>
            </a:r>
            <a:r>
              <a:rPr lang="ar-IQ" sz="2800" b="1" dirty="0" smtClean="0">
                <a:cs typeface="Ali_K_Alwand" pitchFamily="2" charset="-78"/>
              </a:rPr>
              <a:t> كار </a:t>
            </a:r>
            <a:r>
              <a:rPr lang="ar-IQ" sz="2800" b="1" dirty="0" err="1" smtClean="0">
                <a:cs typeface="Ali_K_Alwand" pitchFamily="2" charset="-78"/>
              </a:rPr>
              <a:t>كةم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دةبيَتةوة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لةطةلَ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كةم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بوونةوةى</a:t>
            </a:r>
            <a:r>
              <a:rPr lang="ar-IQ" sz="2800" b="1" dirty="0" smtClean="0">
                <a:cs typeface="Ali_K_Alwand" pitchFamily="2" charset="-78"/>
              </a:rPr>
              <a:t> كريَ </a:t>
            </a:r>
            <a:r>
              <a:rPr lang="ar-IQ" sz="2800" b="1" dirty="0" err="1" smtClean="0">
                <a:cs typeface="Ali_K_Alwand" pitchFamily="2" charset="-78"/>
              </a:rPr>
              <a:t>وة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ئةمةش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ديارة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لةبةشي</a:t>
            </a:r>
            <a:r>
              <a:rPr lang="ar-IQ" sz="2800" b="1" dirty="0" smtClean="0">
                <a:cs typeface="Ali_K_Alwand" pitchFamily="2" charset="-78"/>
              </a:rPr>
              <a:t> (</a:t>
            </a:r>
            <a:r>
              <a:rPr lang="en-US" sz="2800" b="1" dirty="0" smtClean="0">
                <a:cs typeface="Ali_K_Alwand" pitchFamily="2" charset="-78"/>
              </a:rPr>
              <a:t>AB</a:t>
            </a:r>
            <a:r>
              <a:rPr lang="ar-IQ" sz="2800" b="1" dirty="0" smtClean="0">
                <a:cs typeface="Ali_K_Alwand" pitchFamily="2" charset="-78"/>
              </a:rPr>
              <a:t>)</a:t>
            </a:r>
            <a:r>
              <a:rPr lang="en-US" sz="2800" b="1" dirty="0" smtClean="0">
                <a:cs typeface="Ali_K_Alwand" pitchFamily="2" charset="-78"/>
              </a:rPr>
              <a:t>  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لةضةماوةكةدا</a:t>
            </a:r>
            <a:r>
              <a:rPr lang="ar-IQ" sz="2800" b="1" dirty="0" smtClean="0">
                <a:cs typeface="Ali_K_Alwand" pitchFamily="2" charset="-78"/>
              </a:rPr>
              <a:t> .</a:t>
            </a:r>
            <a:endParaRPr lang="en-US" sz="2800" dirty="0" smtClean="0">
              <a:cs typeface="Ali_K_Alwand" pitchFamily="2" charset="-78"/>
            </a:endParaRPr>
          </a:p>
          <a:p>
            <a:r>
              <a:rPr lang="ar-IQ" sz="2800" b="1" dirty="0" err="1" smtClean="0">
                <a:cs typeface="Ali_K_Alwand" pitchFamily="2" charset="-78"/>
              </a:rPr>
              <a:t>وة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لةنيَوان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هةردوو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حالَةت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بةشيَك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هةية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لة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ضةماوةكة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كة</a:t>
            </a:r>
            <a:r>
              <a:rPr lang="ar-IQ" sz="2800" b="1" dirty="0" smtClean="0">
                <a:cs typeface="Ali_K_Alwand" pitchFamily="2" charset="-78"/>
              </a:rPr>
              <a:t> بريتي </a:t>
            </a:r>
            <a:r>
              <a:rPr lang="ar-IQ" sz="2800" b="1" dirty="0" err="1" smtClean="0">
                <a:cs typeface="Ali_K_Alwand" pitchFamily="2" charset="-78"/>
              </a:rPr>
              <a:t>ية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لة</a:t>
            </a:r>
            <a:r>
              <a:rPr lang="ar-IQ" sz="2800" b="1" dirty="0" smtClean="0">
                <a:cs typeface="Ali_K_Alwand" pitchFamily="2" charset="-78"/>
              </a:rPr>
              <a:t> (</a:t>
            </a:r>
            <a:r>
              <a:rPr lang="en-US" sz="2800" b="1" dirty="0" smtClean="0">
                <a:cs typeface="Ali_K_Alwand" pitchFamily="2" charset="-78"/>
              </a:rPr>
              <a:t>BC</a:t>
            </a:r>
            <a:r>
              <a:rPr lang="ar-IQ" sz="2800" b="1" dirty="0" smtClean="0">
                <a:cs typeface="Ali_K_Alwand" pitchFamily="2" charset="-78"/>
              </a:rPr>
              <a:t>) </a:t>
            </a:r>
            <a:r>
              <a:rPr lang="ar-IQ" sz="2800" b="1" dirty="0" err="1" smtClean="0">
                <a:cs typeface="Ali_K_Alwand" pitchFamily="2" charset="-78"/>
              </a:rPr>
              <a:t>كة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ئةويش</a:t>
            </a:r>
            <a:r>
              <a:rPr lang="ar-IQ" sz="2800" b="1" dirty="0" smtClean="0">
                <a:cs typeface="Ali_K_Alwand" pitchFamily="2" charset="-78"/>
              </a:rPr>
              <a:t> بريتي </a:t>
            </a:r>
            <a:r>
              <a:rPr lang="ar-IQ" sz="2800" b="1" dirty="0" err="1" smtClean="0">
                <a:cs typeface="Ali_K_Alwand" pitchFamily="2" charset="-78"/>
              </a:rPr>
              <a:t>ية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لة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حالَةتى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طؤرِانى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كاتذميَرةكانى</a:t>
            </a:r>
            <a:r>
              <a:rPr lang="ar-IQ" sz="2800" b="1" dirty="0" smtClean="0">
                <a:cs typeface="Ali_K_Alwand" pitchFamily="2" charset="-78"/>
              </a:rPr>
              <a:t> كار </a:t>
            </a:r>
            <a:r>
              <a:rPr lang="ar-IQ" sz="2800" b="1" dirty="0" err="1" smtClean="0">
                <a:cs typeface="Ali_K_Alwand" pitchFamily="2" charset="-78"/>
              </a:rPr>
              <a:t>بة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ئارِاستةى</a:t>
            </a:r>
            <a:r>
              <a:rPr lang="ar-IQ" sz="2800" b="1" dirty="0" smtClean="0">
                <a:cs typeface="Ali_K_Alwand" pitchFamily="2" charset="-78"/>
              </a:rPr>
              <a:t> </a:t>
            </a:r>
            <a:r>
              <a:rPr lang="ar-IQ" sz="2800" b="1" dirty="0" err="1" smtClean="0">
                <a:cs typeface="Ali_K_Alwand" pitchFamily="2" charset="-78"/>
              </a:rPr>
              <a:t>ثيَضةوانةى</a:t>
            </a:r>
            <a:r>
              <a:rPr lang="ar-IQ" sz="2800" b="1" dirty="0" smtClean="0">
                <a:cs typeface="Ali_K_Alwand" pitchFamily="2" charset="-78"/>
              </a:rPr>
              <a:t> كريَ . </a:t>
            </a:r>
            <a:endParaRPr lang="en-US" sz="2800" dirty="0" smtClean="0">
              <a:cs typeface="Ali_K_Alwan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ntitled"/>
          <p:cNvPicPr>
            <a:picLocks noChangeAspect="1" noChangeArrowheads="1"/>
          </p:cNvPicPr>
          <p:nvPr/>
        </p:nvPicPr>
        <p:blipFill>
          <a:blip r:embed="rId2"/>
          <a:srcRect r="31136" b="19130"/>
          <a:stretch>
            <a:fillRect/>
          </a:stretch>
        </p:blipFill>
        <p:spPr bwMode="auto">
          <a:xfrm>
            <a:off x="1643042" y="1351497"/>
            <a:ext cx="6572296" cy="4334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النظرية </a:t>
            </a:r>
            <a:r>
              <a:rPr lang="ar-IQ" dirty="0" err="1" smtClean="0"/>
              <a:t>الكينزية</a:t>
            </a:r>
            <a:endParaRPr lang="ar-KW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err="1" smtClean="0">
                <a:cs typeface="Ali_K_Alwand" pitchFamily="2" charset="-78"/>
              </a:rPr>
              <a:t>ئةم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بيردؤزة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دروست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بوو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بةهؤي</a:t>
            </a:r>
            <a:r>
              <a:rPr lang="ar-IQ" dirty="0" smtClean="0">
                <a:cs typeface="Ali_K_Alwand" pitchFamily="2" charset="-78"/>
              </a:rPr>
              <a:t>:</a:t>
            </a:r>
          </a:p>
          <a:p>
            <a:pPr>
              <a:buNone/>
            </a:pPr>
            <a:r>
              <a:rPr lang="ar-IQ" dirty="0" smtClean="0">
                <a:cs typeface="Ali_K_Alwand" pitchFamily="2" charset="-78"/>
              </a:rPr>
              <a:t>1- </a:t>
            </a:r>
            <a:r>
              <a:rPr lang="ar-IQ" dirty="0" err="1" smtClean="0">
                <a:cs typeface="Ali_K_Alwand" pitchFamily="2" charset="-78"/>
              </a:rPr>
              <a:t>كورتهيَناني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بيردؤزي</a:t>
            </a:r>
            <a:r>
              <a:rPr lang="ar-IQ" dirty="0" smtClean="0">
                <a:cs typeface="Ali_K_Alwand" pitchFamily="2" charset="-78"/>
              </a:rPr>
              <a:t> كلاسيكي </a:t>
            </a:r>
            <a:r>
              <a:rPr lang="ar-IQ" dirty="0" err="1" smtClean="0">
                <a:cs typeface="Ali_K_Alwand" pitchFamily="2" charset="-78"/>
              </a:rPr>
              <a:t>لة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ضارةسةركردني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بيَ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بازارِي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طةورة</a:t>
            </a:r>
            <a:r>
              <a:rPr lang="ar-IQ" dirty="0" smtClean="0">
                <a:cs typeface="Ali_K_Alwand" pitchFamily="2" charset="-78"/>
              </a:rPr>
              <a:t> (1929-1933).</a:t>
            </a:r>
          </a:p>
          <a:p>
            <a:pPr>
              <a:buNone/>
            </a:pPr>
            <a:r>
              <a:rPr lang="ar-IQ" dirty="0" smtClean="0">
                <a:cs typeface="Ali_K_Alwand" pitchFamily="2" charset="-78"/>
              </a:rPr>
              <a:t>2- </a:t>
            </a:r>
            <a:r>
              <a:rPr lang="ar-IQ" dirty="0" err="1" smtClean="0">
                <a:cs typeface="Ali_K_Alwand" pitchFamily="2" charset="-78"/>
              </a:rPr>
              <a:t>سةرهةلَداني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بيردؤزي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كينزي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بةناوي</a:t>
            </a:r>
            <a:r>
              <a:rPr lang="ar-IQ" dirty="0" smtClean="0">
                <a:cs typeface="Ali_K_Alwand" pitchFamily="2" charset="-78"/>
              </a:rPr>
              <a:t> (</a:t>
            </a:r>
            <a:r>
              <a:rPr lang="ar-IQ" dirty="0" smtClean="0">
                <a:cs typeface="Ali-A-Alwand" pitchFamily="2" charset="-78"/>
              </a:rPr>
              <a:t>النظرية العامة في النقود والفائدة </a:t>
            </a:r>
            <a:r>
              <a:rPr lang="ar-IQ" dirty="0" err="1" smtClean="0">
                <a:cs typeface="Ali-A-Alwand" pitchFamily="2" charset="-78"/>
              </a:rPr>
              <a:t>و</a:t>
            </a:r>
            <a:r>
              <a:rPr lang="ar-IQ" dirty="0" smtClean="0">
                <a:cs typeface="Ali-A-Alwand" pitchFamily="2" charset="-78"/>
              </a:rPr>
              <a:t> الاستخدام</a:t>
            </a:r>
            <a:r>
              <a:rPr lang="ar-IQ" dirty="0" smtClean="0">
                <a:cs typeface="Ali_K_Alwand" pitchFamily="2" charset="-78"/>
              </a:rPr>
              <a:t>), </a:t>
            </a:r>
            <a:r>
              <a:rPr lang="ar-IQ" dirty="0" err="1" smtClean="0">
                <a:cs typeface="Ali_K_Alwand" pitchFamily="2" charset="-78"/>
              </a:rPr>
              <a:t>و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ضارةسةري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قةيراني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جيهاني</a:t>
            </a:r>
            <a:r>
              <a:rPr lang="ar-IQ" dirty="0" smtClean="0">
                <a:cs typeface="Ali_K_Alwand" pitchFamily="2" charset="-78"/>
              </a:rPr>
              <a:t> كرد </a:t>
            </a:r>
            <a:r>
              <a:rPr lang="ar-IQ" dirty="0" err="1" smtClean="0">
                <a:cs typeface="Ali_K_Alwand" pitchFamily="2" charset="-78"/>
              </a:rPr>
              <a:t>كة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شيكردنةوةكةي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ثيَضةوانة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بوو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لةطةلَ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شيكردنةوةي</a:t>
            </a:r>
            <a:r>
              <a:rPr lang="ar-IQ" dirty="0" smtClean="0">
                <a:cs typeface="Ali_K_Alwand" pitchFamily="2" charset="-78"/>
              </a:rPr>
              <a:t> كلاسيكي .</a:t>
            </a:r>
          </a:p>
          <a:p>
            <a:pPr>
              <a:buNone/>
            </a:pPr>
            <a:endParaRPr lang="ar-KW" dirty="0">
              <a:cs typeface="Ali_K_Alwan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شيَوةى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خوارةوة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دةردةكةويَت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ئةطةر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دابةش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بكةين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سةر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كاتذميَر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ئةوا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هةر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كاتذميَريَكى</a:t>
            </a:r>
            <a:r>
              <a:rPr lang="ar-IQ" b="1" dirty="0" smtClean="0">
                <a:cs typeface="Ali_K_Alwand" pitchFamily="2" charset="-78"/>
              </a:rPr>
              <a:t> كار </a:t>
            </a:r>
            <a:r>
              <a:rPr lang="ar-IQ" b="1" dirty="0" err="1" smtClean="0">
                <a:cs typeface="Ali_K_Alwand" pitchFamily="2" charset="-78"/>
              </a:rPr>
              <a:t>سوديَك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ثيَشكةش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كريَكار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دةكات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ئةويش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ثيَوريَت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</a:t>
            </a:r>
            <a:r>
              <a:rPr lang="ar-IQ" b="1" dirty="0" smtClean="0">
                <a:cs typeface="Ali_K_Alwand" pitchFamily="2" charset="-78"/>
              </a:rPr>
              <a:t> كريَ </a:t>
            </a:r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زيانيَك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كريَكار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دةدات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ئةويش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دةثيَوريَت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ماندوونى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كريَكارةكة</a:t>
            </a:r>
            <a:r>
              <a:rPr lang="ar-IQ" b="1" dirty="0" smtClean="0">
                <a:cs typeface="Ali_K_Alwand" pitchFamily="2" charset="-78"/>
              </a:rPr>
              <a:t>  </a:t>
            </a:r>
            <a:r>
              <a:rPr lang="ar-IQ" b="1" dirty="0" err="1" smtClean="0">
                <a:cs typeface="Ali_K_Alwand" pitchFamily="2" charset="-78"/>
              </a:rPr>
              <a:t>لةكار</a:t>
            </a:r>
            <a:r>
              <a:rPr lang="ar-IQ" b="1" dirty="0" smtClean="0">
                <a:cs typeface="Ali_K_Alwand" pitchFamily="2" charset="-78"/>
              </a:rPr>
              <a:t> . </a:t>
            </a:r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بةثيَ</a:t>
            </a:r>
            <a:r>
              <a:rPr lang="ar-IQ" b="1" dirty="0" smtClean="0">
                <a:cs typeface="Ali_K_Alwand" pitchFamily="2" charset="-78"/>
              </a:rPr>
              <a:t> ى </a:t>
            </a:r>
            <a:r>
              <a:rPr lang="ar-IQ" b="1" dirty="0" err="1" smtClean="0">
                <a:cs typeface="Ali_K_Alwand" pitchFamily="2" charset="-78"/>
              </a:rPr>
              <a:t>بيردؤزى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رِادةدار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هةرضةند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ماوةى</a:t>
            </a:r>
            <a:r>
              <a:rPr lang="ar-IQ" b="1" dirty="0" smtClean="0">
                <a:cs typeface="Ali_K_Alwand" pitchFamily="2" charset="-78"/>
              </a:rPr>
              <a:t> كار </a:t>
            </a:r>
            <a:r>
              <a:rPr lang="ar-IQ" b="1" dirty="0" err="1" smtClean="0">
                <a:cs typeface="Ali_K_Alwand" pitchFamily="2" charset="-78"/>
              </a:rPr>
              <a:t>زؤر</a:t>
            </a:r>
            <a:r>
              <a:rPr lang="ar-IQ" b="1" dirty="0" smtClean="0">
                <a:cs typeface="Ali_K_Alwand" pitchFamily="2" charset="-78"/>
              </a:rPr>
              <a:t> بيَت </a:t>
            </a:r>
            <a:r>
              <a:rPr lang="ar-IQ" b="1" dirty="0" err="1" smtClean="0">
                <a:cs typeface="Ali_K_Alwand" pitchFamily="2" charset="-78"/>
              </a:rPr>
              <a:t>ئةوا</a:t>
            </a:r>
            <a:r>
              <a:rPr lang="ar-IQ" b="1" dirty="0" smtClean="0">
                <a:cs typeface="Ali_K_Alwand" pitchFamily="2" charset="-78"/>
              </a:rPr>
              <a:t> زيان </a:t>
            </a:r>
            <a:r>
              <a:rPr lang="ar-IQ" b="1" dirty="0" err="1" smtClean="0">
                <a:cs typeface="Ali_K_Alwand" pitchFamily="2" charset="-78"/>
              </a:rPr>
              <a:t>زؤر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دةبيَت</a:t>
            </a:r>
            <a:r>
              <a:rPr lang="ar-IQ" b="1" dirty="0" smtClean="0">
                <a:cs typeface="Ali_K_Alwand" pitchFamily="2" charset="-78"/>
              </a:rPr>
              <a:t> و </a:t>
            </a:r>
            <a:r>
              <a:rPr lang="ar-IQ" b="1" dirty="0" err="1" smtClean="0">
                <a:cs typeface="Ali_K_Alwand" pitchFamily="2" charset="-78"/>
              </a:rPr>
              <a:t>سوودى</a:t>
            </a:r>
            <a:r>
              <a:rPr lang="ar-IQ" b="1" dirty="0" smtClean="0">
                <a:cs typeface="Ali_K_Alwand" pitchFamily="2" charset="-78"/>
              </a:rPr>
              <a:t> كريَ </a:t>
            </a:r>
            <a:r>
              <a:rPr lang="ar-IQ" b="1" dirty="0" err="1" smtClean="0">
                <a:cs typeface="Ali_K_Alwand" pitchFamily="2" charset="-78"/>
              </a:rPr>
              <a:t>ى</a:t>
            </a:r>
            <a:r>
              <a:rPr lang="ar-IQ" b="1" dirty="0" smtClean="0">
                <a:cs typeface="Ali_K_Alwand" pitchFamily="2" charset="-78"/>
              </a:rPr>
              <a:t> زياد </a:t>
            </a:r>
            <a:r>
              <a:rPr lang="ar-IQ" b="1" dirty="0" err="1" smtClean="0">
                <a:cs typeface="Ali_K_Alwand" pitchFamily="2" charset="-78"/>
              </a:rPr>
              <a:t>كةم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دةكاتةوة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بوونةوةى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سوود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خيَراتر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دةبيَت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زيادبوونى</a:t>
            </a:r>
            <a:r>
              <a:rPr lang="ar-IQ" b="1" dirty="0" smtClean="0">
                <a:cs typeface="Ali_K_Alwand" pitchFamily="2" charset="-78"/>
              </a:rPr>
              <a:t> كريَ ، </a:t>
            </a:r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خالَى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يةكتر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برِينى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هةردوو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ضةماوة</a:t>
            </a:r>
            <a:r>
              <a:rPr lang="ar-IQ" b="1" dirty="0" smtClean="0">
                <a:cs typeface="Ali_K_Alwand" pitchFamily="2" charset="-78"/>
              </a:rPr>
              <a:t> (</a:t>
            </a:r>
            <a:r>
              <a:rPr lang="ar-IQ" b="1" dirty="0" err="1" smtClean="0">
                <a:cs typeface="Ali_K_Alwand" pitchFamily="2" charset="-78"/>
              </a:rPr>
              <a:t>ضةماوةى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سوود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وضةماوةى</a:t>
            </a:r>
            <a:r>
              <a:rPr lang="ar-IQ" b="1" dirty="0" smtClean="0">
                <a:cs typeface="Ali_K_Alwand" pitchFamily="2" charset="-78"/>
              </a:rPr>
              <a:t> زيان) </a:t>
            </a:r>
            <a:r>
              <a:rPr lang="ar-IQ" b="1" dirty="0" err="1" smtClean="0">
                <a:cs typeface="Ali_K_Alwand" pitchFamily="2" charset="-78"/>
              </a:rPr>
              <a:t>كاتذميَرةكانى</a:t>
            </a:r>
            <a:r>
              <a:rPr lang="ar-IQ" b="1" dirty="0" smtClean="0">
                <a:cs typeface="Ali_K_Alwand" pitchFamily="2" charset="-78"/>
              </a:rPr>
              <a:t> كار ديار </a:t>
            </a:r>
            <a:r>
              <a:rPr lang="ar-IQ" b="1" dirty="0" err="1" smtClean="0">
                <a:cs typeface="Ali_K_Alwand" pitchFamily="2" charset="-78"/>
              </a:rPr>
              <a:t>دةكةن</a:t>
            </a:r>
            <a:r>
              <a:rPr lang="ar-IQ" b="1" dirty="0" smtClean="0">
                <a:cs typeface="Ali_K_Alwand" pitchFamily="2" charset="-78"/>
              </a:rPr>
              <a:t>، </a:t>
            </a:r>
            <a:r>
              <a:rPr lang="ar-IQ" b="1" dirty="0" err="1" smtClean="0">
                <a:cs typeface="Ali_K_Alwand" pitchFamily="2" charset="-78"/>
              </a:rPr>
              <a:t>واتة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خستنةرِووى</a:t>
            </a:r>
            <a:r>
              <a:rPr lang="ar-IQ" b="1" dirty="0" smtClean="0">
                <a:cs typeface="Ali_K_Alwand" pitchFamily="2" charset="-78"/>
              </a:rPr>
              <a:t> كار </a:t>
            </a:r>
            <a:r>
              <a:rPr lang="ar-IQ" b="1" dirty="0" err="1" smtClean="0">
                <a:cs typeface="Ali_K_Alwand" pitchFamily="2" charset="-78"/>
              </a:rPr>
              <a:t>دياردةكةن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بةرامبةر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تيَكرِايةكى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دياريكراو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</a:t>
            </a:r>
            <a:r>
              <a:rPr lang="ar-IQ" b="1" dirty="0" smtClean="0">
                <a:cs typeface="Ali_K_Alwand" pitchFamily="2" charset="-78"/>
              </a:rPr>
              <a:t> كريَ .    </a:t>
            </a:r>
            <a:r>
              <a:rPr lang="en-US" dirty="0" smtClean="0">
                <a:cs typeface="Ali_K_Alwand" pitchFamily="2" charset="-78"/>
              </a:rPr>
              <a:t> </a:t>
            </a:r>
          </a:p>
          <a:p>
            <a:pPr>
              <a:buNone/>
            </a:pPr>
            <a:endParaRPr lang="ar-K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KW"/>
          </a:p>
        </p:txBody>
      </p:sp>
      <p:grpSp>
        <p:nvGrpSpPr>
          <p:cNvPr id="4098" name="Group 2"/>
          <p:cNvGrpSpPr>
            <a:grpSpLocks noChangeAspect="1"/>
          </p:cNvGrpSpPr>
          <p:nvPr/>
        </p:nvGrpSpPr>
        <p:grpSpPr bwMode="auto">
          <a:xfrm>
            <a:off x="357004" y="1643064"/>
            <a:ext cx="8010544" cy="4944728"/>
            <a:chOff x="1546" y="4242"/>
            <a:chExt cx="8280" cy="5400"/>
          </a:xfrm>
        </p:grpSpPr>
        <p:sp>
          <p:nvSpPr>
            <p:cNvPr id="4099" name="AutoShape 3"/>
            <p:cNvSpPr>
              <a:spLocks noChangeAspect="1" noChangeArrowheads="1"/>
            </p:cNvSpPr>
            <p:nvPr/>
          </p:nvSpPr>
          <p:spPr bwMode="auto">
            <a:xfrm>
              <a:off x="1546" y="4242"/>
              <a:ext cx="8280" cy="54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3332" y="8654"/>
              <a:ext cx="5548" cy="4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 flipH="1" flipV="1">
              <a:off x="3300" y="5100"/>
              <a:ext cx="10" cy="355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2235" y="6135"/>
              <a:ext cx="840" cy="198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IQ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قازانج</a:t>
              </a:r>
              <a:r>
                <a:rPr kumimoji="0" lang="ar-IQ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 وزيان</a:t>
              </a:r>
              <a:endParaRPr kumimoji="0" lang="ar-IQ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5820" y="8940"/>
              <a:ext cx="2340" cy="54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IQ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كاتذميَر</a:t>
              </a:r>
              <a:r>
                <a:rPr kumimoji="0" lang="ar-IQ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 كار</a:t>
              </a:r>
              <a:endParaRPr kumimoji="0" lang="ar-IQ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5640" y="4380"/>
              <a:ext cx="4185" cy="108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IQ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شيَوة</a:t>
              </a:r>
              <a:r>
                <a:rPr kumimoji="0" lang="ar-IQ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 (10)</a:t>
              </a:r>
              <a:endParaRPr kumimoji="0" 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IQ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قازانج</a:t>
              </a:r>
              <a:r>
                <a:rPr kumimoji="0" lang="ar-IQ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 </a:t>
              </a:r>
              <a:r>
                <a:rPr kumimoji="0" lang="ar-IQ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وزيانى</a:t>
              </a:r>
              <a:r>
                <a:rPr kumimoji="0" lang="ar-IQ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 كار </a:t>
              </a:r>
              <a:endParaRPr kumimoji="0" lang="ar-IQ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3900" y="5700"/>
              <a:ext cx="1380" cy="4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IQ" sz="11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قازانج</a:t>
              </a:r>
              <a:endParaRPr kumimoji="0" lang="ar-IQ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2715" y="8565"/>
              <a:ext cx="540" cy="36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0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2355" y="5595"/>
              <a:ext cx="720" cy="3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P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8" name="Arc 12"/>
            <p:cNvSpPr>
              <a:spLocks/>
            </p:cNvSpPr>
            <p:nvPr/>
          </p:nvSpPr>
          <p:spPr bwMode="auto">
            <a:xfrm rot="15750642" flipV="1">
              <a:off x="3342" y="5495"/>
              <a:ext cx="3404" cy="3846"/>
            </a:xfrm>
            <a:custGeom>
              <a:avLst/>
              <a:gdLst>
                <a:gd name="G0" fmla="+- 0 0 0"/>
                <a:gd name="G1" fmla="+- 21579 0 0"/>
                <a:gd name="G2" fmla="+- 21600 0 0"/>
                <a:gd name="T0" fmla="*/ 951 w 21500"/>
                <a:gd name="T1" fmla="*/ 0 h 21579"/>
                <a:gd name="T2" fmla="*/ 21500 w 21500"/>
                <a:gd name="T3" fmla="*/ 19500 h 21579"/>
                <a:gd name="T4" fmla="*/ 0 w 21500"/>
                <a:gd name="T5" fmla="*/ 21579 h 21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00" h="21579" fill="none" extrusionOk="0">
                  <a:moveTo>
                    <a:pt x="951" y="-1"/>
                  </a:moveTo>
                  <a:cubicBezTo>
                    <a:pt x="11701" y="473"/>
                    <a:pt x="20463" y="8788"/>
                    <a:pt x="21499" y="19500"/>
                  </a:cubicBezTo>
                </a:path>
                <a:path w="21500" h="21579" stroke="0" extrusionOk="0">
                  <a:moveTo>
                    <a:pt x="951" y="-1"/>
                  </a:moveTo>
                  <a:cubicBezTo>
                    <a:pt x="11701" y="473"/>
                    <a:pt x="20463" y="8788"/>
                    <a:pt x="21499" y="19500"/>
                  </a:cubicBezTo>
                  <a:lnTo>
                    <a:pt x="0" y="21579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4109" name="Arc 13"/>
            <p:cNvSpPr>
              <a:spLocks/>
            </p:cNvSpPr>
            <p:nvPr/>
          </p:nvSpPr>
          <p:spPr bwMode="auto">
            <a:xfrm rot="15750642" flipV="1">
              <a:off x="3670" y="4879"/>
              <a:ext cx="3859" cy="430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90"/>
                <a:gd name="T1" fmla="*/ 0 h 21600"/>
                <a:gd name="T2" fmla="*/ 21590 w 21590"/>
                <a:gd name="T3" fmla="*/ 20953 h 21600"/>
                <a:gd name="T4" fmla="*/ 0 w 2159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0" h="21600" fill="none" extrusionOk="0">
                  <a:moveTo>
                    <a:pt x="-1" y="0"/>
                  </a:moveTo>
                  <a:cubicBezTo>
                    <a:pt x="11677" y="0"/>
                    <a:pt x="21240" y="9280"/>
                    <a:pt x="21590" y="20952"/>
                  </a:cubicBezTo>
                </a:path>
                <a:path w="21590" h="21600" stroke="0" extrusionOk="0">
                  <a:moveTo>
                    <a:pt x="-1" y="0"/>
                  </a:moveTo>
                  <a:cubicBezTo>
                    <a:pt x="11677" y="0"/>
                    <a:pt x="21240" y="9280"/>
                    <a:pt x="21590" y="2095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4110" name="Arc 14"/>
            <p:cNvSpPr>
              <a:spLocks/>
            </p:cNvSpPr>
            <p:nvPr/>
          </p:nvSpPr>
          <p:spPr bwMode="auto">
            <a:xfrm rot="20854707" flipV="1">
              <a:off x="2839" y="5016"/>
              <a:ext cx="4093" cy="3276"/>
            </a:xfrm>
            <a:custGeom>
              <a:avLst/>
              <a:gdLst>
                <a:gd name="G0" fmla="+- 0 0 0"/>
                <a:gd name="G1" fmla="+- 21580 0 0"/>
                <a:gd name="G2" fmla="+- 21600 0 0"/>
                <a:gd name="T0" fmla="*/ 918 w 20075"/>
                <a:gd name="T1" fmla="*/ 0 h 21580"/>
                <a:gd name="T2" fmla="*/ 20075 w 20075"/>
                <a:gd name="T3" fmla="*/ 13607 h 21580"/>
                <a:gd name="T4" fmla="*/ 0 w 20075"/>
                <a:gd name="T5" fmla="*/ 21580 h 21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075" h="21580" fill="none" extrusionOk="0">
                  <a:moveTo>
                    <a:pt x="918" y="-1"/>
                  </a:moveTo>
                  <a:cubicBezTo>
                    <a:pt x="9428" y="361"/>
                    <a:pt x="16930" y="5690"/>
                    <a:pt x="20074" y="13607"/>
                  </a:cubicBezTo>
                </a:path>
                <a:path w="20075" h="21580" stroke="0" extrusionOk="0">
                  <a:moveTo>
                    <a:pt x="918" y="-1"/>
                  </a:moveTo>
                  <a:cubicBezTo>
                    <a:pt x="9428" y="361"/>
                    <a:pt x="16930" y="5690"/>
                    <a:pt x="20074" y="13607"/>
                  </a:cubicBezTo>
                  <a:lnTo>
                    <a:pt x="0" y="2158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5880" y="5940"/>
              <a:ext cx="1380" cy="4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IQ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زيان</a:t>
              </a:r>
              <a:endParaRPr kumimoji="0" lang="ar-IQ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 flipH="1">
              <a:off x="6180" y="7065"/>
              <a:ext cx="30" cy="15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 flipH="1">
              <a:off x="3300" y="6960"/>
              <a:ext cx="28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 flipH="1">
              <a:off x="3300" y="6255"/>
              <a:ext cx="32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6540" y="6180"/>
              <a:ext cx="1" cy="2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IQ" dirty="0" err="1" smtClean="0">
                <a:cs typeface="Ali_K_Alwand" pitchFamily="2" charset="-78"/>
              </a:rPr>
              <a:t>كة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ئامانجي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كينز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لةم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بيردؤزة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ئةمانةبوو</a:t>
            </a:r>
            <a:r>
              <a:rPr lang="ar-IQ" dirty="0" smtClean="0">
                <a:cs typeface="Ali_K_Alwand" pitchFamily="2" charset="-78"/>
              </a:rPr>
              <a:t>:</a:t>
            </a:r>
          </a:p>
          <a:p>
            <a:pPr>
              <a:buNone/>
            </a:pPr>
            <a:r>
              <a:rPr lang="ar-IQ" dirty="0" smtClean="0">
                <a:cs typeface="Ali_K_Alwand" pitchFamily="2" charset="-78"/>
              </a:rPr>
              <a:t>1- </a:t>
            </a:r>
            <a:r>
              <a:rPr lang="ar-IQ" dirty="0" err="1" smtClean="0">
                <a:cs typeface="Ali_K_Alwand" pitchFamily="2" charset="-78"/>
              </a:rPr>
              <a:t>دياريكردني</a:t>
            </a:r>
            <a:r>
              <a:rPr lang="ar-IQ" dirty="0" smtClean="0">
                <a:cs typeface="Ali_K_Alwand" pitchFamily="2" charset="-78"/>
              </a:rPr>
              <a:t> خالَة </a:t>
            </a:r>
            <a:r>
              <a:rPr lang="ar-IQ" dirty="0" err="1" smtClean="0">
                <a:cs typeface="Ali_K_Alwand" pitchFamily="2" charset="-78"/>
              </a:rPr>
              <a:t>لاوازةكاني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بيردؤزي</a:t>
            </a:r>
            <a:r>
              <a:rPr lang="ar-IQ" dirty="0" smtClean="0">
                <a:cs typeface="Ali_K_Alwand" pitchFamily="2" charset="-78"/>
              </a:rPr>
              <a:t> كلاسيكي.</a:t>
            </a:r>
          </a:p>
          <a:p>
            <a:pPr>
              <a:buNone/>
            </a:pPr>
            <a:r>
              <a:rPr lang="ar-IQ" dirty="0" smtClean="0">
                <a:cs typeface="Ali_K_Alwand" pitchFamily="2" charset="-78"/>
              </a:rPr>
              <a:t>2- داناني </a:t>
            </a:r>
            <a:r>
              <a:rPr lang="ar-IQ" dirty="0" err="1" smtClean="0">
                <a:cs typeface="Ali_K_Alwand" pitchFamily="2" charset="-78"/>
              </a:rPr>
              <a:t>بيردؤزيَك</a:t>
            </a:r>
            <a:r>
              <a:rPr lang="ar-IQ" dirty="0" smtClean="0">
                <a:cs typeface="Ali_K_Alwand" pitchFamily="2" charset="-78"/>
              </a:rPr>
              <a:t> بؤ </a:t>
            </a:r>
            <a:r>
              <a:rPr lang="ar-IQ" dirty="0" err="1" smtClean="0">
                <a:cs typeface="Ali_K_Alwand" pitchFamily="2" charset="-78"/>
              </a:rPr>
              <a:t>شيكردنةوةي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هاوسةنطي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بازارِي</a:t>
            </a:r>
            <a:r>
              <a:rPr lang="ar-IQ" dirty="0" smtClean="0">
                <a:cs typeface="Ali_K_Alwand" pitchFamily="2" charset="-78"/>
              </a:rPr>
              <a:t> كار </a:t>
            </a:r>
            <a:r>
              <a:rPr lang="ar-IQ" dirty="0" err="1" smtClean="0">
                <a:cs typeface="Ali_K_Alwand" pitchFamily="2" charset="-78"/>
              </a:rPr>
              <a:t>كة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بطونجيَ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لةطةلَ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كؤمةلَطا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ثيشةسازية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ئالَؤزةكان</a:t>
            </a:r>
            <a:r>
              <a:rPr lang="ar-IQ" dirty="0" smtClean="0">
                <a:cs typeface="Ali_K_Alwand" pitchFamily="2" charset="-78"/>
              </a:rPr>
              <a:t>.</a:t>
            </a:r>
          </a:p>
          <a:p>
            <a:pPr>
              <a:buNone/>
            </a:pPr>
            <a:endParaRPr lang="ar-IQ" dirty="0" smtClean="0">
              <a:cs typeface="Ali_K_Alwand" pitchFamily="2" charset="-78"/>
            </a:endParaRPr>
          </a:p>
          <a:p>
            <a:pPr>
              <a:buFontTx/>
              <a:buChar char="-"/>
            </a:pPr>
            <a:r>
              <a:rPr lang="ar-IQ" dirty="0" err="1" smtClean="0">
                <a:cs typeface="Ali_K_Alwand" pitchFamily="2" charset="-78"/>
              </a:rPr>
              <a:t>رِةخنةكاني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لة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هاوسةنطي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بازارِي</a:t>
            </a:r>
            <a:r>
              <a:rPr lang="ar-IQ" dirty="0" smtClean="0">
                <a:cs typeface="Ali_K_Alwand" pitchFamily="2" charset="-78"/>
              </a:rPr>
              <a:t> كار:</a:t>
            </a:r>
          </a:p>
          <a:p>
            <a:pPr>
              <a:buNone/>
            </a:pPr>
            <a:r>
              <a:rPr lang="ar-IQ" dirty="0" smtClean="0">
                <a:cs typeface="Ali_K_Alwand" pitchFamily="2" charset="-78"/>
              </a:rPr>
              <a:t>1- </a:t>
            </a:r>
            <a:r>
              <a:rPr lang="ar-IQ" dirty="0" err="1" smtClean="0">
                <a:cs typeface="Ali_K_Alwand" pitchFamily="2" charset="-78"/>
              </a:rPr>
              <a:t>رةخنةيطرت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ئاستي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بةكارهيَناني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كريَكار</a:t>
            </a:r>
            <a:r>
              <a:rPr lang="ar-IQ" dirty="0" smtClean="0">
                <a:cs typeface="Ali_K_Alwand" pitchFamily="2" charset="-78"/>
              </a:rPr>
              <a:t> دياري </a:t>
            </a:r>
            <a:r>
              <a:rPr lang="ar-IQ" dirty="0" err="1" smtClean="0">
                <a:cs typeface="Ali_K_Alwand" pitchFamily="2" charset="-78"/>
              </a:rPr>
              <a:t>دةكريَت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بةهؤي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يةكتربرِيني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خستنةرِووي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كارو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خواستي</a:t>
            </a:r>
            <a:r>
              <a:rPr lang="ar-IQ" dirty="0" smtClean="0">
                <a:cs typeface="Ali_K_Alwand" pitchFamily="2" charset="-78"/>
              </a:rPr>
              <a:t> كار </a:t>
            </a:r>
            <a:r>
              <a:rPr lang="ar-IQ" dirty="0" err="1" smtClean="0">
                <a:cs typeface="Ali_K_Alwand" pitchFamily="2" charset="-78"/>
              </a:rPr>
              <a:t>لةم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خالاَنة</a:t>
            </a:r>
            <a:r>
              <a:rPr lang="ar-IQ" dirty="0" smtClean="0">
                <a:cs typeface="Ali_K_Alwand" pitchFamily="2" charset="-78"/>
              </a:rPr>
              <a:t>:</a:t>
            </a:r>
          </a:p>
          <a:p>
            <a:pPr>
              <a:buNone/>
            </a:pPr>
            <a:r>
              <a:rPr lang="ar-IQ" dirty="0" smtClean="0">
                <a:cs typeface="Ali_K_Alwand" pitchFamily="2" charset="-78"/>
              </a:rPr>
              <a:t>   أ- </a:t>
            </a:r>
            <a:r>
              <a:rPr lang="ar-IQ" dirty="0" err="1" smtClean="0">
                <a:cs typeface="Ali_K_Alwand" pitchFamily="2" charset="-78"/>
              </a:rPr>
              <a:t>كينز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دةلَيَ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مةرج</a:t>
            </a:r>
            <a:r>
              <a:rPr lang="ar-IQ" dirty="0" smtClean="0">
                <a:cs typeface="Ali_K_Alwand" pitchFamily="2" charset="-78"/>
              </a:rPr>
              <a:t> نية كريَي </a:t>
            </a:r>
            <a:r>
              <a:rPr lang="ar-IQ" dirty="0" err="1" smtClean="0">
                <a:cs typeface="Ali_K_Alwand" pitchFamily="2" charset="-78"/>
              </a:rPr>
              <a:t>رِاستةقينة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خستنةرِووي</a:t>
            </a:r>
            <a:r>
              <a:rPr lang="ar-IQ" dirty="0" smtClean="0">
                <a:cs typeface="Ali_K_Alwand" pitchFamily="2" charset="-78"/>
              </a:rPr>
              <a:t> كار </a:t>
            </a:r>
            <a:r>
              <a:rPr lang="ar-IQ" dirty="0" err="1" smtClean="0">
                <a:cs typeface="Ali_K_Alwand" pitchFamily="2" charset="-78"/>
              </a:rPr>
              <a:t>دابةزيَنيَ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بةلَكو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بةرزي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دةكاتةوة</a:t>
            </a:r>
            <a:r>
              <a:rPr lang="ar-IQ" dirty="0" smtClean="0">
                <a:cs typeface="Ali_K_Alwand" pitchFamily="2" charset="-78"/>
              </a:rPr>
              <a:t>.</a:t>
            </a:r>
          </a:p>
          <a:p>
            <a:pPr>
              <a:buNone/>
            </a:pPr>
            <a:r>
              <a:rPr lang="ar-IQ" dirty="0" smtClean="0">
                <a:cs typeface="Ali_K_Alwand" pitchFamily="2" charset="-78"/>
              </a:rPr>
              <a:t>   ب- </a:t>
            </a:r>
            <a:r>
              <a:rPr lang="ar-IQ" dirty="0" err="1" smtClean="0">
                <a:cs typeface="Ali_K_Alwand" pitchFamily="2" charset="-78"/>
              </a:rPr>
              <a:t>كينز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تةئكيد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دةكاتةوة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كة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هةر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طؤرِانكاريةك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لة</a:t>
            </a:r>
            <a:r>
              <a:rPr lang="ar-IQ" dirty="0" smtClean="0">
                <a:cs typeface="Ali_K_Alwand" pitchFamily="2" charset="-78"/>
              </a:rPr>
              <a:t> كريَ بؤ </a:t>
            </a:r>
            <a:r>
              <a:rPr lang="ar-IQ" dirty="0" err="1" smtClean="0">
                <a:cs typeface="Ali_K_Alwand" pitchFamily="2" charset="-78"/>
              </a:rPr>
              <a:t>ئاستي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طشتي</a:t>
            </a:r>
            <a:r>
              <a:rPr lang="ar-IQ" dirty="0" smtClean="0">
                <a:cs typeface="Ali_K_Alwand" pitchFamily="2" charset="-78"/>
              </a:rPr>
              <a:t> نرخ </a:t>
            </a:r>
            <a:r>
              <a:rPr lang="ar-IQ" dirty="0" err="1" smtClean="0">
                <a:cs typeface="Ali_K_Alwand" pitchFamily="2" charset="-78"/>
              </a:rPr>
              <a:t>و</a:t>
            </a:r>
            <a:r>
              <a:rPr lang="ar-IQ" dirty="0" smtClean="0">
                <a:cs typeface="Ali_K_Alwand" pitchFamily="2" charset="-78"/>
              </a:rPr>
              <a:t> </a:t>
            </a:r>
            <a:r>
              <a:rPr lang="ar-IQ" dirty="0" err="1" smtClean="0">
                <a:cs typeface="Ali_K_Alwand" pitchFamily="2" charset="-78"/>
              </a:rPr>
              <a:t>خستنةرِووي</a:t>
            </a:r>
            <a:r>
              <a:rPr lang="ar-IQ" dirty="0" smtClean="0">
                <a:cs typeface="Ali_K_Alwand" pitchFamily="2" charset="-78"/>
              </a:rPr>
              <a:t> كار </a:t>
            </a:r>
            <a:r>
              <a:rPr lang="ar-IQ" dirty="0" err="1" smtClean="0">
                <a:cs typeface="Ali_K_Alwand" pitchFamily="2" charset="-78"/>
              </a:rPr>
              <a:t>دةطةرِيَتةوة</a:t>
            </a:r>
            <a:r>
              <a:rPr lang="ar-IQ" dirty="0" smtClean="0">
                <a:cs typeface="Ali_K_Alwand" pitchFamily="2" charset="-78"/>
              </a:rPr>
              <a:t>.</a:t>
            </a:r>
          </a:p>
          <a:p>
            <a:pPr>
              <a:buNone/>
            </a:pPr>
            <a:endParaRPr lang="ar-K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77500" lnSpcReduction="20000"/>
          </a:bodyPr>
          <a:lstStyle/>
          <a:p>
            <a:r>
              <a:rPr lang="ar-IQ" b="1" dirty="0" err="1" smtClean="0">
                <a:cs typeface="Ali_K_Alwand" pitchFamily="2" charset="-78"/>
              </a:rPr>
              <a:t>كينز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ضةمكيَكى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جياوازى</a:t>
            </a:r>
            <a:r>
              <a:rPr lang="ar-IQ" b="1" dirty="0" smtClean="0">
                <a:cs typeface="Ali_K_Alwand" pitchFamily="2" charset="-78"/>
              </a:rPr>
              <a:t> هيَنا </a:t>
            </a:r>
            <a:r>
              <a:rPr lang="ar-IQ" b="1" dirty="0" err="1" smtClean="0">
                <a:cs typeface="Ali_K_Alwand" pitchFamily="2" charset="-78"/>
              </a:rPr>
              <a:t>ئاراوة</a:t>
            </a:r>
            <a:r>
              <a:rPr lang="ar-IQ" b="1" dirty="0" smtClean="0">
                <a:cs typeface="Ali_K_Alwand" pitchFamily="2" charset="-78"/>
              </a:rPr>
              <a:t> و </a:t>
            </a:r>
            <a:r>
              <a:rPr lang="ar-IQ" b="1" dirty="0" err="1" smtClean="0">
                <a:cs typeface="Ali_K_Alwand" pitchFamily="2" charset="-78"/>
              </a:rPr>
              <a:t>و</a:t>
            </a:r>
            <a:r>
              <a:rPr lang="ar-IQ" b="1" dirty="0" smtClean="0">
                <a:cs typeface="Ali_K_Alwand" pitchFamily="2" charset="-78"/>
              </a:rPr>
              <a:t>وتى </a:t>
            </a:r>
            <a:r>
              <a:rPr lang="ar-IQ" b="1" dirty="0" err="1" smtClean="0">
                <a:cs typeface="Ali_K_Alwand" pitchFamily="2" charset="-78"/>
              </a:rPr>
              <a:t>طؤرِانى</a:t>
            </a:r>
            <a:r>
              <a:rPr lang="ar-IQ" b="1" dirty="0" smtClean="0">
                <a:cs typeface="Ali_K_Alwand" pitchFamily="2" charset="-78"/>
              </a:rPr>
              <a:t> كريَ </a:t>
            </a:r>
            <a:r>
              <a:rPr lang="ar-IQ" b="1" dirty="0" err="1" smtClean="0">
                <a:cs typeface="Ali_K_Alwand" pitchFamily="2" charset="-78"/>
              </a:rPr>
              <a:t>بةدابةزين</a:t>
            </a:r>
            <a:r>
              <a:rPr lang="ar-IQ" b="1" dirty="0" smtClean="0">
                <a:cs typeface="Ali_K_Alwand" pitchFamily="2" charset="-78"/>
              </a:rPr>
              <a:t> و </a:t>
            </a:r>
            <a:r>
              <a:rPr lang="ar-IQ" b="1" dirty="0" err="1" smtClean="0">
                <a:cs typeface="Ali_K_Alwand" pitchFamily="2" charset="-78"/>
              </a:rPr>
              <a:t>هةلَكشانى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كاريطةرى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نابيَت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لةسةر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خواست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لةسةر</a:t>
            </a:r>
            <a:r>
              <a:rPr lang="ar-IQ" b="1" dirty="0" smtClean="0">
                <a:cs typeface="Ali_K_Alwand" pitchFamily="2" charset="-78"/>
              </a:rPr>
              <a:t> كار، </a:t>
            </a:r>
            <a:r>
              <a:rPr lang="ar-IQ" b="1" dirty="0" err="1" smtClean="0">
                <a:cs typeface="Ali_K_Alwand" pitchFamily="2" charset="-78"/>
              </a:rPr>
              <a:t>بةلَكو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ئاستى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بةكارخستن</a:t>
            </a:r>
            <a:r>
              <a:rPr lang="ar-IQ" b="1" dirty="0" smtClean="0">
                <a:cs typeface="Ali_K_Alwand" pitchFamily="2" charset="-78"/>
              </a:rPr>
              <a:t>  كريَي </a:t>
            </a:r>
            <a:r>
              <a:rPr lang="ar-IQ" b="1" dirty="0" err="1" smtClean="0">
                <a:cs typeface="Ali_K_Alwand" pitchFamily="2" charset="-78"/>
              </a:rPr>
              <a:t>راستةقينة</a:t>
            </a:r>
            <a:r>
              <a:rPr lang="ar-IQ" b="1" dirty="0" smtClean="0">
                <a:cs typeface="Ali_K_Alwand" pitchFamily="2" charset="-78"/>
              </a:rPr>
              <a:t> دياري </a:t>
            </a:r>
            <a:r>
              <a:rPr lang="ar-IQ" b="1" dirty="0" err="1" smtClean="0">
                <a:cs typeface="Ali_K_Alwand" pitchFamily="2" charset="-78"/>
              </a:rPr>
              <a:t>دةكات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ثشت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دةبةستيَت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طؤرِاوانةى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خوارةوة</a:t>
            </a:r>
            <a:r>
              <a:rPr lang="ar-IQ" b="1" dirty="0" smtClean="0">
                <a:cs typeface="Ali_K_Alwand" pitchFamily="2" charset="-78"/>
              </a:rPr>
              <a:t> :</a:t>
            </a:r>
            <a:endParaRPr lang="en-US" dirty="0" smtClean="0">
              <a:cs typeface="Ali_K_Alwand" pitchFamily="2" charset="-78"/>
            </a:endParaRPr>
          </a:p>
          <a:p>
            <a:pPr lvl="0"/>
            <a:r>
              <a:rPr lang="ar-IQ" b="1" dirty="0" err="1" smtClean="0">
                <a:cs typeface="Ali_K_Alwand" pitchFamily="2" charset="-78"/>
              </a:rPr>
              <a:t>كاريطةرى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خستنةرِووى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طشتى</a:t>
            </a:r>
            <a:r>
              <a:rPr lang="ar-IQ" b="1" dirty="0" smtClean="0">
                <a:cs typeface="Ali_K_Alwand" pitchFamily="2" charset="-78"/>
              </a:rPr>
              <a:t> .</a:t>
            </a:r>
            <a:endParaRPr lang="en-US" dirty="0" smtClean="0">
              <a:cs typeface="Ali_K_Alwand" pitchFamily="2" charset="-78"/>
            </a:endParaRPr>
          </a:p>
          <a:p>
            <a:pPr lvl="0"/>
            <a:r>
              <a:rPr lang="ar-IQ" b="1" dirty="0" err="1" smtClean="0">
                <a:cs typeface="Ali_K_Alwand" pitchFamily="2" charset="-78"/>
              </a:rPr>
              <a:t>ئارةزووى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بةكاربردن</a:t>
            </a:r>
            <a:r>
              <a:rPr lang="ar-IQ" b="1" dirty="0" smtClean="0">
                <a:cs typeface="Ali_K_Alwand" pitchFamily="2" charset="-78"/>
              </a:rPr>
              <a:t> .</a:t>
            </a:r>
            <a:endParaRPr lang="en-US" dirty="0" smtClean="0">
              <a:cs typeface="Ali_K_Alwand" pitchFamily="2" charset="-78"/>
            </a:endParaRPr>
          </a:p>
          <a:p>
            <a:pPr lvl="0"/>
            <a:r>
              <a:rPr lang="ar-IQ" b="1" dirty="0" smtClean="0">
                <a:cs typeface="Ali_K_Alwand" pitchFamily="2" charset="-78"/>
              </a:rPr>
              <a:t>برِى </a:t>
            </a:r>
            <a:r>
              <a:rPr lang="ar-IQ" b="1" dirty="0" err="1" smtClean="0">
                <a:cs typeface="Ali_K_Alwand" pitchFamily="2" charset="-78"/>
              </a:rPr>
              <a:t>وةبةر</a:t>
            </a:r>
            <a:r>
              <a:rPr lang="ar-IQ" b="1" dirty="0" smtClean="0">
                <a:cs typeface="Ali_K_Alwand" pitchFamily="2" charset="-78"/>
              </a:rPr>
              <a:t> هيَنان .</a:t>
            </a:r>
            <a:endParaRPr lang="en-US" dirty="0" smtClean="0">
              <a:cs typeface="Ali_K_Alwand" pitchFamily="2" charset="-78"/>
            </a:endParaRPr>
          </a:p>
          <a:p>
            <a:r>
              <a:rPr lang="ar-IQ" b="1" dirty="0" err="1" smtClean="0">
                <a:cs typeface="Ali_K_Alwand" pitchFamily="2" charset="-78"/>
              </a:rPr>
              <a:t>ضونكة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ئارةزووى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بةكار</a:t>
            </a:r>
            <a:r>
              <a:rPr lang="ar-IQ" b="1" dirty="0" smtClean="0">
                <a:cs typeface="Ali_K_Alwand" pitchFamily="2" charset="-78"/>
              </a:rPr>
              <a:t> بردن </a:t>
            </a:r>
            <a:r>
              <a:rPr lang="ar-IQ" b="1" dirty="0" err="1" smtClean="0">
                <a:cs typeface="Ali_K_Alwand" pitchFamily="2" charset="-78"/>
              </a:rPr>
              <a:t>و</a:t>
            </a:r>
            <a:r>
              <a:rPr lang="ar-IQ" b="1" dirty="0" smtClean="0">
                <a:cs typeface="Ali_K_Alwand" pitchFamily="2" charset="-78"/>
              </a:rPr>
              <a:t> برِي </a:t>
            </a:r>
            <a:r>
              <a:rPr lang="ar-IQ" b="1" dirty="0" err="1" smtClean="0">
                <a:cs typeface="Ali_K_Alwand" pitchFamily="2" charset="-78"/>
              </a:rPr>
              <a:t>وةبةرهيَنان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ئاستى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بةكارخستن</a:t>
            </a:r>
            <a:r>
              <a:rPr lang="ar-IQ" b="1" dirty="0" smtClean="0">
                <a:cs typeface="Ali_K_Alwand" pitchFamily="2" charset="-78"/>
              </a:rPr>
              <a:t> ديار </a:t>
            </a:r>
            <a:r>
              <a:rPr lang="ar-IQ" b="1" dirty="0" err="1" smtClean="0">
                <a:cs typeface="Ali_K_Alwand" pitchFamily="2" charset="-78"/>
              </a:rPr>
              <a:t>دةكةن</a:t>
            </a:r>
            <a:r>
              <a:rPr lang="ar-IQ" b="1" dirty="0" smtClean="0">
                <a:cs typeface="Ali_K_Alwand" pitchFamily="2" charset="-78"/>
              </a:rPr>
              <a:t>، </a:t>
            </a:r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ئاستى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بةكارخستن</a:t>
            </a:r>
            <a:r>
              <a:rPr lang="ar-IQ" b="1" dirty="0" smtClean="0">
                <a:cs typeface="Ali_K_Alwand" pitchFamily="2" charset="-78"/>
              </a:rPr>
              <a:t> كريَ </a:t>
            </a:r>
            <a:r>
              <a:rPr lang="ar-IQ" b="1" dirty="0" err="1" smtClean="0">
                <a:cs typeface="Ali_K_Alwand" pitchFamily="2" charset="-78"/>
              </a:rPr>
              <a:t>ي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رِاستة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قينة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دياردةكات</a:t>
            </a:r>
            <a:r>
              <a:rPr lang="ar-IQ" b="1" dirty="0" smtClean="0">
                <a:cs typeface="Ali_K_Alwand" pitchFamily="2" charset="-78"/>
              </a:rPr>
              <a:t>.</a:t>
            </a:r>
            <a:endParaRPr lang="en-US" dirty="0" smtClean="0">
              <a:cs typeface="Ali_K_Alwand" pitchFamily="2" charset="-78"/>
            </a:endParaRPr>
          </a:p>
          <a:p>
            <a:r>
              <a:rPr lang="ar-IQ" b="1" dirty="0" err="1" smtClean="0">
                <a:cs typeface="Ali_K_Alwand" pitchFamily="2" charset="-78"/>
              </a:rPr>
              <a:t>بة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ثيَضةوانةى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كلاسيك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ووتيان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كريَى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رِاستةقينة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ئاستى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بةكارخستن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دياردةكات</a:t>
            </a:r>
            <a:r>
              <a:rPr lang="ar-IQ" b="1" dirty="0" smtClean="0">
                <a:cs typeface="Ali_K_Alwand" pitchFamily="2" charset="-78"/>
              </a:rPr>
              <a:t>، </a:t>
            </a:r>
            <a:r>
              <a:rPr lang="ar-IQ" b="1" dirty="0" err="1" smtClean="0">
                <a:cs typeface="Ali_K_Alwand" pitchFamily="2" charset="-78"/>
              </a:rPr>
              <a:t>ضونكة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خواست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لةسةر</a:t>
            </a:r>
            <a:r>
              <a:rPr lang="ar-IQ" b="1" dirty="0" smtClean="0">
                <a:cs typeface="Ali_K_Alwand" pitchFamily="2" charset="-78"/>
              </a:rPr>
              <a:t> كار </a:t>
            </a:r>
            <a:r>
              <a:rPr lang="ar-IQ" b="1" dirty="0" err="1" smtClean="0">
                <a:cs typeface="Ali_K_Alwand" pitchFamily="2" charset="-78"/>
              </a:rPr>
              <a:t>رِاستةوخؤ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ثشت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ئاستى</a:t>
            </a:r>
            <a:r>
              <a:rPr lang="ar-IQ" b="1" dirty="0" smtClean="0">
                <a:cs typeface="Ali_K_Alwand" pitchFamily="2" charset="-78"/>
              </a:rPr>
              <a:t> كريَ </a:t>
            </a:r>
            <a:r>
              <a:rPr lang="ar-IQ" b="1" dirty="0" err="1" smtClean="0">
                <a:cs typeface="Ali_K_Alwand" pitchFamily="2" charset="-78"/>
              </a:rPr>
              <a:t>نابةستيَت</a:t>
            </a:r>
            <a:r>
              <a:rPr lang="ar-IQ" b="1" dirty="0" smtClean="0">
                <a:cs typeface="Ali_K_Alwand" pitchFamily="2" charset="-78"/>
              </a:rPr>
              <a:t> .</a:t>
            </a:r>
            <a:endParaRPr lang="en-US" dirty="0" smtClean="0">
              <a:cs typeface="Ali_K_Alwand" pitchFamily="2" charset="-78"/>
            </a:endParaRPr>
          </a:p>
          <a:p>
            <a:r>
              <a:rPr lang="ar-IQ" b="1" dirty="0" err="1" smtClean="0">
                <a:cs typeface="Ali_K_Alwand" pitchFamily="2" charset="-78"/>
              </a:rPr>
              <a:t>بةلَام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طؤرِان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</a:t>
            </a:r>
            <a:r>
              <a:rPr lang="ar-IQ" b="1" dirty="0" smtClean="0">
                <a:cs typeface="Ali_K_Alwand" pitchFamily="2" charset="-78"/>
              </a:rPr>
              <a:t> كريَ </a:t>
            </a:r>
            <a:r>
              <a:rPr lang="ar-IQ" b="1" dirty="0" err="1" smtClean="0">
                <a:cs typeface="Ali_K_Alwand" pitchFamily="2" charset="-78"/>
              </a:rPr>
              <a:t>كاريطةرى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نارِاستةوخؤى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دةبيَت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لةسةر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بةكارخستن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ريَطاى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كاريطةرى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لةسةر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ئارةزووى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بةكاربردن</a:t>
            </a:r>
            <a:r>
              <a:rPr lang="ar-IQ" b="1" dirty="0" smtClean="0">
                <a:cs typeface="Ali_K_Alwand" pitchFamily="2" charset="-78"/>
              </a:rPr>
              <a:t> و </a:t>
            </a:r>
            <a:r>
              <a:rPr lang="ar-IQ" b="1" dirty="0" err="1" smtClean="0">
                <a:cs typeface="Ali_K_Alwand" pitchFamily="2" charset="-78"/>
              </a:rPr>
              <a:t>وةبةرهيَنان</a:t>
            </a:r>
            <a:r>
              <a:rPr lang="ar-IQ" b="1" dirty="0" smtClean="0">
                <a:cs typeface="Ali_K_Alwand" pitchFamily="2" charset="-78"/>
              </a:rPr>
              <a:t> .</a:t>
            </a:r>
            <a:endParaRPr lang="en-US" dirty="0" smtClean="0">
              <a:cs typeface="Ali_K_Alwand" pitchFamily="2" charset="-78"/>
            </a:endParaRPr>
          </a:p>
          <a:p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ثيَويستة</a:t>
            </a:r>
            <a:r>
              <a:rPr lang="ar-IQ" b="1" dirty="0" smtClean="0">
                <a:cs typeface="Ali_K_Alwand" pitchFamily="2" charset="-78"/>
              </a:rPr>
              <a:t> بزانين </a:t>
            </a:r>
            <a:r>
              <a:rPr lang="ar-IQ" b="1" dirty="0" err="1" smtClean="0">
                <a:cs typeface="Ali_K_Alwand" pitchFamily="2" charset="-78"/>
              </a:rPr>
              <a:t>كة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كينز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لةطةلَ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رِةخنانةى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ئارِاستةى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بيردؤزى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كلاسيكى</a:t>
            </a:r>
            <a:r>
              <a:rPr lang="ar-IQ" b="1" dirty="0" smtClean="0">
                <a:cs typeface="Ali_K_Alwand" pitchFamily="2" charset="-78"/>
              </a:rPr>
              <a:t> كرد، </a:t>
            </a:r>
            <a:r>
              <a:rPr lang="ar-IQ" b="1" dirty="0" err="1" smtClean="0">
                <a:cs typeface="Ali_K_Alwand" pitchFamily="2" charset="-78"/>
              </a:rPr>
              <a:t>بةلَام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رِاستى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شيكردنةوةى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كلاسيكى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دووثات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كردةوة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بوراى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بيردؤزةكانى</a:t>
            </a:r>
            <a:r>
              <a:rPr lang="ar-IQ" b="1" dirty="0" smtClean="0">
                <a:cs typeface="Ali_K_Alwand" pitchFamily="2" charset="-78"/>
              </a:rPr>
              <a:t> نرخ </a:t>
            </a:r>
            <a:r>
              <a:rPr lang="ar-IQ" b="1" dirty="0" err="1" smtClean="0">
                <a:cs typeface="Ali_K_Alwand" pitchFamily="2" charset="-78"/>
              </a:rPr>
              <a:t>و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دابةشكردن</a:t>
            </a:r>
            <a:r>
              <a:rPr lang="ar-IQ" b="1" dirty="0" smtClean="0">
                <a:cs typeface="Ali_K_Alwand" pitchFamily="2" charset="-78"/>
              </a:rPr>
              <a:t>، </a:t>
            </a:r>
            <a:r>
              <a:rPr lang="ar-IQ" b="1" dirty="0" err="1" smtClean="0">
                <a:cs typeface="Ali_K_Alwand" pitchFamily="2" charset="-78"/>
              </a:rPr>
              <a:t>بؤية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كينز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بيردؤزى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كلاسيكى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بةتةواوى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رِةت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نةكردةوة</a:t>
            </a:r>
            <a:r>
              <a:rPr lang="ar-IQ" b="1" dirty="0" smtClean="0">
                <a:cs typeface="Ali_K_Alwand" pitchFamily="2" charset="-78"/>
              </a:rPr>
              <a:t> .</a:t>
            </a:r>
            <a:endParaRPr lang="en-US" dirty="0" smtClean="0">
              <a:cs typeface="Ali_K_Alwand" pitchFamily="2" charset="-78"/>
            </a:endParaRPr>
          </a:p>
          <a:p>
            <a:pPr>
              <a:buNone/>
            </a:pPr>
            <a:endParaRPr lang="ar-KW" dirty="0">
              <a:cs typeface="Ali_K_Alwan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ar-IQ" sz="4200" b="1" dirty="0" err="1" smtClean="0">
                <a:cs typeface="Ali_K_Alwand" pitchFamily="2" charset="-78"/>
              </a:rPr>
              <a:t>نةخشةي</a:t>
            </a:r>
            <a:r>
              <a:rPr lang="ar-IQ" sz="4200" b="1" dirty="0" smtClean="0">
                <a:cs typeface="Ali_K_Alwand" pitchFamily="2" charset="-78"/>
              </a:rPr>
              <a:t> </a:t>
            </a:r>
            <a:r>
              <a:rPr lang="ar-IQ" sz="4200" b="1" dirty="0" err="1" smtClean="0">
                <a:cs typeface="Ali_K_Alwand" pitchFamily="2" charset="-78"/>
              </a:rPr>
              <a:t>خواستى</a:t>
            </a:r>
            <a:r>
              <a:rPr lang="ar-IQ" sz="4200" b="1" dirty="0" smtClean="0">
                <a:cs typeface="Ali_K_Alwand" pitchFamily="2" charset="-78"/>
              </a:rPr>
              <a:t> </a:t>
            </a:r>
            <a:r>
              <a:rPr lang="ar-IQ" sz="4200" b="1" dirty="0" err="1" smtClean="0">
                <a:cs typeface="Ali_K_Alwand" pitchFamily="2" charset="-78"/>
              </a:rPr>
              <a:t>طشتى</a:t>
            </a:r>
            <a:r>
              <a:rPr lang="ar-IQ" sz="4200" b="1" dirty="0" smtClean="0">
                <a:cs typeface="Ali_K_Alwand" pitchFamily="2" charset="-78"/>
              </a:rPr>
              <a:t> </a:t>
            </a:r>
            <a:r>
              <a:rPr lang="ar-IQ" sz="4200" b="1" dirty="0" err="1" smtClean="0">
                <a:cs typeface="Ali_K_Alwand" pitchFamily="2" charset="-78"/>
              </a:rPr>
              <a:t>وخستنةرِووى</a:t>
            </a:r>
            <a:r>
              <a:rPr lang="ar-IQ" sz="4200" b="1" dirty="0" smtClean="0">
                <a:cs typeface="Ali_K_Alwand" pitchFamily="2" charset="-78"/>
              </a:rPr>
              <a:t> </a:t>
            </a:r>
            <a:r>
              <a:rPr lang="ar-IQ" sz="4200" b="1" dirty="0" err="1" smtClean="0">
                <a:cs typeface="Ali_K_Alwand" pitchFamily="2" charset="-78"/>
              </a:rPr>
              <a:t>طشتى</a:t>
            </a:r>
            <a:r>
              <a:rPr lang="ar-IQ" sz="4200" b="1" dirty="0" smtClean="0">
                <a:cs typeface="Ali_K_Alwand" pitchFamily="2" charset="-78"/>
              </a:rPr>
              <a:t> و </a:t>
            </a:r>
            <a:r>
              <a:rPr lang="ar-IQ" sz="4200" b="1" dirty="0" err="1" smtClean="0">
                <a:cs typeface="Ali_K_Alwand" pitchFamily="2" charset="-78"/>
              </a:rPr>
              <a:t>ئاستى</a:t>
            </a:r>
            <a:r>
              <a:rPr lang="ar-IQ" sz="4200" b="1" dirty="0" smtClean="0">
                <a:cs typeface="Ali_K_Alwand" pitchFamily="2" charset="-78"/>
              </a:rPr>
              <a:t> </a:t>
            </a:r>
            <a:r>
              <a:rPr lang="ar-IQ" sz="4200" b="1" dirty="0" err="1" smtClean="0">
                <a:cs typeface="Ali_K_Alwand" pitchFamily="2" charset="-78"/>
              </a:rPr>
              <a:t>هاوسةنطى</a:t>
            </a:r>
            <a:r>
              <a:rPr lang="ar-IQ" sz="4200" b="1" dirty="0" smtClean="0">
                <a:cs typeface="Ali_K_Alwand" pitchFamily="2" charset="-78"/>
              </a:rPr>
              <a:t>  </a:t>
            </a:r>
          </a:p>
          <a:p>
            <a:endParaRPr lang="ar-IQ" b="1" dirty="0" smtClean="0">
              <a:cs typeface="Ali_K_Alwand" pitchFamily="2" charset="-78"/>
            </a:endParaRPr>
          </a:p>
          <a:p>
            <a:pPr>
              <a:buNone/>
            </a:pPr>
            <a:r>
              <a:rPr lang="ar-IQ" b="1" dirty="0" smtClean="0">
                <a:cs typeface="Ali_K_Alwand" pitchFamily="2" charset="-78"/>
              </a:rPr>
              <a:t>                  </a:t>
            </a:r>
            <a:endParaRPr lang="en-US" dirty="0" smtClean="0">
              <a:cs typeface="Ali_K_Alwand" pitchFamily="2" charset="-78"/>
            </a:endParaRPr>
          </a:p>
          <a:p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كينز</a:t>
            </a:r>
            <a:r>
              <a:rPr lang="ar-IQ" b="1" dirty="0" smtClean="0">
                <a:cs typeface="Ali_K_Alwand" pitchFamily="2" charset="-78"/>
              </a:rPr>
              <a:t> ووتى </a:t>
            </a:r>
            <a:r>
              <a:rPr lang="ar-IQ" b="1" dirty="0" err="1" smtClean="0">
                <a:cs typeface="Ali_K_Alwand" pitchFamily="2" charset="-78"/>
              </a:rPr>
              <a:t>داهاتى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ضاوةرِوانكراو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فرؤشتنى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بةرهةم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بةرهةم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هاتووة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هؤي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بةكارخستنى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ذمارةيةكى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دياريكراو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كريَكار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بةسة</a:t>
            </a:r>
            <a:r>
              <a:rPr lang="ar-IQ" b="1" dirty="0" smtClean="0">
                <a:cs typeface="Ali_K_Alwand" pitchFamily="2" charset="-78"/>
              </a:rPr>
              <a:t> بؤ </a:t>
            </a:r>
            <a:r>
              <a:rPr lang="ar-IQ" b="1" dirty="0" err="1" smtClean="0">
                <a:cs typeface="Ali_K_Alwand" pitchFamily="2" charset="-78"/>
              </a:rPr>
              <a:t>هاندانى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خاوةن</a:t>
            </a:r>
            <a:r>
              <a:rPr lang="ar-IQ" b="1" dirty="0" smtClean="0">
                <a:cs typeface="Ali_K_Alwand" pitchFamily="2" charset="-78"/>
              </a:rPr>
              <a:t> كار </a:t>
            </a:r>
            <a:r>
              <a:rPr lang="ar-IQ" b="1" dirty="0" err="1" smtClean="0">
                <a:cs typeface="Ali_K_Alwand" pitchFamily="2" charset="-78"/>
              </a:rPr>
              <a:t>كة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ذمارة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كريَكارة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دةستةبةر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بكات</a:t>
            </a:r>
            <a:r>
              <a:rPr lang="ar-IQ" b="1" dirty="0" smtClean="0">
                <a:cs typeface="Ali_K_Alwand" pitchFamily="2" charset="-78"/>
              </a:rPr>
              <a:t>. </a:t>
            </a:r>
            <a:r>
              <a:rPr lang="ar-IQ" b="1" dirty="0" err="1" smtClean="0">
                <a:cs typeface="Ali_K_Alwand" pitchFamily="2" charset="-78"/>
              </a:rPr>
              <a:t>واتة</a:t>
            </a:r>
            <a:r>
              <a:rPr lang="ar-IQ" b="1" dirty="0" smtClean="0">
                <a:cs typeface="Ali_K_Alwand" pitchFamily="2" charset="-78"/>
              </a:rPr>
              <a:t> برِي </a:t>
            </a:r>
            <a:r>
              <a:rPr lang="ar-IQ" b="1" dirty="0" err="1" smtClean="0">
                <a:cs typeface="Ali_K_Alwand" pitchFamily="2" charset="-78"/>
              </a:rPr>
              <a:t>داهات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ئاستى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بةكارخستن</a:t>
            </a:r>
            <a:r>
              <a:rPr lang="ar-IQ" b="1" dirty="0" smtClean="0">
                <a:cs typeface="Ali_K_Alwand" pitchFamily="2" charset="-78"/>
              </a:rPr>
              <a:t> ديار </a:t>
            </a:r>
            <a:r>
              <a:rPr lang="ar-IQ" b="1" dirty="0" err="1" smtClean="0">
                <a:cs typeface="Ali_K_Alwand" pitchFamily="2" charset="-78"/>
              </a:rPr>
              <a:t>دةكات</a:t>
            </a:r>
            <a:r>
              <a:rPr lang="ar-IQ" b="1" dirty="0" smtClean="0">
                <a:cs typeface="Ali_K_Alwand" pitchFamily="2" charset="-78"/>
              </a:rPr>
              <a:t>، </a:t>
            </a:r>
            <a:r>
              <a:rPr lang="ar-IQ" b="1" dirty="0" err="1" smtClean="0">
                <a:cs typeface="Ali_K_Alwand" pitchFamily="2" charset="-78"/>
              </a:rPr>
              <a:t>بةم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شيَوةية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كينز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بةكارخستن</a:t>
            </a:r>
            <a:r>
              <a:rPr lang="ar-IQ" b="1" dirty="0" smtClean="0">
                <a:cs typeface="Ali_K_Alwand" pitchFamily="2" charset="-78"/>
              </a:rPr>
              <a:t> و </a:t>
            </a:r>
            <a:r>
              <a:rPr lang="ar-IQ" b="1" dirty="0" err="1" smtClean="0">
                <a:cs typeface="Ali_K_Alwand" pitchFamily="2" charset="-78"/>
              </a:rPr>
              <a:t>داهاتى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ضاوةرِوانكراو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بةيةكةوة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دةبةستيَتةوة</a:t>
            </a:r>
            <a:r>
              <a:rPr lang="ar-IQ" b="1" dirty="0" smtClean="0">
                <a:cs typeface="Ali_K_Alwand" pitchFamily="2" charset="-78"/>
              </a:rPr>
              <a:t> (</a:t>
            </a:r>
            <a:r>
              <a:rPr lang="ar-IQ" b="1" dirty="0" err="1" smtClean="0">
                <a:cs typeface="Ali_K_Alwand" pitchFamily="2" charset="-78"/>
              </a:rPr>
              <a:t>لةبةر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ئةوةى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شيَوازةكانى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ئامار</a:t>
            </a:r>
            <a:r>
              <a:rPr lang="ar-IQ" b="1" dirty="0" smtClean="0">
                <a:cs typeface="Ali_K_Alwand" pitchFamily="2" charset="-78"/>
              </a:rPr>
              <a:t> بؤ </a:t>
            </a:r>
            <a:r>
              <a:rPr lang="ar-IQ" b="1" dirty="0" err="1" smtClean="0">
                <a:cs typeface="Ali_K_Alwand" pitchFamily="2" charset="-78"/>
              </a:rPr>
              <a:t>ثيَوانى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ضالاكى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ئابوورى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لةسةر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دةمى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كينز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سةرةتايي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بووة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سالَى</a:t>
            </a:r>
            <a:r>
              <a:rPr lang="ar-IQ" b="1" dirty="0" smtClean="0">
                <a:cs typeface="Ali_K_Alwand" pitchFamily="2" charset="-78"/>
              </a:rPr>
              <a:t> 1936 </a:t>
            </a:r>
            <a:r>
              <a:rPr lang="ar-IQ" b="1" dirty="0" err="1" smtClean="0">
                <a:cs typeface="Ali_K_Alwand" pitchFamily="2" charset="-78"/>
              </a:rPr>
              <a:t>بؤية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كينز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ئاستى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بةكارخستنى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كردؤتة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ثيَوةر</a:t>
            </a:r>
            <a:r>
              <a:rPr lang="ar-IQ" b="1" dirty="0" smtClean="0">
                <a:cs typeface="Ali_K_Alwand" pitchFamily="2" charset="-78"/>
              </a:rPr>
              <a:t> بؤ </a:t>
            </a:r>
            <a:r>
              <a:rPr lang="ar-IQ" b="1" dirty="0" err="1" smtClean="0">
                <a:cs typeface="Ali_K_Alwand" pitchFamily="2" charset="-78"/>
              </a:rPr>
              <a:t>ثيَوانى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ضالاكية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ئابووريةكان</a:t>
            </a:r>
            <a:r>
              <a:rPr lang="ar-IQ" b="1" dirty="0" smtClean="0">
                <a:cs typeface="Ali_K_Alwand" pitchFamily="2" charset="-78"/>
              </a:rPr>
              <a:t>).</a:t>
            </a:r>
            <a:endParaRPr lang="en-US" dirty="0" smtClean="0">
              <a:cs typeface="Ali_K_Alwand" pitchFamily="2" charset="-78"/>
            </a:endParaRPr>
          </a:p>
          <a:p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دةكريَت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ضةكى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كينزى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بؤدالةى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خواستى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طشتى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خشتةى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خوارةوة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رِون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بكةينةوة</a:t>
            </a:r>
            <a:r>
              <a:rPr lang="ar-IQ" b="1" dirty="0" smtClean="0">
                <a:cs typeface="Ali_K_Alwand" pitchFamily="2" charset="-78"/>
              </a:rPr>
              <a:t>، </a:t>
            </a:r>
            <a:r>
              <a:rPr lang="ar-IQ" b="1" dirty="0" err="1" smtClean="0">
                <a:cs typeface="Ali_K_Alwand" pitchFamily="2" charset="-78"/>
              </a:rPr>
              <a:t>كة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ثةيوةندى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نيًوان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بةكارخستن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وداهاتى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ضاوةرِوانكراو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رِون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دةكاتةوة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طريمانى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ئةوةى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كارتاكة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هؤكارى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بةرهةم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هيَنانة</a:t>
            </a:r>
            <a:r>
              <a:rPr lang="ar-IQ" b="1" dirty="0" smtClean="0">
                <a:cs typeface="Ali_K_Alwand" pitchFamily="2" charset="-78"/>
              </a:rPr>
              <a:t>، </a:t>
            </a:r>
            <a:r>
              <a:rPr lang="ar-IQ" b="1" dirty="0" err="1" smtClean="0">
                <a:cs typeface="Ali_K_Alwand" pitchFamily="2" charset="-78"/>
              </a:rPr>
              <a:t>وةتيَضوونى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بةرهةم</a:t>
            </a:r>
            <a:r>
              <a:rPr lang="ar-IQ" b="1" dirty="0" smtClean="0">
                <a:cs typeface="Ali_K_Alwand" pitchFamily="2" charset="-78"/>
              </a:rPr>
              <a:t> هيَنان </a:t>
            </a:r>
            <a:r>
              <a:rPr lang="ar-IQ" b="1" dirty="0" err="1" smtClean="0">
                <a:cs typeface="Ali_K_Alwand" pitchFamily="2" charset="-78"/>
              </a:rPr>
              <a:t>تةنها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تيَضوونى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كارة</a:t>
            </a:r>
            <a:r>
              <a:rPr lang="ar-IQ" b="1" dirty="0" smtClean="0">
                <a:cs typeface="Ali_K_Alwand" pitchFamily="2" charset="-78"/>
              </a:rPr>
              <a:t> (</a:t>
            </a:r>
            <a:r>
              <a:rPr lang="ar-IQ" b="1" dirty="0" err="1" smtClean="0">
                <a:cs typeface="Ali_K_Alwand" pitchFamily="2" charset="-78"/>
              </a:rPr>
              <a:t>وةضالاكى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خاوةن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كاريش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جؤريَكة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لةكار</a:t>
            </a:r>
            <a:r>
              <a:rPr lang="ar-IQ" b="1" dirty="0" smtClean="0">
                <a:cs typeface="Ali_K_Alwand" pitchFamily="2" charset="-78"/>
              </a:rPr>
              <a:t>) .</a:t>
            </a:r>
            <a:endParaRPr lang="en-US" dirty="0" smtClean="0">
              <a:cs typeface="Ali_K_Alwan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err="1" smtClean="0">
                <a:cs typeface="Ali_K_Alwand" pitchFamily="2" charset="-78"/>
              </a:rPr>
              <a:t>ثةيوةندى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نيَوان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بةكارخستن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وداهاتى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ضاوةرِوانكراو</a:t>
            </a:r>
            <a:endParaRPr lang="ar-KW" dirty="0">
              <a:cs typeface="Ali_K_Alwand" pitchFamily="2" charset="-78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714349" y="1714490"/>
          <a:ext cx="7572426" cy="4572030"/>
        </p:xfrm>
        <a:graphic>
          <a:graphicData uri="http://schemas.openxmlformats.org/drawingml/2006/table">
            <a:tbl>
              <a:tblPr rtl="1"/>
              <a:tblGrid>
                <a:gridCol w="2025553"/>
                <a:gridCol w="1448136"/>
                <a:gridCol w="1411369"/>
                <a:gridCol w="1343684"/>
                <a:gridCol w="1343684"/>
              </a:tblGrid>
              <a:tr h="457203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 dirty="0" err="1">
                          <a:latin typeface="Times New Roman"/>
                          <a:ea typeface="Times New Roman"/>
                          <a:cs typeface="Ali_K_Traditional"/>
                        </a:rPr>
                        <a:t>بةكارخستن</a:t>
                      </a: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/</a:t>
                      </a:r>
                      <a:r>
                        <a:rPr lang="ar-IQ" sz="2000" b="1" dirty="0" err="1">
                          <a:latin typeface="Times New Roman"/>
                          <a:ea typeface="Times New Roman"/>
                          <a:cs typeface="Ali_K_Traditional"/>
                        </a:rPr>
                        <a:t>هةزاركريَكار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(</a:t>
                      </a:r>
                      <a:r>
                        <a:rPr lang="ar-IQ" sz="2000" b="1" dirty="0" err="1">
                          <a:latin typeface="Times New Roman"/>
                          <a:ea typeface="Times New Roman"/>
                          <a:cs typeface="Ali_K_Traditional"/>
                        </a:rPr>
                        <a:t>خواست</a:t>
                      </a: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أ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ب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/>
                </a:tc>
              </a:tr>
              <a:tr h="914406">
                <a:tc vMerge="1">
                  <a:txBody>
                    <a:bodyPr/>
                    <a:lstStyle/>
                    <a:p>
                      <a:pPr rtl="1"/>
                      <a:endParaRPr lang="ar-K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كريَي </a:t>
                      </a:r>
                      <a:r>
                        <a:rPr lang="ar-IQ" sz="2000" b="1" dirty="0" err="1">
                          <a:latin typeface="Times New Roman"/>
                          <a:ea typeface="Times New Roman"/>
                          <a:cs typeface="Ali_K_Traditional"/>
                        </a:rPr>
                        <a:t>نةختينةيي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(</a:t>
                      </a:r>
                      <a:r>
                        <a:rPr lang="ar-IQ" sz="2000" b="1" dirty="0" err="1">
                          <a:latin typeface="Times New Roman"/>
                          <a:ea typeface="Times New Roman"/>
                          <a:cs typeface="Ali_K_Traditional"/>
                        </a:rPr>
                        <a:t>بةكاتذميَر</a:t>
                      </a: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فرؤشتن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(هةزار دينار)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كريَي </a:t>
                      </a:r>
                      <a:r>
                        <a:rPr lang="ar-IQ" sz="2000" b="1" dirty="0" err="1">
                          <a:latin typeface="Times New Roman"/>
                          <a:ea typeface="Times New Roman"/>
                          <a:cs typeface="Ali_K_Traditional"/>
                        </a:rPr>
                        <a:t>نةختينةيي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(</a:t>
                      </a:r>
                      <a:r>
                        <a:rPr lang="ar-IQ" sz="2000" b="1" dirty="0" err="1">
                          <a:latin typeface="Times New Roman"/>
                          <a:ea typeface="Times New Roman"/>
                          <a:cs typeface="Ali_K_Traditional"/>
                        </a:rPr>
                        <a:t>بةكاتذميَر</a:t>
                      </a: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فرؤشتن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(هةزار دينار)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20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40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40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30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60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1.10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66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40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80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1.20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96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50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100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1.30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130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60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120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1.40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168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70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1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140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1.50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210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80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Times New Roman"/>
                          <a:ea typeface="Times New Roman"/>
                          <a:cs typeface="Ali_K_Traditional"/>
                        </a:rPr>
                        <a:t>160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1.60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Times New Roman"/>
                          <a:ea typeface="Times New Roman"/>
                          <a:cs typeface="Ali_K_Traditional"/>
                        </a:rPr>
                        <a:t>256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20000"/>
          </a:bodyPr>
          <a:lstStyle/>
          <a:p>
            <a:r>
              <a:rPr lang="ar-IQ" b="1" dirty="0" err="1" smtClean="0">
                <a:cs typeface="Ali_K_Alwand" pitchFamily="2" charset="-78"/>
              </a:rPr>
              <a:t>خانةى</a:t>
            </a:r>
            <a:r>
              <a:rPr lang="ar-IQ" b="1" dirty="0" smtClean="0">
                <a:cs typeface="Ali_K_Alwand" pitchFamily="2" charset="-78"/>
              </a:rPr>
              <a:t> أ </a:t>
            </a:r>
            <a:r>
              <a:rPr lang="ar-IQ" b="1" dirty="0" err="1" smtClean="0">
                <a:cs typeface="Ali_K_Alwand" pitchFamily="2" charset="-78"/>
              </a:rPr>
              <a:t>بةطريمانى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جيَطيري</a:t>
            </a:r>
            <a:r>
              <a:rPr lang="ar-IQ" b="1" dirty="0" smtClean="0">
                <a:cs typeface="Ali_K_Alwand" pitchFamily="2" charset="-78"/>
              </a:rPr>
              <a:t> كريَي </a:t>
            </a:r>
            <a:r>
              <a:rPr lang="ar-IQ" b="1" dirty="0" err="1" smtClean="0">
                <a:cs typeface="Ali_K_Alwand" pitchFamily="2" charset="-78"/>
              </a:rPr>
              <a:t>نةختينةيي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كريَكار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بةيةك</a:t>
            </a:r>
            <a:r>
              <a:rPr lang="ar-IQ" b="1" dirty="0" smtClean="0">
                <a:cs typeface="Ali_K_Alwand" pitchFamily="2" charset="-78"/>
              </a:rPr>
              <a:t> دينار </a:t>
            </a:r>
            <a:r>
              <a:rPr lang="ar-IQ" b="1" dirty="0" err="1" smtClean="0">
                <a:cs typeface="Ali_K_Alwand" pitchFamily="2" charset="-78"/>
              </a:rPr>
              <a:t>كاردةكات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سةرةرِاى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جياوازى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ئاستى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خواست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لةسةر</a:t>
            </a:r>
            <a:r>
              <a:rPr lang="ar-IQ" b="1" dirty="0" smtClean="0">
                <a:cs typeface="Ali_K_Alwand" pitchFamily="2" charset="-78"/>
              </a:rPr>
              <a:t> كار، </a:t>
            </a:r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خانةى</a:t>
            </a:r>
            <a:r>
              <a:rPr lang="ar-IQ" b="1" dirty="0" smtClean="0">
                <a:cs typeface="Ali_K_Alwand" pitchFamily="2" charset="-78"/>
              </a:rPr>
              <a:t> ب </a:t>
            </a:r>
            <a:r>
              <a:rPr lang="ar-IQ" b="1" dirty="0" err="1" smtClean="0">
                <a:cs typeface="Ali_K_Alwand" pitchFamily="2" charset="-78"/>
              </a:rPr>
              <a:t>بةرزبوونةوةى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ئاستى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كريَى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نةختينةيي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رِون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دةكاتةوة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بةبةرزبوونةوةى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خواست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لةسةر</a:t>
            </a:r>
            <a:r>
              <a:rPr lang="ar-IQ" b="1" dirty="0" smtClean="0">
                <a:cs typeface="Ali_K_Alwand" pitchFamily="2" charset="-78"/>
              </a:rPr>
              <a:t> كار .</a:t>
            </a:r>
            <a:endParaRPr lang="en-US" dirty="0" smtClean="0">
              <a:cs typeface="Ali_K_Alwand" pitchFamily="2" charset="-78"/>
            </a:endParaRPr>
          </a:p>
          <a:p>
            <a:r>
              <a:rPr lang="ar-IQ" b="1" dirty="0" err="1" smtClean="0">
                <a:cs typeface="Ali_K_Alwand" pitchFamily="2" charset="-78"/>
              </a:rPr>
              <a:t>بؤية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خانةى</a:t>
            </a:r>
            <a:r>
              <a:rPr lang="ar-IQ" b="1" dirty="0" smtClean="0">
                <a:cs typeface="Ali_K_Alwand" pitchFamily="2" charset="-78"/>
              </a:rPr>
              <a:t> أ </a:t>
            </a:r>
            <a:r>
              <a:rPr lang="ar-IQ" b="1" dirty="0" err="1" smtClean="0">
                <a:cs typeface="Ali_K_Alwand" pitchFamily="2" charset="-78"/>
              </a:rPr>
              <a:t>كةمترين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داهاتى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فرؤشتن</a:t>
            </a:r>
            <a:r>
              <a:rPr lang="ar-IQ" b="1" dirty="0" smtClean="0">
                <a:cs typeface="Ali_K_Alwand" pitchFamily="2" charset="-78"/>
              </a:rPr>
              <a:t> ديار </a:t>
            </a:r>
            <a:r>
              <a:rPr lang="ar-IQ" b="1" dirty="0" err="1" smtClean="0">
                <a:cs typeface="Ali_K_Alwand" pitchFamily="2" charset="-78"/>
              </a:rPr>
              <a:t>دةكات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ثيَويستة</a:t>
            </a:r>
            <a:r>
              <a:rPr lang="ar-IQ" b="1" dirty="0" smtClean="0">
                <a:cs typeface="Ali_K_Alwand" pitchFamily="2" charset="-78"/>
              </a:rPr>
              <a:t> بؤ </a:t>
            </a:r>
            <a:r>
              <a:rPr lang="ar-IQ" b="1" dirty="0" err="1" smtClean="0">
                <a:cs typeface="Ali_K_Alwand" pitchFamily="2" charset="-78"/>
              </a:rPr>
              <a:t>بةكارخستنى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ذمارةيةكى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دياريكراو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كريَكار</a:t>
            </a:r>
            <a:r>
              <a:rPr lang="ar-IQ" b="1" dirty="0" smtClean="0">
                <a:cs typeface="Ali_K_Alwand" pitchFamily="2" charset="-78"/>
              </a:rPr>
              <a:t> ، </a:t>
            </a:r>
            <a:r>
              <a:rPr lang="ar-IQ" b="1" dirty="0" err="1" smtClean="0">
                <a:cs typeface="Ali_K_Alwand" pitchFamily="2" charset="-78"/>
              </a:rPr>
              <a:t>بؤية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ئةطةر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خاوةن</a:t>
            </a:r>
            <a:r>
              <a:rPr lang="ar-IQ" b="1" dirty="0" smtClean="0">
                <a:cs typeface="Ali_K_Alwand" pitchFamily="2" charset="-78"/>
              </a:rPr>
              <a:t> كار (50) </a:t>
            </a:r>
            <a:r>
              <a:rPr lang="ar-IQ" b="1" dirty="0" err="1" smtClean="0">
                <a:cs typeface="Ali_K_Alwand" pitchFamily="2" charset="-78"/>
              </a:rPr>
              <a:t>هةزار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هةلَى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كارى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دروست</a:t>
            </a:r>
            <a:r>
              <a:rPr lang="ar-IQ" b="1" dirty="0" smtClean="0">
                <a:cs typeface="Ali_K_Alwand" pitchFamily="2" charset="-78"/>
              </a:rPr>
              <a:t> كرد </a:t>
            </a:r>
            <a:r>
              <a:rPr lang="ar-IQ" b="1" dirty="0" err="1" smtClean="0">
                <a:cs typeface="Ali_K_Alwand" pitchFamily="2" charset="-78"/>
              </a:rPr>
              <a:t>دةبيَت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بةلايةنى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كةمترين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داهاتى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فرؤشتنى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بةرهةم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يةكسان</a:t>
            </a:r>
            <a:r>
              <a:rPr lang="ar-IQ" b="1" dirty="0" smtClean="0">
                <a:cs typeface="Ali_K_Alwand" pitchFamily="2" charset="-78"/>
              </a:rPr>
              <a:t> بيَت </a:t>
            </a:r>
            <a:r>
              <a:rPr lang="ar-IQ" b="1" dirty="0" err="1" smtClean="0">
                <a:cs typeface="Ali_K_Alwand" pitchFamily="2" charset="-78"/>
              </a:rPr>
              <a:t>بة</a:t>
            </a:r>
            <a:r>
              <a:rPr lang="ar-IQ" b="1" dirty="0" smtClean="0">
                <a:cs typeface="Ali_K_Alwand" pitchFamily="2" charset="-78"/>
              </a:rPr>
              <a:t> (100)</a:t>
            </a:r>
            <a:r>
              <a:rPr lang="ar-IQ" b="1" dirty="0" err="1" smtClean="0">
                <a:cs typeface="Ali_K_Alwand" pitchFamily="2" charset="-78"/>
              </a:rPr>
              <a:t>هةزار</a:t>
            </a:r>
            <a:r>
              <a:rPr lang="ar-IQ" b="1" dirty="0" smtClean="0">
                <a:cs typeface="Ali_K_Alwand" pitchFamily="2" charset="-78"/>
              </a:rPr>
              <a:t> دينار. </a:t>
            </a:r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بريتي </a:t>
            </a:r>
            <a:r>
              <a:rPr lang="ar-IQ" b="1" dirty="0" err="1" smtClean="0">
                <a:cs typeface="Ali_K_Alwand" pitchFamily="2" charset="-78"/>
              </a:rPr>
              <a:t>ية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تيَضوونى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نةختينةيي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بةرهةمة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ثيَويستة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داهاتى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فرؤشتن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دابينى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بكات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ئةطةر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بمانةويَت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ذمارة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كريَكارة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بةردةوام</a:t>
            </a:r>
            <a:r>
              <a:rPr lang="ar-IQ" b="1" dirty="0" smtClean="0">
                <a:cs typeface="Ali_K_Alwand" pitchFamily="2" charset="-78"/>
              </a:rPr>
              <a:t> بيَت </a:t>
            </a:r>
            <a:r>
              <a:rPr lang="ar-IQ" b="1" dirty="0" err="1" smtClean="0">
                <a:cs typeface="Ali_K_Alwand" pitchFamily="2" charset="-78"/>
              </a:rPr>
              <a:t>لةكار</a:t>
            </a:r>
            <a:r>
              <a:rPr lang="ar-IQ" b="1" dirty="0" smtClean="0">
                <a:cs typeface="Ali_K_Alwand" pitchFamily="2" charset="-78"/>
              </a:rPr>
              <a:t>، </a:t>
            </a:r>
            <a:r>
              <a:rPr lang="ar-IQ" b="1" dirty="0" err="1" smtClean="0">
                <a:cs typeface="Ali_K_Alwand" pitchFamily="2" charset="-78"/>
              </a:rPr>
              <a:t>وةلةهةمان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كات</a:t>
            </a:r>
            <a:r>
              <a:rPr lang="ar-IQ" b="1" dirty="0" smtClean="0">
                <a:cs typeface="Ali_K_Alwand" pitchFamily="2" charset="-78"/>
              </a:rPr>
              <a:t> بريتي </a:t>
            </a:r>
            <a:r>
              <a:rPr lang="ar-IQ" b="1" dirty="0" err="1" smtClean="0">
                <a:cs typeface="Ali_K_Alwand" pitchFamily="2" charset="-78"/>
              </a:rPr>
              <a:t>ية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</a:t>
            </a:r>
            <a:r>
              <a:rPr lang="ar-IQ" b="1" dirty="0" smtClean="0">
                <a:cs typeface="Ali_K_Alwand" pitchFamily="2" charset="-78"/>
              </a:rPr>
              <a:t> نرخى </a:t>
            </a:r>
            <a:r>
              <a:rPr lang="ar-IQ" b="1" dirty="0" err="1" smtClean="0">
                <a:cs typeface="Ali_K_Alwand" pitchFamily="2" charset="-78"/>
              </a:rPr>
              <a:t>طشتى</a:t>
            </a:r>
            <a:r>
              <a:rPr lang="ar-IQ" b="1" dirty="0" smtClean="0">
                <a:cs typeface="Ali_K_Alwand" pitchFamily="2" charset="-78"/>
              </a:rPr>
              <a:t> كار.</a:t>
            </a:r>
            <a:endParaRPr lang="en-US" dirty="0" smtClean="0">
              <a:cs typeface="Ali_K_Alwand" pitchFamily="2" charset="-78"/>
            </a:endParaRPr>
          </a:p>
          <a:p>
            <a:r>
              <a:rPr lang="ar-IQ" b="1" dirty="0" err="1" smtClean="0">
                <a:cs typeface="Ali_K_Alwand" pitchFamily="2" charset="-78"/>
              </a:rPr>
              <a:t>وةخالَى</a:t>
            </a:r>
            <a:r>
              <a:rPr lang="ar-IQ" b="1" dirty="0" smtClean="0">
                <a:cs typeface="Ali_K_Alwand" pitchFamily="2" charset="-78"/>
              </a:rPr>
              <a:t> ب </a:t>
            </a:r>
            <a:r>
              <a:rPr lang="ar-IQ" b="1" dirty="0" err="1" smtClean="0">
                <a:cs typeface="Ali_K_Alwand" pitchFamily="2" charset="-78"/>
              </a:rPr>
              <a:t>ثيَمان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دةلَيَت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كة</a:t>
            </a:r>
            <a:r>
              <a:rPr lang="ar-IQ" b="1" dirty="0" smtClean="0">
                <a:cs typeface="Ali_K_Alwand" pitchFamily="2" charset="-78"/>
              </a:rPr>
              <a:t> نرخى </a:t>
            </a:r>
            <a:r>
              <a:rPr lang="ar-IQ" b="1" dirty="0" err="1" smtClean="0">
                <a:cs typeface="Ali_K_Alwand" pitchFamily="2" charset="-78"/>
              </a:rPr>
              <a:t>طشتى</a:t>
            </a:r>
            <a:r>
              <a:rPr lang="ar-IQ" b="1" dirty="0" smtClean="0">
                <a:cs typeface="Ali_K_Alwand" pitchFamily="2" charset="-78"/>
              </a:rPr>
              <a:t> بؤ </a:t>
            </a:r>
            <a:r>
              <a:rPr lang="ar-IQ" b="1" dirty="0" err="1" smtClean="0">
                <a:cs typeface="Ali_K_Alwand" pitchFamily="2" charset="-78"/>
              </a:rPr>
              <a:t>هةموو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ئاستةكانى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كاركردن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بةرز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دةبيَتةوة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ئةطةر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خواست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لةسةر</a:t>
            </a:r>
            <a:r>
              <a:rPr lang="ar-IQ" b="1" dirty="0" smtClean="0">
                <a:cs typeface="Ali_K_Alwand" pitchFamily="2" charset="-78"/>
              </a:rPr>
              <a:t> كار </a:t>
            </a:r>
            <a:r>
              <a:rPr lang="ar-IQ" b="1" dirty="0" err="1" smtClean="0">
                <a:cs typeface="Ali_K_Alwand" pitchFamily="2" charset="-78"/>
              </a:rPr>
              <a:t>بةرز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بيَتةوة</a:t>
            </a:r>
            <a:r>
              <a:rPr lang="ar-IQ" b="1" dirty="0" smtClean="0">
                <a:cs typeface="Ali_K_Alwand" pitchFamily="2" charset="-78"/>
              </a:rPr>
              <a:t>، </a:t>
            </a:r>
            <a:r>
              <a:rPr lang="ar-IQ" b="1" dirty="0" err="1" smtClean="0">
                <a:cs typeface="Ali_K_Alwand" pitchFamily="2" charset="-78"/>
              </a:rPr>
              <a:t>وةبةردةوام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بةرز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دةبيَتةوة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تادةطاتة</a:t>
            </a:r>
            <a:r>
              <a:rPr lang="ar-IQ" b="1" dirty="0" smtClean="0">
                <a:cs typeface="Ali_K_Alwand" pitchFamily="2" charset="-78"/>
              </a:rPr>
              <a:t> (1.40)دينار  </a:t>
            </a:r>
            <a:r>
              <a:rPr lang="ar-IQ" b="1" dirty="0" err="1" smtClean="0">
                <a:cs typeface="Ali_K_Alwand" pitchFamily="2" charset="-78"/>
              </a:rPr>
              <a:t>كاتيَك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هةلَى</a:t>
            </a:r>
            <a:r>
              <a:rPr lang="ar-IQ" b="1" dirty="0" smtClean="0">
                <a:cs typeface="Ali_K_Alwand" pitchFamily="2" charset="-78"/>
              </a:rPr>
              <a:t> كار </a:t>
            </a:r>
            <a:r>
              <a:rPr lang="ar-IQ" b="1" dirty="0" err="1" smtClean="0">
                <a:cs typeface="Ali_K_Alwand" pitchFamily="2" charset="-78"/>
              </a:rPr>
              <a:t>دةطاتة</a:t>
            </a:r>
            <a:r>
              <a:rPr lang="ar-IQ" b="1" dirty="0" smtClean="0">
                <a:cs typeface="Ali_K_Alwand" pitchFamily="2" charset="-78"/>
              </a:rPr>
              <a:t> (60)</a:t>
            </a:r>
            <a:r>
              <a:rPr lang="ar-IQ" b="1" dirty="0" err="1" smtClean="0">
                <a:cs typeface="Ali_K_Alwand" pitchFamily="2" charset="-78"/>
              </a:rPr>
              <a:t>هةزار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هةلَى</a:t>
            </a:r>
            <a:r>
              <a:rPr lang="ar-IQ" b="1" dirty="0" smtClean="0">
                <a:cs typeface="Ali_K_Alwand" pitchFamily="2" charset="-78"/>
              </a:rPr>
              <a:t> كار ، </a:t>
            </a:r>
            <a:r>
              <a:rPr lang="ar-IQ" b="1" dirty="0" err="1" smtClean="0">
                <a:cs typeface="Ali_K_Alwand" pitchFamily="2" charset="-78"/>
              </a:rPr>
              <a:t>وةدةطاتة</a:t>
            </a:r>
            <a:r>
              <a:rPr lang="ar-IQ" b="1" dirty="0" smtClean="0">
                <a:cs typeface="Ali_K_Alwand" pitchFamily="2" charset="-78"/>
              </a:rPr>
              <a:t> (1.60)دينار </a:t>
            </a:r>
            <a:r>
              <a:rPr lang="ar-IQ" b="1" dirty="0" err="1" smtClean="0">
                <a:cs typeface="Ali_K_Alwand" pitchFamily="2" charset="-78"/>
              </a:rPr>
              <a:t>كاتيَك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هةلَى</a:t>
            </a:r>
            <a:r>
              <a:rPr lang="ar-IQ" b="1" dirty="0" smtClean="0">
                <a:cs typeface="Ali_K_Alwand" pitchFamily="2" charset="-78"/>
              </a:rPr>
              <a:t> كار </a:t>
            </a:r>
            <a:r>
              <a:rPr lang="ar-IQ" b="1" dirty="0" err="1" smtClean="0">
                <a:cs typeface="Ali_K_Alwand" pitchFamily="2" charset="-78"/>
              </a:rPr>
              <a:t>دةطاتة</a:t>
            </a:r>
            <a:r>
              <a:rPr lang="ar-IQ" b="1" dirty="0" smtClean="0">
                <a:cs typeface="Ali_K_Alwand" pitchFamily="2" charset="-78"/>
              </a:rPr>
              <a:t> (80)</a:t>
            </a:r>
            <a:r>
              <a:rPr lang="ar-IQ" b="1" dirty="0" err="1" smtClean="0">
                <a:cs typeface="Ali_K_Alwand" pitchFamily="2" charset="-78"/>
              </a:rPr>
              <a:t>هةزار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هةلَى</a:t>
            </a:r>
            <a:r>
              <a:rPr lang="ar-IQ" b="1" dirty="0" smtClean="0">
                <a:cs typeface="Ali_K_Alwand" pitchFamily="2" charset="-78"/>
              </a:rPr>
              <a:t> كار، </a:t>
            </a:r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دةتوانين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شيَوةى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خوارةوة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رِونى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بكةينةوة</a:t>
            </a:r>
            <a:r>
              <a:rPr lang="ar-IQ" b="1" dirty="0" smtClean="0">
                <a:cs typeface="Ali_K_Alwand" pitchFamily="2" charset="-78"/>
              </a:rPr>
              <a:t> :</a:t>
            </a:r>
            <a:endParaRPr lang="ar-KW" dirty="0">
              <a:cs typeface="Ali_K_Alwan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err="1" smtClean="0">
                <a:cs typeface="Ali_K_Alwand" pitchFamily="2" charset="-78"/>
              </a:rPr>
              <a:t>خواست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لةسةر</a:t>
            </a:r>
            <a:r>
              <a:rPr lang="ar-IQ" b="1" dirty="0" smtClean="0">
                <a:cs typeface="Ali_K_Alwand" pitchFamily="2" charset="-78"/>
              </a:rPr>
              <a:t> كار </a:t>
            </a:r>
            <a:r>
              <a:rPr lang="ar-IQ" b="1" dirty="0" err="1" smtClean="0">
                <a:cs typeface="Ali_K_Alwand" pitchFamily="2" charset="-78"/>
              </a:rPr>
              <a:t>و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داهاتى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ضاوةرِوانكراو</a:t>
            </a:r>
            <a:r>
              <a:rPr lang="en-US" dirty="0" smtClean="0">
                <a:cs typeface="Ali_K_Alwand" pitchFamily="2" charset="-78"/>
              </a:rPr>
              <a:t/>
            </a:r>
            <a:br>
              <a:rPr lang="en-US" dirty="0" smtClean="0">
                <a:cs typeface="Ali_K_Alwand" pitchFamily="2" charset="-78"/>
              </a:rPr>
            </a:br>
            <a:endParaRPr lang="ar-KW" dirty="0">
              <a:cs typeface="Ali_K_Alwand" pitchFamily="2" charset="-78"/>
            </a:endParaRPr>
          </a:p>
        </p:txBody>
      </p:sp>
      <p:grpSp>
        <p:nvGrpSpPr>
          <p:cNvPr id="5121" name="Group 1"/>
          <p:cNvGrpSpPr>
            <a:grpSpLocks noChangeAspect="1"/>
          </p:cNvGrpSpPr>
          <p:nvPr/>
        </p:nvGrpSpPr>
        <p:grpSpPr bwMode="auto">
          <a:xfrm>
            <a:off x="661923" y="1285836"/>
            <a:ext cx="7339101" cy="4786370"/>
            <a:chOff x="1620" y="4320"/>
            <a:chExt cx="8280" cy="5400"/>
          </a:xfrm>
        </p:grpSpPr>
        <p:sp>
          <p:nvSpPr>
            <p:cNvPr id="5122" name="AutoShape 2"/>
            <p:cNvSpPr>
              <a:spLocks noChangeAspect="1" noChangeArrowheads="1"/>
            </p:cNvSpPr>
            <p:nvPr/>
          </p:nvSpPr>
          <p:spPr bwMode="auto">
            <a:xfrm>
              <a:off x="1620" y="4320"/>
              <a:ext cx="8280" cy="540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5123" name="Line 3"/>
            <p:cNvSpPr>
              <a:spLocks noChangeShapeType="1"/>
            </p:cNvSpPr>
            <p:nvPr/>
          </p:nvSpPr>
          <p:spPr bwMode="auto">
            <a:xfrm>
              <a:off x="4757" y="8099"/>
              <a:ext cx="3703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5124" name="Line 4"/>
            <p:cNvSpPr>
              <a:spLocks noChangeShapeType="1"/>
            </p:cNvSpPr>
            <p:nvPr/>
          </p:nvSpPr>
          <p:spPr bwMode="auto">
            <a:xfrm flipV="1">
              <a:off x="4735" y="5040"/>
              <a:ext cx="1" cy="30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 flipH="1">
              <a:off x="4770" y="5880"/>
              <a:ext cx="3480" cy="21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2002" y="5580"/>
              <a:ext cx="1658" cy="1239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IQ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داهاتى</a:t>
              </a:r>
              <a:r>
                <a:rPr kumimoji="0" lang="ar-IQ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 </a:t>
              </a:r>
              <a:r>
                <a:rPr kumimoji="0" lang="ar-IQ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ضاوةرِوانكراو</a:t>
              </a:r>
              <a:r>
                <a:rPr kumimoji="0" lang="ar-IQ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 </a:t>
              </a: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IQ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(</a:t>
              </a:r>
              <a:r>
                <a:rPr kumimoji="0" lang="ar-IQ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هةزار</a:t>
              </a:r>
              <a:r>
                <a:rPr kumimoji="0" lang="ar-IQ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 دينار)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5400" y="8820"/>
              <a:ext cx="2340" cy="90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IQ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ذمارةى</a:t>
              </a:r>
              <a:r>
                <a:rPr kumimoji="0" lang="ar-IQ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 </a:t>
              </a:r>
              <a:r>
                <a:rPr kumimoji="0" lang="ar-IQ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كريَكار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IQ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(</a:t>
              </a:r>
              <a:r>
                <a:rPr kumimoji="0" lang="ar-IQ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هةزاركريَكار</a:t>
              </a:r>
              <a:r>
                <a:rPr kumimoji="0" lang="ar-IQ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Arial" pitchFamily="34" charset="0"/>
                  <a:cs typeface="Ali_K_Traditional" pitchFamily="2" charset="-78"/>
                </a:rPr>
                <a:t>)</a:t>
              </a:r>
              <a:endPara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8130" y="6540"/>
              <a:ext cx="540" cy="36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7980" y="5760"/>
              <a:ext cx="720" cy="4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S1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4140" y="8010"/>
              <a:ext cx="540" cy="36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0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 flipV="1">
              <a:off x="5460" y="6690"/>
              <a:ext cx="288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KW"/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4710" y="8280"/>
              <a:ext cx="3780" cy="54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li_K_Traditional" pitchFamily="2" charset="-78"/>
                </a:rPr>
                <a:t>10   20   30   40   50   60   70   80   90   100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3975" y="5220"/>
              <a:ext cx="720" cy="288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300</a:t>
              </a:r>
            </a:p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250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200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150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100</a:t>
              </a: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50</a:t>
              </a:r>
              <a:endPara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كينز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دةلَيَت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ضةماوةى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خستنةرِووى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طشتى</a:t>
            </a:r>
            <a:r>
              <a:rPr lang="ar-IQ" b="1" dirty="0" smtClean="0">
                <a:cs typeface="Ali_K_Alwand" pitchFamily="2" charset="-78"/>
              </a:rPr>
              <a:t> و </a:t>
            </a:r>
            <a:r>
              <a:rPr lang="ar-IQ" b="1" dirty="0" err="1" smtClean="0">
                <a:cs typeface="Ali_K_Alwand" pitchFamily="2" charset="-78"/>
              </a:rPr>
              <a:t>ضةماوةى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خواستى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طشتى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ئاستى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داهات</a:t>
            </a:r>
            <a:r>
              <a:rPr lang="ar-IQ" b="1" dirty="0" smtClean="0">
                <a:cs typeface="Ali_K_Alwand" pitchFamily="2" charset="-78"/>
              </a:rPr>
              <a:t> و </a:t>
            </a:r>
            <a:r>
              <a:rPr lang="ar-IQ" b="1" dirty="0" err="1" smtClean="0">
                <a:cs typeface="Ali_K_Alwand" pitchFamily="2" charset="-78"/>
              </a:rPr>
              <a:t>بةكارخستن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دياردةكةن</a:t>
            </a:r>
            <a:r>
              <a:rPr lang="ar-IQ" b="1" dirty="0" smtClean="0">
                <a:cs typeface="Ali_K_Alwand" pitchFamily="2" charset="-78"/>
              </a:rPr>
              <a:t>، </a:t>
            </a:r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ئاستى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بةكارخستن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دياردةكريَت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خالَى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يةكتربرِينى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هةردووك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ضةماوة</a:t>
            </a:r>
            <a:r>
              <a:rPr lang="ar-IQ" b="1" dirty="0" smtClean="0">
                <a:cs typeface="Ali_K_Alwand" pitchFamily="2" charset="-78"/>
              </a:rPr>
              <a:t>، </a:t>
            </a:r>
            <a:r>
              <a:rPr lang="ar-IQ" b="1" dirty="0" err="1" smtClean="0">
                <a:cs typeface="Ali_K_Alwand" pitchFamily="2" charset="-78"/>
              </a:rPr>
              <a:t>وةك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شيَوةي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خوارةوة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بؤمان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دةردةكةويَت</a:t>
            </a:r>
            <a:r>
              <a:rPr lang="ar-IQ" b="1" dirty="0" smtClean="0">
                <a:cs typeface="Ali_K_Alwand" pitchFamily="2" charset="-78"/>
              </a:rPr>
              <a:t> :</a:t>
            </a:r>
            <a:endParaRPr lang="en-US" dirty="0" smtClean="0">
              <a:cs typeface="Ali_K_Alwand" pitchFamily="2" charset="-78"/>
            </a:endParaRPr>
          </a:p>
          <a:p>
            <a:r>
              <a:rPr lang="ar-IQ" b="1" dirty="0" err="1" smtClean="0">
                <a:cs typeface="Ali_K_Alwand" pitchFamily="2" charset="-78"/>
              </a:rPr>
              <a:t>لةم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شيَوةية</a:t>
            </a:r>
            <a:r>
              <a:rPr lang="ar-IQ" b="1" dirty="0" smtClean="0">
                <a:cs typeface="Ali_K_Alwand" pitchFamily="2" charset="-78"/>
              </a:rPr>
              <a:t> برِي </a:t>
            </a:r>
            <a:r>
              <a:rPr lang="ar-IQ" b="1" dirty="0" err="1" smtClean="0">
                <a:cs typeface="Ali_K_Alwand" pitchFamily="2" charset="-78"/>
              </a:rPr>
              <a:t>بةرهةم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لةسةر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تةوةرى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ئاسؤيي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دةثيَوين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خةرجى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لةسةر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تةوةرى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شاولَى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دةثيَوين</a:t>
            </a:r>
            <a:r>
              <a:rPr lang="ar-IQ" b="1" dirty="0" smtClean="0">
                <a:cs typeface="Ali_K_Alwand" pitchFamily="2" charset="-78"/>
              </a:rPr>
              <a:t>، </a:t>
            </a:r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ضةماوةى</a:t>
            </a:r>
            <a:r>
              <a:rPr lang="ar-IQ" b="1" dirty="0" smtClean="0">
                <a:cs typeface="Ali_K_Alwand" pitchFamily="2" charset="-78"/>
              </a:rPr>
              <a:t> (</a:t>
            </a:r>
            <a:r>
              <a:rPr lang="en-US" b="1" dirty="0" smtClean="0">
                <a:cs typeface="Ali_K_Alwand" pitchFamily="2" charset="-78"/>
              </a:rPr>
              <a:t>S</a:t>
            </a:r>
            <a:r>
              <a:rPr lang="ar-IQ" b="1" dirty="0" smtClean="0">
                <a:cs typeface="Ali_K_Alwand" pitchFamily="2" charset="-78"/>
              </a:rPr>
              <a:t>) </a:t>
            </a:r>
            <a:r>
              <a:rPr lang="ar-IQ" b="1" dirty="0" err="1" smtClean="0">
                <a:cs typeface="Ali_K_Alwand" pitchFamily="2" charset="-78"/>
              </a:rPr>
              <a:t>ضةماوةى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خستنةرِووى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طشتي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ية</a:t>
            </a:r>
            <a:r>
              <a:rPr lang="ar-IQ" b="1" dirty="0" smtClean="0">
                <a:cs typeface="Ali_K_Alwand" pitchFamily="2" charset="-78"/>
              </a:rPr>
              <a:t>، </a:t>
            </a:r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ضةماوةى</a:t>
            </a:r>
            <a:r>
              <a:rPr lang="ar-IQ" b="1" dirty="0" smtClean="0">
                <a:cs typeface="Ali_K_Alwand" pitchFamily="2" charset="-78"/>
              </a:rPr>
              <a:t> (</a:t>
            </a:r>
            <a:r>
              <a:rPr lang="en-US" b="1" dirty="0" smtClean="0">
                <a:cs typeface="Ali_K_Alwand" pitchFamily="2" charset="-78"/>
              </a:rPr>
              <a:t>D</a:t>
            </a:r>
            <a:r>
              <a:rPr lang="ar-IQ" b="1" dirty="0" smtClean="0">
                <a:cs typeface="Ali_K_Alwand" pitchFamily="2" charset="-78"/>
              </a:rPr>
              <a:t>) </a:t>
            </a:r>
            <a:r>
              <a:rPr lang="ar-IQ" b="1" dirty="0" err="1" smtClean="0">
                <a:cs typeface="Ali_K_Alwand" pitchFamily="2" charset="-78"/>
              </a:rPr>
              <a:t>ضةماوةى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خواستى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طشتي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ية</a:t>
            </a:r>
            <a:r>
              <a:rPr lang="ar-IQ" b="1" dirty="0" smtClean="0">
                <a:cs typeface="Ali_K_Alwand" pitchFamily="2" charset="-78"/>
              </a:rPr>
              <a:t>.</a:t>
            </a:r>
            <a:endParaRPr lang="en-US" dirty="0" smtClean="0">
              <a:cs typeface="Ali_K_Alwand" pitchFamily="2" charset="-78"/>
            </a:endParaRPr>
          </a:p>
          <a:p>
            <a:r>
              <a:rPr lang="ar-IQ" b="1" dirty="0" err="1" smtClean="0">
                <a:cs typeface="Ali_K_Alwand" pitchFamily="2" charset="-78"/>
              </a:rPr>
              <a:t>وةتيَبينى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دةكةين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كاتيَك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بةرهةم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خالَى</a:t>
            </a:r>
            <a:r>
              <a:rPr lang="ar-IQ" b="1" dirty="0" smtClean="0">
                <a:cs typeface="Ali_K_Alwand" pitchFamily="2" charset="-78"/>
              </a:rPr>
              <a:t> (</a:t>
            </a:r>
            <a:r>
              <a:rPr lang="en-US" b="1" dirty="0" smtClean="0">
                <a:cs typeface="Ali_K_Alwand" pitchFamily="2" charset="-78"/>
              </a:rPr>
              <a:t>A</a:t>
            </a:r>
            <a:r>
              <a:rPr lang="ar-IQ" b="1" dirty="0" smtClean="0">
                <a:cs typeface="Ali_K_Alwand" pitchFamily="2" charset="-78"/>
              </a:rPr>
              <a:t>) </a:t>
            </a:r>
            <a:r>
              <a:rPr lang="ar-IQ" b="1" dirty="0" err="1" smtClean="0">
                <a:cs typeface="Ali_K_Alwand" pitchFamily="2" charset="-78"/>
              </a:rPr>
              <a:t>ئةوا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خواستى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طشتى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طةورةترة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خستنةرِووى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طشتى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ئةمةش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دةبيَتة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ثالَنةر</a:t>
            </a:r>
            <a:r>
              <a:rPr lang="ar-IQ" b="1" dirty="0" smtClean="0">
                <a:cs typeface="Ali_K_Alwand" pitchFamily="2" charset="-78"/>
              </a:rPr>
              <a:t> بؤ </a:t>
            </a:r>
            <a:r>
              <a:rPr lang="ar-IQ" b="1" dirty="0" err="1" smtClean="0">
                <a:cs typeface="Ali_K_Alwand" pitchFamily="2" charset="-78"/>
              </a:rPr>
              <a:t>خاوةن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كارةكان</a:t>
            </a:r>
            <a:r>
              <a:rPr lang="ar-IQ" b="1" dirty="0" smtClean="0">
                <a:cs typeface="Ali_K_Alwand" pitchFamily="2" charset="-78"/>
              </a:rPr>
              <a:t> بؤ زياد </a:t>
            </a:r>
            <a:r>
              <a:rPr lang="ar-IQ" b="1" dirty="0" err="1" smtClean="0">
                <a:cs typeface="Ali_K_Alwand" pitchFamily="2" charset="-78"/>
              </a:rPr>
              <a:t>كردنى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بةرهةميان</a:t>
            </a:r>
            <a:r>
              <a:rPr lang="ar-IQ" b="1" dirty="0" smtClean="0">
                <a:cs typeface="Ali_K_Alwand" pitchFamily="2" charset="-78"/>
              </a:rPr>
              <a:t>، </a:t>
            </a:r>
            <a:r>
              <a:rPr lang="ar-IQ" b="1" dirty="0" err="1" smtClean="0">
                <a:cs typeface="Ali_K_Alwand" pitchFamily="2" charset="-78"/>
              </a:rPr>
              <a:t>ضونكة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خواست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طةورة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ترة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خستنةرِوو</a:t>
            </a:r>
            <a:r>
              <a:rPr lang="ar-IQ" b="1" dirty="0" smtClean="0">
                <a:cs typeface="Ali_K_Alwand" pitchFamily="2" charset="-78"/>
              </a:rPr>
              <a:t>، </a:t>
            </a:r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زياد </a:t>
            </a:r>
            <a:r>
              <a:rPr lang="ar-IQ" b="1" dirty="0" err="1" smtClean="0">
                <a:cs typeface="Ali_K_Alwand" pitchFamily="2" charset="-78"/>
              </a:rPr>
              <a:t>كردنى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بةرهةم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واتة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زيادكردنى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داهات</a:t>
            </a:r>
            <a:r>
              <a:rPr lang="ar-IQ" b="1" dirty="0" smtClean="0">
                <a:cs typeface="Ali_K_Alwand" pitchFamily="2" charset="-78"/>
              </a:rPr>
              <a:t> و </a:t>
            </a:r>
            <a:r>
              <a:rPr lang="ar-IQ" b="1" dirty="0" err="1" smtClean="0">
                <a:cs typeface="Ali_K_Alwand" pitchFamily="2" charset="-78"/>
              </a:rPr>
              <a:t>بةكارخستن</a:t>
            </a:r>
            <a:r>
              <a:rPr lang="ar-IQ" b="1" dirty="0" smtClean="0">
                <a:cs typeface="Ali_K_Alwand" pitchFamily="2" charset="-78"/>
              </a:rPr>
              <a:t>، </a:t>
            </a:r>
            <a:r>
              <a:rPr lang="ar-IQ" b="1" dirty="0" err="1" smtClean="0">
                <a:cs typeface="Ali_K_Alwand" pitchFamily="2" charset="-78"/>
              </a:rPr>
              <a:t>وة</a:t>
            </a:r>
            <a:r>
              <a:rPr lang="ar-IQ" b="1" dirty="0" smtClean="0">
                <a:cs typeface="Ali_K_Alwand" pitchFamily="2" charset="-78"/>
              </a:rPr>
              <a:t> زياد </a:t>
            </a:r>
            <a:r>
              <a:rPr lang="ar-IQ" b="1" dirty="0" err="1" smtClean="0">
                <a:cs typeface="Ali_K_Alwand" pitchFamily="2" charset="-78"/>
              </a:rPr>
              <a:t>كردنى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بةرهةم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بةردةوام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دةبيَت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تاكو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دةطاتة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خالَى</a:t>
            </a:r>
            <a:r>
              <a:rPr lang="ar-IQ" b="1" dirty="0" smtClean="0">
                <a:cs typeface="Ali_K_Alwand" pitchFamily="2" charset="-78"/>
              </a:rPr>
              <a:t> (</a:t>
            </a:r>
            <a:r>
              <a:rPr lang="en-US" b="1" dirty="0" smtClean="0">
                <a:cs typeface="Ali_K_Alwand" pitchFamily="2" charset="-78"/>
              </a:rPr>
              <a:t>C</a:t>
            </a:r>
            <a:r>
              <a:rPr lang="ar-IQ" b="1" dirty="0" smtClean="0">
                <a:cs typeface="Ali_K_Alwand" pitchFamily="2" charset="-78"/>
              </a:rPr>
              <a:t>) </a:t>
            </a:r>
            <a:r>
              <a:rPr lang="ar-IQ" b="1" dirty="0" err="1" smtClean="0">
                <a:cs typeface="Ali_K_Alwand" pitchFamily="2" charset="-78"/>
              </a:rPr>
              <a:t>كة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خالَى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هاوسةنطى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ية</a:t>
            </a:r>
            <a:r>
              <a:rPr lang="ar-IQ" b="1" dirty="0" smtClean="0">
                <a:cs typeface="Ali_K_Alwand" pitchFamily="2" charset="-78"/>
              </a:rPr>
              <a:t>، </a:t>
            </a:r>
            <a:r>
              <a:rPr lang="ar-IQ" b="1" dirty="0" err="1" smtClean="0">
                <a:cs typeface="Ali_K_Alwand" pitchFamily="2" charset="-78"/>
              </a:rPr>
              <a:t>ضونكة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ضةماوةى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خستنةرِووى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طشتى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ضةماوةى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خواستى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طشتى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دةبرِيَت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خالَى</a:t>
            </a:r>
            <a:r>
              <a:rPr lang="ar-IQ" b="1" dirty="0" smtClean="0">
                <a:cs typeface="Ali_K_Alwand" pitchFamily="2" charset="-78"/>
              </a:rPr>
              <a:t> (</a:t>
            </a:r>
            <a:r>
              <a:rPr lang="en-US" b="1" dirty="0" smtClean="0">
                <a:cs typeface="Ali_K_Alwand" pitchFamily="2" charset="-78"/>
              </a:rPr>
              <a:t>E</a:t>
            </a:r>
            <a:r>
              <a:rPr lang="ar-IQ" b="1" dirty="0" smtClean="0">
                <a:cs typeface="Ali_K_Alwand" pitchFamily="2" charset="-78"/>
              </a:rPr>
              <a:t>) ، </a:t>
            </a:r>
            <a:r>
              <a:rPr lang="ar-IQ" b="1" dirty="0" err="1" smtClean="0">
                <a:cs typeface="Ali_K_Alwand" pitchFamily="2" charset="-78"/>
              </a:rPr>
              <a:t>بةلَام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زيادكردنى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بةرهةم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ئاستة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زياتر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دةطةينة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خالَى</a:t>
            </a:r>
            <a:r>
              <a:rPr lang="ar-IQ" b="1" dirty="0" smtClean="0">
                <a:cs typeface="Ali_K_Alwand" pitchFamily="2" charset="-78"/>
              </a:rPr>
              <a:t> (</a:t>
            </a:r>
            <a:r>
              <a:rPr lang="en-US" b="1" dirty="0" smtClean="0">
                <a:cs typeface="Ali_K_Alwand" pitchFamily="2" charset="-78"/>
              </a:rPr>
              <a:t>B</a:t>
            </a:r>
            <a:r>
              <a:rPr lang="ar-IQ" b="1" dirty="0" smtClean="0">
                <a:cs typeface="Ali_K_Alwand" pitchFamily="2" charset="-78"/>
              </a:rPr>
              <a:t>) </a:t>
            </a:r>
            <a:r>
              <a:rPr lang="ar-IQ" b="1" dirty="0" err="1" smtClean="0">
                <a:cs typeface="Ali_K_Alwand" pitchFamily="2" charset="-78"/>
              </a:rPr>
              <a:t>كة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تيَيدا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خستنةرِوو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زياترة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خواست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ئةمةش</a:t>
            </a:r>
            <a:r>
              <a:rPr lang="ar-IQ" b="1" dirty="0" smtClean="0">
                <a:cs typeface="Ali_K_Alwand" pitchFamily="2" charset="-78"/>
              </a:rPr>
              <a:t> زيان </a:t>
            </a:r>
            <a:r>
              <a:rPr lang="ar-IQ" b="1" dirty="0" err="1" smtClean="0">
                <a:cs typeface="Ali_K_Alwand" pitchFamily="2" charset="-78"/>
              </a:rPr>
              <a:t>بة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خاوةن</a:t>
            </a:r>
            <a:r>
              <a:rPr lang="ar-IQ" b="1" dirty="0" smtClean="0">
                <a:cs typeface="Ali_K_Alwand" pitchFamily="2" charset="-78"/>
              </a:rPr>
              <a:t> كار </a:t>
            </a:r>
            <a:r>
              <a:rPr lang="ar-IQ" b="1" dirty="0" err="1" smtClean="0">
                <a:cs typeface="Ali_K_Alwand" pitchFamily="2" charset="-78"/>
              </a:rPr>
              <a:t>دةطةييَنيَت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ضونكة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فرؤشتنى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كةمترة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لة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بةرهةمى</a:t>
            </a:r>
            <a:r>
              <a:rPr lang="ar-IQ" b="1" dirty="0" smtClean="0">
                <a:cs typeface="Ali_K_Alwand" pitchFamily="2" charset="-78"/>
              </a:rPr>
              <a:t> ، </a:t>
            </a:r>
            <a:r>
              <a:rPr lang="ar-IQ" b="1" dirty="0" err="1" smtClean="0">
                <a:cs typeface="Ali_K_Alwand" pitchFamily="2" charset="-78"/>
              </a:rPr>
              <a:t>ئةمةش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دةبيَتة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هؤى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كةم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كردنةوةى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بةرهةم</a:t>
            </a:r>
            <a:r>
              <a:rPr lang="ar-IQ" b="1" dirty="0" smtClean="0">
                <a:cs typeface="Ali_K_Alwand" pitchFamily="2" charset="-78"/>
              </a:rPr>
              <a:t> و </a:t>
            </a:r>
            <a:r>
              <a:rPr lang="ar-IQ" b="1" dirty="0" err="1" smtClean="0">
                <a:cs typeface="Ali_K_Alwand" pitchFamily="2" charset="-78"/>
              </a:rPr>
              <a:t>طةرِانةوة</a:t>
            </a:r>
            <a:r>
              <a:rPr lang="ar-IQ" b="1" dirty="0" smtClean="0">
                <a:cs typeface="Ali_K_Alwand" pitchFamily="2" charset="-78"/>
              </a:rPr>
              <a:t> بؤ </a:t>
            </a:r>
            <a:r>
              <a:rPr lang="ar-IQ" b="1" dirty="0" err="1" smtClean="0">
                <a:cs typeface="Ali_K_Alwand" pitchFamily="2" charset="-78"/>
              </a:rPr>
              <a:t>خالَى</a:t>
            </a:r>
            <a:r>
              <a:rPr lang="ar-IQ" b="1" dirty="0" smtClean="0">
                <a:cs typeface="Ali_K_Alwand" pitchFamily="2" charset="-78"/>
              </a:rPr>
              <a:t> (</a:t>
            </a:r>
            <a:r>
              <a:rPr lang="en-US" b="1" dirty="0" smtClean="0">
                <a:cs typeface="Ali_K_Alwand" pitchFamily="2" charset="-78"/>
              </a:rPr>
              <a:t>C</a:t>
            </a:r>
            <a:r>
              <a:rPr lang="ar-IQ" b="1" dirty="0" smtClean="0">
                <a:cs typeface="Ali_K_Alwand" pitchFamily="2" charset="-78"/>
              </a:rPr>
              <a:t>) </a:t>
            </a:r>
            <a:r>
              <a:rPr lang="ar-IQ" b="1" dirty="0" err="1" smtClean="0">
                <a:cs typeface="Ali_K_Alwand" pitchFamily="2" charset="-78"/>
              </a:rPr>
              <a:t>كة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خالَى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هاوسةنطى</a:t>
            </a:r>
            <a:r>
              <a:rPr lang="ar-IQ" b="1" dirty="0" smtClean="0">
                <a:cs typeface="Ali_K_Alwand" pitchFamily="2" charset="-78"/>
              </a:rPr>
              <a:t> </a:t>
            </a:r>
            <a:r>
              <a:rPr lang="ar-IQ" b="1" dirty="0" err="1" smtClean="0">
                <a:cs typeface="Ali_K_Alwand" pitchFamily="2" charset="-78"/>
              </a:rPr>
              <a:t>ية</a:t>
            </a:r>
            <a:r>
              <a:rPr lang="ar-IQ" b="1" dirty="0" smtClean="0">
                <a:cs typeface="Ali_K_Alwand" pitchFamily="2" charset="-78"/>
              </a:rPr>
              <a:t> . </a:t>
            </a:r>
            <a:endParaRPr lang="ar-KW" dirty="0">
              <a:cs typeface="Ali_K_Alwan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1725</Words>
  <PresentationFormat>عرض على الشاشة (3:4)‏</PresentationFormat>
  <Paragraphs>181</Paragraphs>
  <Slides>21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سمة Office</vt:lpstr>
      <vt:lpstr>اقتصاديات العمل</vt:lpstr>
      <vt:lpstr>النظرية الكينزية</vt:lpstr>
      <vt:lpstr>الشريحة 3</vt:lpstr>
      <vt:lpstr>الشريحة 4</vt:lpstr>
      <vt:lpstr>الشريحة 5</vt:lpstr>
      <vt:lpstr>ثةيوةندى نيَوان بةكارخستن وداهاتى ضاوةرِوانكراو</vt:lpstr>
      <vt:lpstr>الشريحة 7</vt:lpstr>
      <vt:lpstr>خواست لةسةر كار و داهاتى ضاوةرِوانكراو </vt:lpstr>
      <vt:lpstr>الشريحة 9</vt:lpstr>
      <vt:lpstr>خالَى هاوسةنطى</vt:lpstr>
      <vt:lpstr>الشريحة 11</vt:lpstr>
      <vt:lpstr>ئاستى هاوسةنطى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اقتصاد عمل</dc:title>
  <dc:creator>asuda office</dc:creator>
  <cp:lastModifiedBy>asuda office</cp:lastModifiedBy>
  <cp:revision>28</cp:revision>
  <dcterms:created xsi:type="dcterms:W3CDTF">2012-03-26T20:26:59Z</dcterms:created>
  <dcterms:modified xsi:type="dcterms:W3CDTF">2012-04-04T07:34:38Z</dcterms:modified>
</cp:coreProperties>
</file>