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4D8F838-59CF-45E0-A697-202B0BB1FD90}" type="datetimeFigureOut">
              <a:rPr lang="en-US" smtClean="0"/>
              <a:t>12/13/2020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D01C40-C36A-45B2-921A-0781367C22FD}" type="slidenum">
              <a:rPr lang="en-US" smtClean="0"/>
              <a:t>‹#›</a:t>
            </a:fld>
            <a:endParaRPr lang="en-US"/>
          </a:p>
        </p:txBody>
      </p:sp>
    </p:spTree>
    <p:extLst>
      <p:ext uri="{BB962C8B-B14F-4D97-AF65-F5344CB8AC3E}">
        <p14:creationId xmlns:p14="http://schemas.microsoft.com/office/powerpoint/2010/main" val="21381975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4D8F838-59CF-45E0-A697-202B0BB1FD90}" type="datetimeFigureOut">
              <a:rPr lang="en-US" smtClean="0"/>
              <a:t>12/13/2020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D01C40-C36A-45B2-921A-0781367C22FD}" type="slidenum">
              <a:rPr lang="en-US" smtClean="0"/>
              <a:t>‹#›</a:t>
            </a:fld>
            <a:endParaRPr lang="en-US"/>
          </a:p>
        </p:txBody>
      </p:sp>
    </p:spTree>
    <p:extLst>
      <p:ext uri="{BB962C8B-B14F-4D97-AF65-F5344CB8AC3E}">
        <p14:creationId xmlns:p14="http://schemas.microsoft.com/office/powerpoint/2010/main" val="6971989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4D8F838-59CF-45E0-A697-202B0BB1FD90}" type="datetimeFigureOut">
              <a:rPr lang="en-US" smtClean="0"/>
              <a:t>12/13/2020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D01C40-C36A-45B2-921A-0781367C22FD}" type="slidenum">
              <a:rPr lang="en-US" smtClean="0"/>
              <a:t>‹#›</a:t>
            </a:fld>
            <a:endParaRPr lang="en-US"/>
          </a:p>
        </p:txBody>
      </p:sp>
    </p:spTree>
    <p:extLst>
      <p:ext uri="{BB962C8B-B14F-4D97-AF65-F5344CB8AC3E}">
        <p14:creationId xmlns:p14="http://schemas.microsoft.com/office/powerpoint/2010/main" val="20376991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4D8F838-59CF-45E0-A697-202B0BB1FD90}" type="datetimeFigureOut">
              <a:rPr lang="en-US" smtClean="0"/>
              <a:t>12/13/2020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D01C40-C36A-45B2-921A-0781367C22FD}" type="slidenum">
              <a:rPr lang="en-US" smtClean="0"/>
              <a:t>‹#›</a:t>
            </a:fld>
            <a:endParaRPr lang="en-US"/>
          </a:p>
        </p:txBody>
      </p:sp>
    </p:spTree>
    <p:extLst>
      <p:ext uri="{BB962C8B-B14F-4D97-AF65-F5344CB8AC3E}">
        <p14:creationId xmlns:p14="http://schemas.microsoft.com/office/powerpoint/2010/main" val="41675282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4D8F838-59CF-45E0-A697-202B0BB1FD90}" type="datetimeFigureOut">
              <a:rPr lang="en-US" smtClean="0"/>
              <a:t>12/13/2020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D01C40-C36A-45B2-921A-0781367C22FD}" type="slidenum">
              <a:rPr lang="en-US" smtClean="0"/>
              <a:t>‹#›</a:t>
            </a:fld>
            <a:endParaRPr lang="en-US"/>
          </a:p>
        </p:txBody>
      </p:sp>
    </p:spTree>
    <p:extLst>
      <p:ext uri="{BB962C8B-B14F-4D97-AF65-F5344CB8AC3E}">
        <p14:creationId xmlns:p14="http://schemas.microsoft.com/office/powerpoint/2010/main" val="41749356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4D8F838-59CF-45E0-A697-202B0BB1FD90}" type="datetimeFigureOut">
              <a:rPr lang="en-US" smtClean="0"/>
              <a:t>12/13/2020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CD01C40-C36A-45B2-921A-0781367C22FD}" type="slidenum">
              <a:rPr lang="en-US" smtClean="0"/>
              <a:t>‹#›</a:t>
            </a:fld>
            <a:endParaRPr lang="en-US"/>
          </a:p>
        </p:txBody>
      </p:sp>
    </p:spTree>
    <p:extLst>
      <p:ext uri="{BB962C8B-B14F-4D97-AF65-F5344CB8AC3E}">
        <p14:creationId xmlns:p14="http://schemas.microsoft.com/office/powerpoint/2010/main" val="27310864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4D8F838-59CF-45E0-A697-202B0BB1FD90}" type="datetimeFigureOut">
              <a:rPr lang="en-US" smtClean="0"/>
              <a:t>12/13/2020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CD01C40-C36A-45B2-921A-0781367C22FD}" type="slidenum">
              <a:rPr lang="en-US" smtClean="0"/>
              <a:t>‹#›</a:t>
            </a:fld>
            <a:endParaRPr lang="en-US"/>
          </a:p>
        </p:txBody>
      </p:sp>
    </p:spTree>
    <p:extLst>
      <p:ext uri="{BB962C8B-B14F-4D97-AF65-F5344CB8AC3E}">
        <p14:creationId xmlns:p14="http://schemas.microsoft.com/office/powerpoint/2010/main" val="29844564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4D8F838-59CF-45E0-A697-202B0BB1FD90}" type="datetimeFigureOut">
              <a:rPr lang="en-US" smtClean="0"/>
              <a:t>12/13/2020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CD01C40-C36A-45B2-921A-0781367C22FD}" type="slidenum">
              <a:rPr lang="en-US" smtClean="0"/>
              <a:t>‹#›</a:t>
            </a:fld>
            <a:endParaRPr lang="en-US"/>
          </a:p>
        </p:txBody>
      </p:sp>
    </p:spTree>
    <p:extLst>
      <p:ext uri="{BB962C8B-B14F-4D97-AF65-F5344CB8AC3E}">
        <p14:creationId xmlns:p14="http://schemas.microsoft.com/office/powerpoint/2010/main" val="23490253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4D8F838-59CF-45E0-A697-202B0BB1FD90}" type="datetimeFigureOut">
              <a:rPr lang="en-US" smtClean="0"/>
              <a:t>12/13/2020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CD01C40-C36A-45B2-921A-0781367C22FD}" type="slidenum">
              <a:rPr lang="en-US" smtClean="0"/>
              <a:t>‹#›</a:t>
            </a:fld>
            <a:endParaRPr lang="en-US"/>
          </a:p>
        </p:txBody>
      </p:sp>
    </p:spTree>
    <p:extLst>
      <p:ext uri="{BB962C8B-B14F-4D97-AF65-F5344CB8AC3E}">
        <p14:creationId xmlns:p14="http://schemas.microsoft.com/office/powerpoint/2010/main" val="18779085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4D8F838-59CF-45E0-A697-202B0BB1FD90}" type="datetimeFigureOut">
              <a:rPr lang="en-US" smtClean="0"/>
              <a:t>12/13/2020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CD01C40-C36A-45B2-921A-0781367C22FD}" type="slidenum">
              <a:rPr lang="en-US" smtClean="0"/>
              <a:t>‹#›</a:t>
            </a:fld>
            <a:endParaRPr lang="en-US"/>
          </a:p>
        </p:txBody>
      </p:sp>
    </p:spTree>
    <p:extLst>
      <p:ext uri="{BB962C8B-B14F-4D97-AF65-F5344CB8AC3E}">
        <p14:creationId xmlns:p14="http://schemas.microsoft.com/office/powerpoint/2010/main" val="3339345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4D8F838-59CF-45E0-A697-202B0BB1FD90}" type="datetimeFigureOut">
              <a:rPr lang="en-US" smtClean="0"/>
              <a:t>12/13/2020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CD01C40-C36A-45B2-921A-0781367C22FD}" type="slidenum">
              <a:rPr lang="en-US" smtClean="0"/>
              <a:t>‹#›</a:t>
            </a:fld>
            <a:endParaRPr lang="en-US"/>
          </a:p>
        </p:txBody>
      </p:sp>
    </p:spTree>
    <p:extLst>
      <p:ext uri="{BB962C8B-B14F-4D97-AF65-F5344CB8AC3E}">
        <p14:creationId xmlns:p14="http://schemas.microsoft.com/office/powerpoint/2010/main" val="10170708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4D8F838-59CF-45E0-A697-202B0BB1FD90}" type="datetimeFigureOut">
              <a:rPr lang="en-US" smtClean="0"/>
              <a:t>12/13/2020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CD01C40-C36A-45B2-921A-0781367C22FD}" type="slidenum">
              <a:rPr lang="en-US" smtClean="0"/>
              <a:t>‹#›</a:t>
            </a:fld>
            <a:endParaRPr lang="en-US"/>
          </a:p>
        </p:txBody>
      </p:sp>
    </p:spTree>
    <p:extLst>
      <p:ext uri="{BB962C8B-B14F-4D97-AF65-F5344CB8AC3E}">
        <p14:creationId xmlns:p14="http://schemas.microsoft.com/office/powerpoint/2010/main" val="126465027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891480"/>
            <a:ext cx="7772400" cy="360040"/>
          </a:xfrm>
        </p:spPr>
        <p:txBody>
          <a:bodyPr>
            <a:normAutofit fontScale="90000"/>
          </a:bodyPr>
          <a:lstStyle/>
          <a:p>
            <a:endParaRPr lang="en-US" dirty="0"/>
          </a:p>
        </p:txBody>
      </p:sp>
      <p:sp>
        <p:nvSpPr>
          <p:cNvPr id="3" name="Subtitle 2"/>
          <p:cNvSpPr>
            <a:spLocks noGrp="1"/>
          </p:cNvSpPr>
          <p:nvPr>
            <p:ph type="subTitle" idx="1"/>
          </p:nvPr>
        </p:nvSpPr>
        <p:spPr>
          <a:xfrm>
            <a:off x="899592" y="620688"/>
            <a:ext cx="7704856" cy="6120680"/>
          </a:xfrm>
        </p:spPr>
        <p:txBody>
          <a:bodyPr>
            <a:normAutofit fontScale="85000" lnSpcReduction="20000"/>
          </a:bodyPr>
          <a:lstStyle/>
          <a:p>
            <a:r>
              <a:rPr lang="ar-IQ" sz="3800" dirty="0" smtClean="0">
                <a:solidFill>
                  <a:schemeClr val="tx1">
                    <a:lumMod val="65000"/>
                    <a:lumOff val="35000"/>
                  </a:schemeClr>
                </a:solidFill>
                <a:cs typeface="Ali_K_Alwand" pitchFamily="2" charset="-78"/>
              </a:rPr>
              <a:t>بةشي دووةم /هةلبذاردني </a:t>
            </a:r>
            <a:r>
              <a:rPr lang="ar-IQ" sz="3800" dirty="0">
                <a:solidFill>
                  <a:schemeClr val="tx1">
                    <a:lumMod val="65000"/>
                    <a:lumOff val="35000"/>
                  </a:schemeClr>
                </a:solidFill>
                <a:cs typeface="Ali_K_Alwand" pitchFamily="2" charset="-78"/>
              </a:rPr>
              <a:t>شويَني </a:t>
            </a:r>
            <a:r>
              <a:rPr lang="ar-IQ" sz="3800" dirty="0" smtClean="0">
                <a:solidFill>
                  <a:schemeClr val="tx1">
                    <a:lumMod val="65000"/>
                    <a:lumOff val="35000"/>
                  </a:schemeClr>
                </a:solidFill>
                <a:cs typeface="Ali_K_Alwand" pitchFamily="2" charset="-78"/>
              </a:rPr>
              <a:t>ثرؤذة</a:t>
            </a:r>
            <a:endParaRPr lang="en-US" sz="3800" dirty="0">
              <a:solidFill>
                <a:schemeClr val="tx1">
                  <a:lumMod val="65000"/>
                  <a:lumOff val="35000"/>
                </a:schemeClr>
              </a:solidFill>
              <a:cs typeface="Ali_K_Alwand" pitchFamily="2" charset="-78"/>
            </a:endParaRPr>
          </a:p>
          <a:p>
            <a:pPr algn="r"/>
            <a:r>
              <a:rPr lang="ar-IQ" sz="3300" dirty="0">
                <a:solidFill>
                  <a:schemeClr val="tx1">
                    <a:lumMod val="65000"/>
                    <a:lumOff val="35000"/>
                  </a:schemeClr>
                </a:solidFill>
                <a:cs typeface="Ali_K_Alwand" pitchFamily="2" charset="-78"/>
              </a:rPr>
              <a:t>واتة دياريكردني شويَني ثيشةسازي وة ليَكؤلينةوة  لة لايةنة ئابوريةكاني ثةيوةست بة هةلبذاردني شويَني ثيشةسازي وة بةهةند وةرطرتني ئةو لايةنة ئابووريانة كة ئامانج ليَي تيَضوني دياري كراو كةم بكاتةوة لة ثرؤذةي ثيشةسازي لةو شويَنة دياريكراوة بؤكةمترين تيَضوون بة واتايةكي تر زياد كردني قازانجي ثيَشبينيكراو </a:t>
            </a:r>
            <a:r>
              <a:rPr lang="ar-IQ" sz="3300" dirty="0" smtClean="0">
                <a:solidFill>
                  <a:schemeClr val="tx1">
                    <a:lumMod val="65000"/>
                    <a:lumOff val="35000"/>
                  </a:schemeClr>
                </a:solidFill>
                <a:cs typeface="Ali_K_Alwand" pitchFamily="2" charset="-78"/>
              </a:rPr>
              <a:t>وة </a:t>
            </a:r>
            <a:r>
              <a:rPr lang="ar-IQ" sz="3300" dirty="0">
                <a:solidFill>
                  <a:schemeClr val="tx1">
                    <a:lumMod val="65000"/>
                    <a:lumOff val="35000"/>
                  </a:schemeClr>
                </a:solidFill>
                <a:cs typeface="Ali_K_Alwand" pitchFamily="2" charset="-78"/>
              </a:rPr>
              <a:t>بابةتي هةلَبذاردني شويَني ثيشةسازي لايةني جوطرافي و سياسي و كوَمةلايةتيش دةطريَتةوة وة طرنطى ئةو ليكؤلينةوةية لة وةداية كة ثةيوةنديةكي توند هةية لة نيَوان هةلبذاردني شويَني ثرؤذةي ثيشةسازي وة سةركةوتني كرداري دروستكردن  وة ئةو ترسانةي كة لة كؤتاييدا بريتية لة ئةطةري بة فيرؤداني دةرامةتي نةتةوايةتي كة هةية برياري راست لة هةلبذاردني شويني ثرؤذة باشترين بةكارهيَناني ئابووري بة دةست ديَني بؤ كةرةستةكان كة ثاشان ثيَ ي دةوتريت ((شويَني نمونةيةكان يان باشترينيان))وة ئةو تويَذينةوةي كة رؤلي طرنط و دريَذخايةني هةية لةو ناوضانةي كة ثرؤذةي ثيشةسازي ليَي جيَطير دةبيَ وة هةروةها رؤلي هةية لة هةيكةلي ثيشةسازي و دابةشكردني داهاتي نةتةوةيي و نرخ....... وهتد</a:t>
            </a:r>
            <a:r>
              <a:rPr lang="ar-IQ" sz="3300" dirty="0" smtClean="0">
                <a:solidFill>
                  <a:schemeClr val="tx1">
                    <a:lumMod val="65000"/>
                    <a:lumOff val="35000"/>
                  </a:schemeClr>
                </a:solidFill>
                <a:cs typeface="Ali_K_Alwand" pitchFamily="2" charset="-78"/>
              </a:rPr>
              <a:t>.</a:t>
            </a:r>
            <a:endParaRPr lang="en-US" sz="3300" dirty="0">
              <a:solidFill>
                <a:schemeClr val="tx1">
                  <a:lumMod val="65000"/>
                  <a:lumOff val="35000"/>
                </a:schemeClr>
              </a:solidFill>
              <a:cs typeface="Ali_K_Alwand" pitchFamily="2" charset="-78"/>
            </a:endParaRPr>
          </a:p>
        </p:txBody>
      </p:sp>
    </p:spTree>
    <p:extLst>
      <p:ext uri="{BB962C8B-B14F-4D97-AF65-F5344CB8AC3E}">
        <p14:creationId xmlns:p14="http://schemas.microsoft.com/office/powerpoint/2010/main" val="465054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49167"/>
            <a:ext cx="8229600" cy="45719"/>
          </a:xfrm>
        </p:spPr>
        <p:txBody>
          <a:bodyPr>
            <a:normAutofit fontScale="90000"/>
          </a:bodyPr>
          <a:lstStyle/>
          <a:p>
            <a:endParaRPr lang="en-US" dirty="0"/>
          </a:p>
        </p:txBody>
      </p:sp>
      <p:sp>
        <p:nvSpPr>
          <p:cNvPr id="3" name="Content Placeholder 2"/>
          <p:cNvSpPr>
            <a:spLocks noGrp="1"/>
          </p:cNvSpPr>
          <p:nvPr>
            <p:ph idx="1"/>
          </p:nvPr>
        </p:nvSpPr>
        <p:spPr>
          <a:xfrm>
            <a:off x="457200" y="404664"/>
            <a:ext cx="8229600" cy="6120680"/>
          </a:xfrm>
        </p:spPr>
        <p:txBody>
          <a:bodyPr>
            <a:noAutofit/>
          </a:bodyPr>
          <a:lstStyle/>
          <a:p>
            <a:pPr marL="0" indent="0" algn="r">
              <a:buNone/>
            </a:pPr>
            <a:r>
              <a:rPr lang="ar-IQ" sz="2800" u="sng" dirty="0" smtClean="0">
                <a:cs typeface="Ali_K_Alwand" pitchFamily="2" charset="-78"/>
              </a:rPr>
              <a:t>ئةو هؤكارانةي </a:t>
            </a:r>
            <a:r>
              <a:rPr lang="ar-IQ" sz="2800" u="sng" dirty="0">
                <a:cs typeface="Ali_K_Alwand" pitchFamily="2" charset="-78"/>
              </a:rPr>
              <a:t>يارمةتيدةر بوون </a:t>
            </a:r>
            <a:r>
              <a:rPr lang="ar-IQ" sz="2800" u="sng" dirty="0" smtClean="0">
                <a:cs typeface="Ali_K_Alwand" pitchFamily="2" charset="-78"/>
              </a:rPr>
              <a:t>كة طرنطي زياتر بة بابةتي هةلبذاردني ثرؤذة بدريَت </a:t>
            </a:r>
            <a:r>
              <a:rPr lang="ar-IQ" sz="2800" u="sng" dirty="0">
                <a:cs typeface="Ali_K_Alwand" pitchFamily="2" charset="-78"/>
              </a:rPr>
              <a:t>بةكورتي </a:t>
            </a:r>
            <a:r>
              <a:rPr lang="ar-IQ" sz="2800" u="sng" dirty="0" smtClean="0">
                <a:cs typeface="Ali_K_Alwand" pitchFamily="2" charset="-78"/>
              </a:rPr>
              <a:t>ئةمانةنة بوون:.</a:t>
            </a:r>
            <a:endParaRPr lang="en-US" sz="2800" dirty="0">
              <a:cs typeface="Ali_K_Alwand" pitchFamily="2" charset="-78"/>
            </a:endParaRPr>
          </a:p>
          <a:p>
            <a:pPr marL="0" indent="0" algn="r">
              <a:buNone/>
            </a:pPr>
            <a:r>
              <a:rPr lang="ar-IQ" sz="2800" dirty="0">
                <a:cs typeface="Ali_K_Alwand" pitchFamily="2" charset="-78"/>
              </a:rPr>
              <a:t>يةكةم: ويَنةيةكي ناتةواو لة ثةرةثيَداني دونياي سةرمايةداري لة ئاكامي جيَطيربوني بيَ ثلان لة ثيشةسازي  وة ئةنجامة خراثةكاني لة رووي ئابووري و كؤمةلايةتي و سياسي </a:t>
            </a:r>
            <a:r>
              <a:rPr lang="ar-IQ" sz="2800" dirty="0" smtClean="0">
                <a:cs typeface="Ali_K_Alwand" pitchFamily="2" charset="-78"/>
              </a:rPr>
              <a:t>ترسناك.</a:t>
            </a:r>
            <a:endParaRPr lang="en-US" sz="2800" dirty="0">
              <a:cs typeface="Ali_K_Alwand" pitchFamily="2" charset="-78"/>
            </a:endParaRPr>
          </a:p>
          <a:p>
            <a:pPr marL="0" indent="0" algn="r">
              <a:buNone/>
            </a:pPr>
            <a:r>
              <a:rPr lang="ar-IQ" sz="2800" dirty="0">
                <a:cs typeface="Ali_K_Alwand" pitchFamily="2" charset="-78"/>
              </a:rPr>
              <a:t>دووةم: </a:t>
            </a:r>
            <a:r>
              <a:rPr lang="ar-IQ" sz="2800" dirty="0" smtClean="0">
                <a:cs typeface="Ali_K_Alwand" pitchFamily="2" charset="-78"/>
              </a:rPr>
              <a:t>ئاراستةيةكي </a:t>
            </a:r>
            <a:r>
              <a:rPr lang="ar-IQ" sz="2800" dirty="0">
                <a:cs typeface="Ali_K_Alwand" pitchFamily="2" charset="-78"/>
              </a:rPr>
              <a:t>ضرِي ئاشكرا لةلايةن دةولةتة ناميةكان بة ئامانجي ثةرةثيَداني ئابوري كؤمةلايةتي لةسةر بنةمايةكي  هاوسةنط </a:t>
            </a:r>
            <a:r>
              <a:rPr lang="ar-IQ" sz="2800" dirty="0" smtClean="0">
                <a:cs typeface="Ali_K_Alwand" pitchFamily="2" charset="-78"/>
              </a:rPr>
              <a:t>لة </a:t>
            </a:r>
            <a:r>
              <a:rPr lang="ar-IQ" sz="2800" dirty="0">
                <a:cs typeface="Ali_K_Alwand" pitchFamily="2" charset="-78"/>
              </a:rPr>
              <a:t>نيوان ناوضةكان و هةريَمةكاني يةك وولات.</a:t>
            </a:r>
            <a:endParaRPr lang="en-US" sz="2800" dirty="0">
              <a:cs typeface="Ali_K_Alwand" pitchFamily="2" charset="-78"/>
            </a:endParaRPr>
          </a:p>
          <a:p>
            <a:pPr marL="0" indent="0" algn="r">
              <a:buNone/>
            </a:pPr>
            <a:r>
              <a:rPr lang="ar-IQ" sz="2800" dirty="0">
                <a:cs typeface="Ali_K_Alwand" pitchFamily="2" charset="-78"/>
              </a:rPr>
              <a:t>سيَ يةم : شيَوةي ثلاندانان بة واتاي بة ئسلوبي زانستي و وشياري كة ئامانج بةكارهيَناني نمونةيية </a:t>
            </a:r>
            <a:r>
              <a:rPr lang="ar-IQ" sz="2800" dirty="0" smtClean="0">
                <a:cs typeface="Ali_K_Alwand" pitchFamily="2" charset="-78"/>
              </a:rPr>
              <a:t>بة </a:t>
            </a:r>
            <a:r>
              <a:rPr lang="ar-IQ" sz="2800" dirty="0">
                <a:cs typeface="Ali_K_Alwand" pitchFamily="2" charset="-78"/>
              </a:rPr>
              <a:t>كةمترين كات هةولَدان وتيَضوون .</a:t>
            </a:r>
            <a:endParaRPr lang="en-US" sz="2800" dirty="0">
              <a:cs typeface="Ali_K_Alwand" pitchFamily="2" charset="-78"/>
            </a:endParaRPr>
          </a:p>
          <a:p>
            <a:pPr marL="0" indent="0" algn="r">
              <a:buNone/>
            </a:pPr>
            <a:r>
              <a:rPr lang="ar-IQ" sz="2800" dirty="0">
                <a:cs typeface="Ali_K_Alwand" pitchFamily="2" charset="-78"/>
              </a:rPr>
              <a:t>ضوارةم: تجروبةي زانستيانةي دةولةتة تازةثيطةيشتوةكان لة طرنطي شويَن و لة ثلاني نةتةوايةتي </a:t>
            </a:r>
            <a:r>
              <a:rPr lang="ar-IQ" sz="2800" dirty="0" smtClean="0">
                <a:cs typeface="Ali_K_Alwand" pitchFamily="2" charset="-78"/>
              </a:rPr>
              <a:t>.</a:t>
            </a:r>
            <a:endParaRPr lang="en-US" sz="2800" dirty="0">
              <a:cs typeface="Ali_K_Alwand" pitchFamily="2" charset="-78"/>
            </a:endParaRPr>
          </a:p>
          <a:p>
            <a:pPr marL="0" indent="0" algn="r">
              <a:buNone/>
            </a:pPr>
            <a:endParaRPr lang="en-US" sz="2800" dirty="0">
              <a:cs typeface="Ali_K_Alwand" pitchFamily="2" charset="-78"/>
            </a:endParaRPr>
          </a:p>
        </p:txBody>
      </p:sp>
    </p:spTree>
    <p:extLst>
      <p:ext uri="{BB962C8B-B14F-4D97-AF65-F5344CB8AC3E}">
        <p14:creationId xmlns:p14="http://schemas.microsoft.com/office/powerpoint/2010/main" val="14083980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15416"/>
            <a:ext cx="8229600" cy="144016"/>
          </a:xfrm>
        </p:spPr>
        <p:txBody>
          <a:bodyPr>
            <a:normAutofit fontScale="90000"/>
          </a:bodyPr>
          <a:lstStyle/>
          <a:p>
            <a:endParaRPr lang="en-US" dirty="0"/>
          </a:p>
        </p:txBody>
      </p:sp>
      <p:sp>
        <p:nvSpPr>
          <p:cNvPr id="3" name="Content Placeholder 2"/>
          <p:cNvSpPr>
            <a:spLocks noGrp="1"/>
          </p:cNvSpPr>
          <p:nvPr>
            <p:ph idx="1"/>
          </p:nvPr>
        </p:nvSpPr>
        <p:spPr>
          <a:xfrm>
            <a:off x="457200" y="404664"/>
            <a:ext cx="8229600" cy="6048672"/>
          </a:xfrm>
        </p:spPr>
        <p:txBody>
          <a:bodyPr>
            <a:normAutofit fontScale="92500" lnSpcReduction="20000"/>
          </a:bodyPr>
          <a:lstStyle/>
          <a:p>
            <a:pPr marL="0" indent="0" algn="r" rtl="1">
              <a:buNone/>
            </a:pPr>
            <a:r>
              <a:rPr lang="ar-IQ" u="sng" dirty="0">
                <a:cs typeface="Ali_K_Alwand" pitchFamily="2" charset="-78"/>
              </a:rPr>
              <a:t>[ هؤكارةكاني هةلَبذاردني شويَني ثيشةسازي ]</a:t>
            </a:r>
            <a:endParaRPr lang="en-US" dirty="0">
              <a:cs typeface="Ali_K_Alwand" pitchFamily="2" charset="-78"/>
            </a:endParaRPr>
          </a:p>
          <a:p>
            <a:pPr marL="0" indent="0" algn="r">
              <a:buNone/>
            </a:pPr>
            <a:r>
              <a:rPr lang="ar-IQ" dirty="0" smtClean="0">
                <a:cs typeface="Ali_K_Alwand" pitchFamily="2" charset="-78"/>
              </a:rPr>
              <a:t>هؤكارةكاني </a:t>
            </a:r>
            <a:r>
              <a:rPr lang="ar-IQ" u="sng" dirty="0">
                <a:cs typeface="Ali_K_Alwand" pitchFamily="2" charset="-78"/>
              </a:rPr>
              <a:t>هةلَبذاردني شويَني ثيشةسازي </a:t>
            </a:r>
            <a:r>
              <a:rPr lang="ar-IQ" dirty="0" smtClean="0">
                <a:cs typeface="Ali_K_Alwand" pitchFamily="2" charset="-78"/>
              </a:rPr>
              <a:t>جياوازة </a:t>
            </a:r>
            <a:r>
              <a:rPr lang="ar-IQ" dirty="0">
                <a:cs typeface="Ali_K_Alwand" pitchFamily="2" charset="-78"/>
              </a:rPr>
              <a:t>بة ثيَ ي جياوازي سيستةمي ئابوري و كؤمةلايةتي و جياوازي ريَنمايي فةلسةفي و جياوازي ثلةكاني ثيشكةوتني ئابوري و كؤمةلايةتي و جؤري سيستةمي سياسي لة سيستةمةكاني ريَنماييكراو وة ثلاني مةركةزي ئةو ئامرازة ضونكة جطة لة هؤكارةكاني هةلبَذاردني شويَني ثيشةسازي كة وةرطيراوة لة وولآتة سةرمايةدارةكان هؤكاري تريش هةية كة دةبيَ لةبةر ضاو بطيريَ لة كاتي هةلَبذاردني شويَني ثيشةسازي كة طرنطترينيان :-</a:t>
            </a:r>
            <a:endParaRPr lang="en-US" dirty="0">
              <a:cs typeface="Ali_K_Alwand" pitchFamily="2" charset="-78"/>
            </a:endParaRPr>
          </a:p>
          <a:p>
            <a:pPr marL="0" indent="0" algn="r">
              <a:buNone/>
            </a:pPr>
            <a:r>
              <a:rPr lang="en-US" dirty="0" smtClean="0">
                <a:cs typeface="Ali_K_Alwand" pitchFamily="2" charset="-78"/>
              </a:rPr>
              <a:t>  </a:t>
            </a:r>
            <a:r>
              <a:rPr lang="ar-IQ" sz="3000" dirty="0" smtClean="0">
                <a:cs typeface="Ali_K_Alwand" pitchFamily="2" charset="-78"/>
              </a:rPr>
              <a:t>1- بةدةستهيَناني </a:t>
            </a:r>
            <a:r>
              <a:rPr lang="ar-IQ" sz="3000" dirty="0">
                <a:cs typeface="Ali_K_Alwand" pitchFamily="2" charset="-78"/>
              </a:rPr>
              <a:t>توانستي ئابوري لة سةرئاستي ئابوري نةتةوةيي بة طشتي نةك تةنيا لة سةر ئاستي ثرؤذةي ثيشةسازي.</a:t>
            </a:r>
            <a:endParaRPr lang="en-US" sz="3000" dirty="0">
              <a:cs typeface="Ali_K_Alwand" pitchFamily="2" charset="-78"/>
            </a:endParaRPr>
          </a:p>
          <a:p>
            <a:pPr marL="0" indent="0" algn="r">
              <a:buNone/>
            </a:pPr>
            <a:r>
              <a:rPr lang="ar-IQ" sz="3000" dirty="0" smtClean="0">
                <a:cs typeface="Ali_K_Alwand" pitchFamily="2" charset="-78"/>
              </a:rPr>
              <a:t>2- ثيَش </a:t>
            </a:r>
            <a:r>
              <a:rPr lang="ar-IQ" sz="3000" dirty="0">
                <a:cs typeface="Ali_K_Alwand" pitchFamily="2" charset="-78"/>
              </a:rPr>
              <a:t>خستن ودامةزراندني ئةو ثيشةسازيانةي كة طرنطي ستراتيذيان </a:t>
            </a:r>
            <a:r>
              <a:rPr lang="ar-IQ" sz="3000" dirty="0" smtClean="0">
                <a:cs typeface="Ali_K_Alwand" pitchFamily="2" charset="-78"/>
              </a:rPr>
              <a:t>هةية.</a:t>
            </a:r>
            <a:endParaRPr lang="en-US" sz="3000" dirty="0">
              <a:cs typeface="Ali_K_Alwand" pitchFamily="2" charset="-78"/>
            </a:endParaRPr>
          </a:p>
          <a:p>
            <a:pPr marL="0" indent="0" algn="r">
              <a:buNone/>
            </a:pPr>
            <a:r>
              <a:rPr lang="ar-IQ" sz="3000" dirty="0" smtClean="0">
                <a:cs typeface="Ali_K_Alwand" pitchFamily="2" charset="-78"/>
              </a:rPr>
              <a:t>3- كاركردن </a:t>
            </a:r>
            <a:r>
              <a:rPr lang="ar-IQ" sz="3000" dirty="0">
                <a:cs typeface="Ali_K_Alwand" pitchFamily="2" charset="-78"/>
              </a:rPr>
              <a:t>بؤ ثيشكةوتني هةريَمة دواكةوتوةكان </a:t>
            </a:r>
            <a:r>
              <a:rPr lang="ar-IQ" sz="3000" dirty="0" smtClean="0">
                <a:cs typeface="Ali_K_Alwand" pitchFamily="2" charset="-78"/>
              </a:rPr>
              <a:t>وة </a:t>
            </a:r>
            <a:r>
              <a:rPr lang="ar-IQ" sz="3000" dirty="0">
                <a:cs typeface="Ali_K_Alwand" pitchFamily="2" charset="-78"/>
              </a:rPr>
              <a:t>كةم كردنةوةي جياوازي </a:t>
            </a:r>
            <a:r>
              <a:rPr lang="ar-IQ" sz="3000" dirty="0" smtClean="0">
                <a:cs typeface="Ali_K_Alwand" pitchFamily="2" charset="-78"/>
              </a:rPr>
              <a:t>هةريَمايةتي.</a:t>
            </a:r>
            <a:endParaRPr lang="ar-IQ" sz="3000" dirty="0">
              <a:cs typeface="Ali_K_Alwand" pitchFamily="2" charset="-78"/>
            </a:endParaRPr>
          </a:p>
          <a:p>
            <a:pPr marL="0" indent="0" algn="r">
              <a:buNone/>
            </a:pPr>
            <a:r>
              <a:rPr lang="ar-IQ" sz="3000" dirty="0" smtClean="0">
                <a:cs typeface="Ali_K_Alwand" pitchFamily="2" charset="-78"/>
              </a:rPr>
              <a:t>4- بةرزكردنةوي </a:t>
            </a:r>
            <a:r>
              <a:rPr lang="ar-IQ" sz="3000" dirty="0">
                <a:cs typeface="Ali_K_Alwand" pitchFamily="2" charset="-78"/>
              </a:rPr>
              <a:t>داهاتي دانيشتوان وة باشكردني باري </a:t>
            </a:r>
            <a:r>
              <a:rPr lang="ar-IQ" sz="3000" dirty="0" smtClean="0">
                <a:cs typeface="Ali_K_Alwand" pitchFamily="2" charset="-78"/>
              </a:rPr>
              <a:t>ورؤشنبيركردنيان.</a:t>
            </a:r>
            <a:endParaRPr lang="en-US" sz="3000" dirty="0">
              <a:cs typeface="Ali_K_Alwand" pitchFamily="2" charset="-78"/>
            </a:endParaRPr>
          </a:p>
          <a:p>
            <a:pPr marL="0" indent="0" algn="r">
              <a:buNone/>
            </a:pPr>
            <a:endParaRPr lang="en-US" dirty="0" smtClean="0">
              <a:cs typeface="Ali_K_Alwand" pitchFamily="2" charset="-78"/>
            </a:endParaRPr>
          </a:p>
        </p:txBody>
      </p:sp>
    </p:spTree>
    <p:extLst>
      <p:ext uri="{BB962C8B-B14F-4D97-AF65-F5344CB8AC3E}">
        <p14:creationId xmlns:p14="http://schemas.microsoft.com/office/powerpoint/2010/main" val="10597824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75456"/>
            <a:ext cx="8229600" cy="360040"/>
          </a:xfrm>
        </p:spPr>
        <p:txBody>
          <a:bodyPr>
            <a:normAutofit fontScale="90000"/>
          </a:bodyPr>
          <a:lstStyle/>
          <a:p>
            <a:endParaRPr lang="en-US" dirty="0"/>
          </a:p>
        </p:txBody>
      </p:sp>
      <p:sp>
        <p:nvSpPr>
          <p:cNvPr id="3" name="Content Placeholder 2"/>
          <p:cNvSpPr>
            <a:spLocks noGrp="1"/>
          </p:cNvSpPr>
          <p:nvPr>
            <p:ph idx="1"/>
          </p:nvPr>
        </p:nvSpPr>
        <p:spPr>
          <a:xfrm>
            <a:off x="457200" y="188640"/>
            <a:ext cx="8229600" cy="6552728"/>
          </a:xfrm>
        </p:spPr>
        <p:txBody>
          <a:bodyPr>
            <a:noAutofit/>
          </a:bodyPr>
          <a:lstStyle/>
          <a:p>
            <a:pPr marL="0" indent="0" algn="r">
              <a:buNone/>
            </a:pPr>
            <a:r>
              <a:rPr lang="ar-IQ" sz="2400" dirty="0" smtClean="0">
                <a:cs typeface="Ali_K_Alwand" pitchFamily="2" charset="-78"/>
              </a:rPr>
              <a:t>طرنطترين ئةو </a:t>
            </a:r>
            <a:r>
              <a:rPr lang="ar-IQ" sz="2400" dirty="0">
                <a:cs typeface="Ali_K_Alwand" pitchFamily="2" charset="-78"/>
              </a:rPr>
              <a:t>هؤكارانةي كةوا رؤليان هةية لة دياريكردني شويَني ثيشةسازي ئةمانةن:- </a:t>
            </a:r>
            <a:endParaRPr lang="en-US" sz="2400" dirty="0">
              <a:cs typeface="Ali_K_Alwand" pitchFamily="2" charset="-78"/>
            </a:endParaRPr>
          </a:p>
          <a:p>
            <a:pPr marL="0" indent="0" algn="r">
              <a:buNone/>
            </a:pPr>
            <a:r>
              <a:rPr lang="ar-IQ" sz="2800" u="sng" dirty="0">
                <a:cs typeface="Ali_K_Alwand" pitchFamily="2" charset="-78"/>
              </a:rPr>
              <a:t>يةكةم:- [  كةرةستةي خاو ]</a:t>
            </a:r>
            <a:endParaRPr lang="en-US" sz="2800" u="sng" dirty="0">
              <a:cs typeface="Ali_K_Alwand" pitchFamily="2" charset="-78"/>
            </a:endParaRPr>
          </a:p>
          <a:p>
            <a:pPr marL="0" indent="0" algn="r">
              <a:buNone/>
            </a:pPr>
            <a:r>
              <a:rPr lang="ar-IQ" sz="2400" dirty="0">
                <a:cs typeface="Ali_K_Alwand" pitchFamily="2" charset="-78"/>
              </a:rPr>
              <a:t>ئةو رؤلةي كةوا كةرةستةي خاو دةيبينيَت لة دياري كردني شويَني </a:t>
            </a:r>
            <a:r>
              <a:rPr lang="ar-IQ" sz="2400" dirty="0" smtClean="0">
                <a:cs typeface="Ali_K_Alwand" pitchFamily="2" charset="-78"/>
              </a:rPr>
              <a:t>ثيشةسازي. ضونكة </a:t>
            </a:r>
            <a:r>
              <a:rPr lang="ar-IQ" sz="2400" dirty="0">
                <a:cs typeface="Ali_K_Alwand" pitchFamily="2" charset="-78"/>
              </a:rPr>
              <a:t>نزيكي </a:t>
            </a:r>
            <a:r>
              <a:rPr lang="ar-IQ" sz="2400" dirty="0" smtClean="0">
                <a:cs typeface="Ali_K_Alwand" pitchFamily="2" charset="-78"/>
              </a:rPr>
              <a:t>لةو </a:t>
            </a:r>
            <a:r>
              <a:rPr lang="ar-IQ" sz="2400" dirty="0">
                <a:cs typeface="Ali_K_Alwand" pitchFamily="2" charset="-78"/>
              </a:rPr>
              <a:t>سةرضاوانة قازانج بةدةست دةهيَني لة كؤي تيَضوني طواستنةوةو وة كةم كردنةوةي ماوةي خولانةوةي بةرهةمهيَنان .</a:t>
            </a:r>
            <a:endParaRPr lang="en-US" sz="2400" dirty="0">
              <a:cs typeface="Ali_K_Alwand" pitchFamily="2" charset="-78"/>
            </a:endParaRPr>
          </a:p>
          <a:p>
            <a:pPr marL="0" indent="0" algn="r">
              <a:buNone/>
            </a:pPr>
            <a:r>
              <a:rPr lang="ar-IQ" sz="2400" dirty="0" smtClean="0">
                <a:cs typeface="Ali_K_Alwand" pitchFamily="2" charset="-78"/>
              </a:rPr>
              <a:t>وة </a:t>
            </a:r>
            <a:r>
              <a:rPr lang="ar-IQ" sz="2400" dirty="0">
                <a:cs typeface="Ali_K_Alwand" pitchFamily="2" charset="-78"/>
              </a:rPr>
              <a:t>لةطةل ئةوةشدا واقيعي ثيشةسازي لة جيهاندا هةنديَك راستي دةردةخات لةوانة :-</a:t>
            </a:r>
            <a:endParaRPr lang="en-US" sz="2400" dirty="0">
              <a:cs typeface="Ali_K_Alwand" pitchFamily="2" charset="-78"/>
            </a:endParaRPr>
          </a:p>
          <a:p>
            <a:pPr marL="0" indent="0" algn="r">
              <a:buNone/>
            </a:pPr>
            <a:r>
              <a:rPr lang="ar-IQ" sz="2400" dirty="0">
                <a:cs typeface="Ali_K_Alwand" pitchFamily="2" charset="-78"/>
              </a:rPr>
              <a:t>1- هةبوني كةرةستةي خاو مةرجيَكي بنةرةتية بؤ داناني ثيشةسازي بةلآم بة تاكة مةرج دانانريَت  ضونكة هةبوني كةرةستةي خاو بة تةنيا  بةس نية بؤ دامةزراندني </a:t>
            </a:r>
            <a:r>
              <a:rPr lang="ar-IQ" sz="2400" dirty="0" smtClean="0">
                <a:cs typeface="Ali_K_Alwand" pitchFamily="2" charset="-78"/>
              </a:rPr>
              <a:t>ثيشةسازي.</a:t>
            </a:r>
            <a:endParaRPr lang="en-US" sz="2400" dirty="0">
              <a:cs typeface="Ali_K_Alwand" pitchFamily="2" charset="-78"/>
            </a:endParaRPr>
          </a:p>
          <a:p>
            <a:pPr marL="0" indent="0" algn="r">
              <a:buNone/>
            </a:pPr>
            <a:r>
              <a:rPr lang="ar-IQ" sz="2400" dirty="0">
                <a:cs typeface="Ali_K_Alwand" pitchFamily="2" charset="-78"/>
              </a:rPr>
              <a:t>2-هةبوني كةرةستةي خاو بة تةنيا بةس نية بؤ  دامةزراندني ثيشةسازي ئةطةر ئةو هةبونة بة شيَوةيةكي ئابوري نةبيَت واتا طريَنتي دةست كةوتني كةرةستة بة هةمان مواسةفات وة لة هةمان سةضاوة بة شيَوةي ئابووري وبةردةوام .</a:t>
            </a:r>
            <a:endParaRPr lang="en-US" sz="2400" dirty="0">
              <a:cs typeface="Ali_K_Alwand" pitchFamily="2" charset="-78"/>
            </a:endParaRPr>
          </a:p>
          <a:p>
            <a:pPr marL="0" indent="0" algn="r">
              <a:buNone/>
            </a:pPr>
            <a:r>
              <a:rPr lang="ar-IQ" sz="2400" dirty="0">
                <a:cs typeface="Ali_K_Alwand" pitchFamily="2" charset="-78"/>
              </a:rPr>
              <a:t>3-هةبوني كةرةستةي خاو بة برٍو وجؤرةكاني كار دةكاتة سةر كةمكردنةوةي تيَضوني بةرهةمي </a:t>
            </a:r>
            <a:endParaRPr lang="en-US" sz="2400" dirty="0" smtClean="0">
              <a:cs typeface="Ali_K_Alwand" pitchFamily="2" charset="-78"/>
            </a:endParaRPr>
          </a:p>
          <a:p>
            <a:pPr marL="0" indent="0" algn="r" rtl="1">
              <a:buNone/>
            </a:pPr>
            <a:r>
              <a:rPr lang="ar-IQ" sz="2400" dirty="0" smtClean="0">
                <a:cs typeface="Ali_K_Alwand" pitchFamily="2" charset="-78"/>
              </a:rPr>
              <a:t>4</a:t>
            </a:r>
            <a:r>
              <a:rPr lang="en-US" sz="2400" dirty="0" smtClean="0">
                <a:cs typeface="Ali_K_Alwand" pitchFamily="2" charset="-78"/>
              </a:rPr>
              <a:t>-</a:t>
            </a:r>
            <a:r>
              <a:rPr lang="ar-IQ" sz="2400" dirty="0" smtClean="0">
                <a:cs typeface="Ali_K_Alwand" pitchFamily="2" charset="-78"/>
              </a:rPr>
              <a:t>هةنديَك ثيشةسازي هةية ثشت بة يةك كةرةستةي خاو نابةستيَ بةلكو ثشت بة ضةند كةرةستةيةكي خاو دةبةستيَ جا ئةم كةرةستةية بنةرةتي بيَت ياخود  </a:t>
            </a:r>
            <a:r>
              <a:rPr lang="en-US" sz="2400" dirty="0" smtClean="0">
                <a:cs typeface="Ali_K_Alwand" pitchFamily="2" charset="-78"/>
              </a:rPr>
              <a:t>.</a:t>
            </a:r>
            <a:r>
              <a:rPr lang="ar-IQ" sz="2400" dirty="0" smtClean="0">
                <a:cs typeface="Ali_K_Alwand" pitchFamily="2" charset="-78"/>
              </a:rPr>
              <a:t>كةرةستةي يارمةتيدةر بيَت بة ريَذةي جياجيا</a:t>
            </a:r>
            <a:endParaRPr lang="en-US" sz="2400" dirty="0">
              <a:cs typeface="Ali_K_Alwand" pitchFamily="2" charset="-78"/>
            </a:endParaRPr>
          </a:p>
        </p:txBody>
      </p:sp>
    </p:spTree>
    <p:extLst>
      <p:ext uri="{BB962C8B-B14F-4D97-AF65-F5344CB8AC3E}">
        <p14:creationId xmlns:p14="http://schemas.microsoft.com/office/powerpoint/2010/main" val="42098162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19472"/>
            <a:ext cx="8229600" cy="504056"/>
          </a:xfrm>
        </p:spPr>
        <p:txBody>
          <a:bodyPr>
            <a:normAutofit fontScale="90000"/>
          </a:bodyPr>
          <a:lstStyle/>
          <a:p>
            <a:endParaRPr lang="en-US" dirty="0"/>
          </a:p>
        </p:txBody>
      </p:sp>
      <p:sp>
        <p:nvSpPr>
          <p:cNvPr id="3" name="Content Placeholder 2"/>
          <p:cNvSpPr>
            <a:spLocks noGrp="1"/>
          </p:cNvSpPr>
          <p:nvPr>
            <p:ph idx="1"/>
          </p:nvPr>
        </p:nvSpPr>
        <p:spPr>
          <a:xfrm>
            <a:off x="467544" y="260648"/>
            <a:ext cx="8229600" cy="6120680"/>
          </a:xfrm>
        </p:spPr>
        <p:txBody>
          <a:bodyPr>
            <a:normAutofit fontScale="85000" lnSpcReduction="20000"/>
          </a:bodyPr>
          <a:lstStyle/>
          <a:p>
            <a:pPr marL="0" indent="0" algn="r" rtl="1">
              <a:buNone/>
            </a:pPr>
            <a:r>
              <a:rPr lang="ar-IQ" dirty="0" smtClean="0">
                <a:cs typeface="Ali_K_Alwand" pitchFamily="2" charset="-78"/>
              </a:rPr>
              <a:t>طرنكترين ئةو </a:t>
            </a:r>
            <a:r>
              <a:rPr lang="ar-IQ" dirty="0">
                <a:cs typeface="Ali_K_Alwand" pitchFamily="2" charset="-78"/>
              </a:rPr>
              <a:t>ثيشةسازيانةي رادةكيَشرين بةرةو سةرضاوةي </a:t>
            </a:r>
            <a:r>
              <a:rPr lang="ar-IQ" dirty="0" smtClean="0">
                <a:cs typeface="Ali_K_Alwand" pitchFamily="2" charset="-78"/>
              </a:rPr>
              <a:t>كةرةستةي خاوئةمانةن:-</a:t>
            </a:r>
            <a:r>
              <a:rPr lang="ar-IQ" dirty="0">
                <a:cs typeface="Ali_K_Alwand" pitchFamily="2" charset="-78"/>
              </a:rPr>
              <a:t> </a:t>
            </a:r>
            <a:endParaRPr lang="ar-IQ" dirty="0" smtClean="0">
              <a:cs typeface="Ali_K_Alwand" pitchFamily="2" charset="-78"/>
            </a:endParaRPr>
          </a:p>
          <a:p>
            <a:pPr marL="0" indent="0" algn="r" rtl="1">
              <a:buNone/>
            </a:pPr>
            <a:r>
              <a:rPr lang="ar-IQ" dirty="0" smtClean="0">
                <a:cs typeface="Ali_K_Alwand" pitchFamily="2" charset="-78"/>
              </a:rPr>
              <a:t>1- ئةو </a:t>
            </a:r>
            <a:r>
              <a:rPr lang="ar-IQ" dirty="0">
                <a:cs typeface="Ali_K_Alwand" pitchFamily="2" charset="-78"/>
              </a:rPr>
              <a:t>ثيشةسازيانةي كة كةرةستةي خاوةكانيان زوو توشي تيَكضوون دةبيَت يان بةرطةي طواستنةوةي ماوةي دوور ناطرن وةكو ثيشةسازيةكاني شيرنةمةني-قوتوبةندي ميوة-سةوزة-طؤشت –ماسي</a:t>
            </a:r>
            <a:endParaRPr lang="en-US" dirty="0">
              <a:cs typeface="Ali_K_Alwand" pitchFamily="2" charset="-78"/>
            </a:endParaRPr>
          </a:p>
          <a:p>
            <a:pPr marL="0" indent="0" algn="r">
              <a:buNone/>
            </a:pPr>
            <a:r>
              <a:rPr lang="en-US" dirty="0" smtClean="0">
                <a:cs typeface="Ali_K_Alwand" pitchFamily="2" charset="-78"/>
              </a:rPr>
              <a:t>B</a:t>
            </a:r>
            <a:r>
              <a:rPr lang="ar-IQ" dirty="0" smtClean="0">
                <a:cs typeface="Ali_K_Alwand" pitchFamily="2" charset="-78"/>
              </a:rPr>
              <a:t>2- ئةو </a:t>
            </a:r>
            <a:r>
              <a:rPr lang="ar-IQ" dirty="0">
                <a:cs typeface="Ali_K_Alwand" pitchFamily="2" charset="-78"/>
              </a:rPr>
              <a:t>ثيشةسازيانةي كة ثاشماوةي  ثيشةسازيةكاني تر بةكارديَنن وةكو كةرةستة يان تيَكةل دةبيَ بة كرداري بةرهةمداري وةكو ثيشةسازي كةرةستةي بينا لةنزيك كارطةكاني ضيمةنتؤ</a:t>
            </a:r>
            <a:endParaRPr lang="en-US" dirty="0">
              <a:cs typeface="Ali_K_Alwand" pitchFamily="2" charset="-78"/>
            </a:endParaRPr>
          </a:p>
          <a:p>
            <a:pPr marL="0" indent="0" algn="r">
              <a:buNone/>
            </a:pPr>
            <a:r>
              <a:rPr lang="en-US" dirty="0" smtClean="0">
                <a:cs typeface="Ali_K_Alwand" pitchFamily="2" charset="-78"/>
              </a:rPr>
              <a:t>C</a:t>
            </a:r>
            <a:r>
              <a:rPr lang="ar-IQ" dirty="0" smtClean="0">
                <a:cs typeface="Ali_K_Alwand" pitchFamily="2" charset="-78"/>
              </a:rPr>
              <a:t>3- </a:t>
            </a:r>
            <a:r>
              <a:rPr lang="ar-IQ" dirty="0">
                <a:cs typeface="Ali_K_Alwand" pitchFamily="2" charset="-78"/>
              </a:rPr>
              <a:t>ئةو ثيشةسازيانةي كةرةستةي خاوي قةبارة طةورة و كيَشي طران بةكاردةهيَنيت تيَضوني طواستنةوةي زؤرة وةكو بةردي جيري كةبةكارديَت لة ثيشةسازي ضيمةنتؤ</a:t>
            </a:r>
            <a:endParaRPr lang="en-US" dirty="0">
              <a:cs typeface="Ali_K_Alwand" pitchFamily="2" charset="-78"/>
            </a:endParaRPr>
          </a:p>
          <a:p>
            <a:pPr marL="0" indent="0" algn="r" rtl="1">
              <a:buNone/>
            </a:pPr>
            <a:r>
              <a:rPr lang="ar-IQ" dirty="0" smtClean="0">
                <a:cs typeface="Ali_K_Alwand" pitchFamily="2" charset="-78"/>
              </a:rPr>
              <a:t>4- </a:t>
            </a:r>
            <a:r>
              <a:rPr lang="ar-IQ" dirty="0">
                <a:cs typeface="Ali_K_Alwand" pitchFamily="2" charset="-78"/>
              </a:rPr>
              <a:t>ئةو ثيشةسازيانةي كةرةستةي </a:t>
            </a:r>
            <a:r>
              <a:rPr lang="ar-IQ" dirty="0" smtClean="0">
                <a:cs typeface="Ali_K_Alwand" pitchFamily="2" charset="-78"/>
              </a:rPr>
              <a:t>خاويَك </a:t>
            </a:r>
            <a:r>
              <a:rPr lang="ar-IQ" dirty="0">
                <a:cs typeface="Ali_K_Alwand" pitchFamily="2" charset="-78"/>
              </a:rPr>
              <a:t>بةكاردةهيَني كة قةبارةي طةورةية و كيشي زؤرة بةلام قةبارةو كيَشى كةم </a:t>
            </a:r>
            <a:r>
              <a:rPr lang="ar-IQ" dirty="0" smtClean="0">
                <a:cs typeface="Ali_K_Alwand" pitchFamily="2" charset="-78"/>
              </a:rPr>
              <a:t>دةكات </a:t>
            </a:r>
            <a:r>
              <a:rPr lang="ar-IQ" dirty="0">
                <a:cs typeface="Ali_K_Alwand" pitchFamily="2" charset="-78"/>
              </a:rPr>
              <a:t>لةكاتي كرداري طواستنةوة و كرداري بةرهةمداري </a:t>
            </a:r>
            <a:r>
              <a:rPr lang="ar-IQ" dirty="0" smtClean="0">
                <a:cs typeface="Ali_K_Alwand" pitchFamily="2" charset="-78"/>
              </a:rPr>
              <a:t>ئةمة ئةطةر هاتووكةرةستة </a:t>
            </a:r>
            <a:r>
              <a:rPr lang="ar-IQ" dirty="0">
                <a:cs typeface="Ali_K_Alwand" pitchFamily="2" charset="-78"/>
              </a:rPr>
              <a:t>خاوةكان ناوخؤي بن </a:t>
            </a:r>
            <a:r>
              <a:rPr lang="ar-IQ" dirty="0" smtClean="0">
                <a:cs typeface="Ali_K_Alwand" pitchFamily="2" charset="-78"/>
              </a:rPr>
              <a:t>بةلاَم  </a:t>
            </a:r>
            <a:r>
              <a:rPr lang="ar-IQ" dirty="0">
                <a:cs typeface="Ali_K_Alwand" pitchFamily="2" charset="-78"/>
              </a:rPr>
              <a:t>ئةطةر ئةم كةرةستة </a:t>
            </a:r>
            <a:r>
              <a:rPr lang="ar-IQ" dirty="0" smtClean="0">
                <a:cs typeface="Ali_K_Alwand" pitchFamily="2" charset="-78"/>
              </a:rPr>
              <a:t>خاواةكة </a:t>
            </a:r>
            <a:r>
              <a:rPr lang="ar-IQ" dirty="0">
                <a:cs typeface="Ali_K_Alwand" pitchFamily="2" charset="-78"/>
              </a:rPr>
              <a:t>هاوردة </a:t>
            </a:r>
            <a:r>
              <a:rPr lang="ar-IQ" dirty="0" smtClean="0">
                <a:cs typeface="Ali_K_Alwand" pitchFamily="2" charset="-78"/>
              </a:rPr>
              <a:t>كراو بيَ لة </a:t>
            </a:r>
            <a:r>
              <a:rPr lang="ar-IQ" dirty="0">
                <a:cs typeface="Ali_K_Alwand" pitchFamily="2" charset="-78"/>
              </a:rPr>
              <a:t>دةرةوة ئةوا ئةو بةندةرانةي كة دةيطاتيَ بة </a:t>
            </a:r>
            <a:r>
              <a:rPr lang="ar-IQ" dirty="0" smtClean="0">
                <a:cs typeface="Ali_K_Alwand" pitchFamily="2" charset="-78"/>
              </a:rPr>
              <a:t>سةرضاوةي كةرةستةي خاوةكة </a:t>
            </a:r>
            <a:r>
              <a:rPr lang="ar-IQ" dirty="0">
                <a:cs typeface="Ali_K_Alwand" pitchFamily="2" charset="-78"/>
              </a:rPr>
              <a:t>دادةنريَت وةكو </a:t>
            </a:r>
            <a:r>
              <a:rPr lang="ar-IQ" dirty="0" smtClean="0">
                <a:cs typeface="Ali_K_Alwand" pitchFamily="2" charset="-78"/>
              </a:rPr>
              <a:t>هةركةرةستةيةكي خاوي </a:t>
            </a:r>
            <a:r>
              <a:rPr lang="ar-IQ" dirty="0">
                <a:cs typeface="Ali_K_Alwand" pitchFamily="2" charset="-78"/>
              </a:rPr>
              <a:t>تر كة لة ناوةوةي </a:t>
            </a:r>
            <a:r>
              <a:rPr lang="ar-IQ" dirty="0" smtClean="0">
                <a:cs typeface="Ali_K_Alwand" pitchFamily="2" charset="-78"/>
              </a:rPr>
              <a:t>وولات هةية .</a:t>
            </a:r>
            <a:endParaRPr lang="en-US" dirty="0">
              <a:cs typeface="Ali_K_Alwand" pitchFamily="2" charset="-78"/>
            </a:endParaRPr>
          </a:p>
        </p:txBody>
      </p:sp>
    </p:spTree>
    <p:extLst>
      <p:ext uri="{BB962C8B-B14F-4D97-AF65-F5344CB8AC3E}">
        <p14:creationId xmlns:p14="http://schemas.microsoft.com/office/powerpoint/2010/main" val="13245621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457200" y="-963488"/>
            <a:ext cx="8229600" cy="504056"/>
          </a:xfrm>
        </p:spPr>
        <p:txBody>
          <a:bodyPr>
            <a:normAutofit fontScale="90000"/>
          </a:bodyPr>
          <a:lstStyle/>
          <a:p>
            <a:endParaRPr lang="en-US" dirty="0"/>
          </a:p>
        </p:txBody>
      </p:sp>
      <p:sp>
        <p:nvSpPr>
          <p:cNvPr id="3" name="Content Placeholder 2"/>
          <p:cNvSpPr>
            <a:spLocks noGrp="1"/>
          </p:cNvSpPr>
          <p:nvPr>
            <p:ph idx="1"/>
          </p:nvPr>
        </p:nvSpPr>
        <p:spPr>
          <a:xfrm>
            <a:off x="395536" y="260648"/>
            <a:ext cx="8229600" cy="6480720"/>
          </a:xfrm>
        </p:spPr>
        <p:txBody>
          <a:bodyPr>
            <a:noAutofit/>
          </a:bodyPr>
          <a:lstStyle/>
          <a:p>
            <a:pPr marL="0" indent="0" algn="r">
              <a:buNone/>
            </a:pPr>
            <a:r>
              <a:rPr lang="ar-IQ" u="sng" dirty="0">
                <a:cs typeface="Ali_K_Alwand" pitchFamily="2" charset="-78"/>
              </a:rPr>
              <a:t>دووةم : </a:t>
            </a:r>
            <a:r>
              <a:rPr lang="ar-IQ" u="sng" dirty="0" smtClean="0">
                <a:cs typeface="Ali_K_Alwand" pitchFamily="2" charset="-78"/>
              </a:rPr>
              <a:t>بازارِ</a:t>
            </a:r>
            <a:endParaRPr lang="en-US" u="sng" dirty="0">
              <a:cs typeface="Ali_K_Alwand" pitchFamily="2" charset="-78"/>
            </a:endParaRPr>
          </a:p>
          <a:p>
            <a:pPr marL="0" indent="0" algn="r">
              <a:buNone/>
            </a:pPr>
            <a:r>
              <a:rPr lang="ar-IQ" sz="2200" dirty="0">
                <a:cs typeface="Ali_K_Alwand" pitchFamily="2" charset="-78"/>
              </a:rPr>
              <a:t>ئامانج لة دروست كردني  ثيَشكةوتني ثيشةسازي ثةيداكردني شمةكة بؤ </a:t>
            </a:r>
            <a:r>
              <a:rPr lang="ar-IQ" sz="2200" dirty="0" smtClean="0">
                <a:cs typeface="Ali_K_Alwand" pitchFamily="2" charset="-78"/>
              </a:rPr>
              <a:t>بةكارهيَناني وة </a:t>
            </a:r>
            <a:r>
              <a:rPr lang="ar-IQ" sz="2200" dirty="0">
                <a:cs typeface="Ali_K_Alwand" pitchFamily="2" charset="-78"/>
              </a:rPr>
              <a:t>قةبارةي بازاريش بة هوَكاريك دةذميَردريت لة هوَكارةكاني سةركةوتني </a:t>
            </a:r>
            <a:r>
              <a:rPr lang="ar-IQ" sz="2200" dirty="0" smtClean="0">
                <a:cs typeface="Ali_K_Alwand" pitchFamily="2" charset="-78"/>
              </a:rPr>
              <a:t>ثيشةسازي, وة </a:t>
            </a:r>
            <a:r>
              <a:rPr lang="ar-IQ" sz="2200" dirty="0">
                <a:cs typeface="Ali_K_Alwand" pitchFamily="2" charset="-78"/>
              </a:rPr>
              <a:t>طرنطي بازار بة ديار دةكةويَ لة راكيَشان و جيَطيربوني ئةو ثيشةسازيانةي كة تيَضوني طواستنةوةي بةرهةمةكاني </a:t>
            </a:r>
            <a:r>
              <a:rPr lang="ar-IQ" sz="2200" dirty="0" smtClean="0">
                <a:cs typeface="Ali_K_Alwand" pitchFamily="2" charset="-78"/>
              </a:rPr>
              <a:t>زؤرة </a:t>
            </a:r>
            <a:r>
              <a:rPr lang="ar-IQ" sz="2200" dirty="0">
                <a:cs typeface="Ali_K_Alwand" pitchFamily="2" charset="-78"/>
              </a:rPr>
              <a:t>لةسةرجةم تيَضوني بةرهةمهيَنان</a:t>
            </a:r>
            <a:endParaRPr lang="en-US" sz="2200" dirty="0">
              <a:cs typeface="Ali_K_Alwand" pitchFamily="2" charset="-78"/>
            </a:endParaRPr>
          </a:p>
          <a:p>
            <a:pPr marL="0" indent="0" algn="r">
              <a:buNone/>
            </a:pPr>
            <a:r>
              <a:rPr lang="ar-IQ" sz="2200" dirty="0">
                <a:cs typeface="Ali_K_Alwand" pitchFamily="2" charset="-78"/>
              </a:rPr>
              <a:t>وة بةطشتي ئةو ثيشةسازيانةي بةوة ناسراون كة بةرةو بازار دةضيَت ئةمانةن:_</a:t>
            </a:r>
            <a:endParaRPr lang="en-US" sz="2200" dirty="0">
              <a:cs typeface="Ali_K_Alwand" pitchFamily="2" charset="-78"/>
            </a:endParaRPr>
          </a:p>
          <a:p>
            <a:pPr marL="0" lvl="0" indent="0" algn="r" rtl="1">
              <a:buNone/>
            </a:pPr>
            <a:r>
              <a:rPr lang="ar-IQ" sz="2200" dirty="0">
                <a:cs typeface="Ali_K_Alwand" pitchFamily="2" charset="-78"/>
              </a:rPr>
              <a:t>ئةو ثيشةسازيانةي قةبارةي بةرهةمي كوَتايي زوَر دةبيَ لة كرداري دروست كردني و ريَذةي نرخةكةي هةرزان دةبيَ لة هةمان كاتدا</a:t>
            </a:r>
            <a:endParaRPr lang="en-US" sz="2200" dirty="0">
              <a:cs typeface="Ali_K_Alwand" pitchFamily="2" charset="-78"/>
            </a:endParaRPr>
          </a:p>
          <a:p>
            <a:pPr marL="457200" lvl="0" indent="-457200" algn="r" rtl="1">
              <a:buFont typeface="+mj-lt"/>
              <a:buAutoNum type="arabicPeriod"/>
            </a:pPr>
            <a:r>
              <a:rPr lang="ar-IQ" sz="2200" dirty="0">
                <a:cs typeface="Ali_K_Alwand" pitchFamily="2" charset="-78"/>
              </a:rPr>
              <a:t>ئةو ثيشةسازيانةي بةرهةمةكاني زوو توشي تيَكضوون دةبن كاتي طواستنةوة</a:t>
            </a:r>
            <a:endParaRPr lang="en-US" sz="2200" dirty="0">
              <a:cs typeface="Ali_K_Alwand" pitchFamily="2" charset="-78"/>
            </a:endParaRPr>
          </a:p>
          <a:p>
            <a:pPr marL="457200" lvl="0" indent="-457200" algn="r" rtl="1">
              <a:buFont typeface="+mj-lt"/>
              <a:buAutoNum type="arabicPeriod"/>
            </a:pPr>
            <a:r>
              <a:rPr lang="ar-IQ" sz="2200" dirty="0" smtClean="0">
                <a:cs typeface="Ali_K_Alwand" pitchFamily="2" charset="-78"/>
              </a:rPr>
              <a:t> ئةو ثيشةسازيانةي جيَطير </a:t>
            </a:r>
            <a:r>
              <a:rPr lang="ar-IQ" sz="2200" dirty="0">
                <a:cs typeface="Ali_K_Alwand" pitchFamily="2" charset="-78"/>
              </a:rPr>
              <a:t>دةبيَ نزيك ثيشةسازي تر لة نزيك بازار بةهوي بةسترانةوةي </a:t>
            </a:r>
            <a:r>
              <a:rPr lang="ar-IQ" sz="2200" dirty="0" smtClean="0">
                <a:cs typeface="Ali_K_Alwand" pitchFamily="2" charset="-78"/>
              </a:rPr>
              <a:t>واتة ثةيوةنديان بة يةكتريةوة.</a:t>
            </a:r>
            <a:endParaRPr lang="en-US" sz="2200" dirty="0">
              <a:cs typeface="Ali_K_Alwand" pitchFamily="2" charset="-78"/>
            </a:endParaRPr>
          </a:p>
          <a:p>
            <a:pPr marL="457200" lvl="0" indent="-457200" algn="r" rtl="1">
              <a:buFont typeface="+mj-lt"/>
              <a:buAutoNum type="arabicPeriod"/>
            </a:pPr>
            <a:r>
              <a:rPr lang="ar-IQ" sz="2200" dirty="0" smtClean="0">
                <a:cs typeface="Ali_K_Alwand" pitchFamily="2" charset="-78"/>
              </a:rPr>
              <a:t>ثيشةسازية خزمةت طوزارية طشتيةكان .</a:t>
            </a:r>
            <a:endParaRPr lang="en-US" sz="2200" dirty="0">
              <a:cs typeface="Ali_K_Alwand" pitchFamily="2" charset="-78"/>
            </a:endParaRPr>
          </a:p>
          <a:p>
            <a:pPr marL="457200" lvl="0" indent="-457200" algn="r" rtl="1">
              <a:buFont typeface="+mj-lt"/>
              <a:buAutoNum type="arabicPeriod"/>
            </a:pPr>
            <a:r>
              <a:rPr lang="ar-IQ" sz="2200" dirty="0">
                <a:cs typeface="Ali_K_Alwand" pitchFamily="2" charset="-78"/>
              </a:rPr>
              <a:t>ئةو ثيشةسازيانةي كة </a:t>
            </a:r>
            <a:r>
              <a:rPr lang="ar-IQ" sz="2200" dirty="0" smtClean="0">
                <a:cs typeface="Ali_K_Alwand" pitchFamily="2" charset="-78"/>
              </a:rPr>
              <a:t>بةرهةمةكانيان </a:t>
            </a:r>
            <a:r>
              <a:rPr lang="ar-IQ" sz="2200" dirty="0">
                <a:cs typeface="Ali_K_Alwand" pitchFamily="2" charset="-78"/>
              </a:rPr>
              <a:t>قابيلة </a:t>
            </a:r>
            <a:r>
              <a:rPr lang="ar-IQ" sz="2200" dirty="0" smtClean="0">
                <a:cs typeface="Ali_K_Alwand" pitchFamily="2" charset="-78"/>
              </a:rPr>
              <a:t>بؤ </a:t>
            </a:r>
            <a:r>
              <a:rPr lang="ar-IQ" sz="2200" dirty="0">
                <a:cs typeface="Ali_K_Alwand" pitchFamily="2" charset="-78"/>
              </a:rPr>
              <a:t>شكان وة ناتوانريَت </a:t>
            </a:r>
            <a:r>
              <a:rPr lang="ar-IQ" sz="2200" dirty="0" smtClean="0">
                <a:cs typeface="Ali_K_Alwand" pitchFamily="2" charset="-78"/>
              </a:rPr>
              <a:t>بة ئاساني بطوازريَتةوة </a:t>
            </a:r>
            <a:r>
              <a:rPr lang="ar-IQ" sz="2200" dirty="0">
                <a:cs typeface="Ali_K_Alwand" pitchFamily="2" charset="-78"/>
              </a:rPr>
              <a:t>بوَ شويَنيَكي دوور </a:t>
            </a:r>
            <a:r>
              <a:rPr lang="ar-IQ" sz="2200" dirty="0" smtClean="0">
                <a:cs typeface="Ali_K_Alwand" pitchFamily="2" charset="-78"/>
              </a:rPr>
              <a:t>كة ئةمةش وادةكات تيَضوني طشتي زؤربيَت و </a:t>
            </a:r>
            <a:r>
              <a:rPr lang="ar-IQ" sz="2200" dirty="0">
                <a:cs typeface="Ali_K_Alwand" pitchFamily="2" charset="-78"/>
              </a:rPr>
              <a:t>بو ئةو </a:t>
            </a:r>
            <a:r>
              <a:rPr lang="ar-IQ" sz="2200" dirty="0" smtClean="0">
                <a:cs typeface="Ali_K_Alwand" pitchFamily="2" charset="-78"/>
              </a:rPr>
              <a:t>شت ومةكة </a:t>
            </a:r>
            <a:r>
              <a:rPr lang="ar-IQ" sz="2200" dirty="0">
                <a:cs typeface="Ali_K_Alwand" pitchFamily="2" charset="-78"/>
              </a:rPr>
              <a:t>بة تايبةتي ئةو </a:t>
            </a:r>
            <a:r>
              <a:rPr lang="ar-IQ" sz="2200" dirty="0" smtClean="0">
                <a:cs typeface="Ali_K_Alwand" pitchFamily="2" charset="-78"/>
              </a:rPr>
              <a:t>شتو مةكانةي كة نرخيان هةرزانة .</a:t>
            </a:r>
            <a:endParaRPr lang="en-US" sz="2200" dirty="0">
              <a:cs typeface="Ali_K_Alwand" pitchFamily="2" charset="-78"/>
            </a:endParaRPr>
          </a:p>
          <a:p>
            <a:pPr marL="457200" lvl="0" indent="-457200" algn="r" rtl="1">
              <a:buFont typeface="+mj-lt"/>
              <a:buAutoNum type="arabicPeriod"/>
            </a:pPr>
            <a:r>
              <a:rPr lang="ar-IQ" sz="2200" dirty="0">
                <a:cs typeface="Ali_K_Alwand" pitchFamily="2" charset="-78"/>
              </a:rPr>
              <a:t>ئةو ثيشةسازيانةي كةوا ثيَوست دةكا بةرهةم هيَنةر راستةوخوَ </a:t>
            </a:r>
            <a:r>
              <a:rPr lang="ar-IQ" sz="2200" dirty="0" smtClean="0">
                <a:cs typeface="Ali_K_Alwand" pitchFamily="2" charset="-78"/>
              </a:rPr>
              <a:t>لة </a:t>
            </a:r>
            <a:r>
              <a:rPr lang="ar-IQ" sz="2200" dirty="0">
                <a:cs typeface="Ali_K_Alwand" pitchFamily="2" charset="-78"/>
              </a:rPr>
              <a:t>نزيك بةكاربةر بيَت وةكو ثيشةسازي ضنين  و بؤن و ضاثكردني </a:t>
            </a:r>
            <a:r>
              <a:rPr lang="ar-IQ" sz="2200" dirty="0" smtClean="0">
                <a:cs typeface="Ali_K_Alwand" pitchFamily="2" charset="-78"/>
              </a:rPr>
              <a:t>روَذنامة.</a:t>
            </a:r>
            <a:endParaRPr lang="en-US" sz="2200" dirty="0">
              <a:cs typeface="Ali_K_Alwand" pitchFamily="2" charset="-78"/>
            </a:endParaRPr>
          </a:p>
          <a:p>
            <a:pPr algn="r"/>
            <a:endParaRPr lang="en-US" sz="2200" dirty="0">
              <a:cs typeface="Ali_K_Alwand" pitchFamily="2" charset="-78"/>
            </a:endParaRPr>
          </a:p>
        </p:txBody>
      </p:sp>
    </p:spTree>
    <p:extLst>
      <p:ext uri="{BB962C8B-B14F-4D97-AF65-F5344CB8AC3E}">
        <p14:creationId xmlns:p14="http://schemas.microsoft.com/office/powerpoint/2010/main" val="25886979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47464"/>
            <a:ext cx="8229600" cy="504056"/>
          </a:xfrm>
        </p:spPr>
        <p:txBody>
          <a:bodyPr>
            <a:normAutofit fontScale="90000"/>
          </a:bodyPr>
          <a:lstStyle/>
          <a:p>
            <a:endParaRPr lang="en-US" dirty="0"/>
          </a:p>
        </p:txBody>
      </p:sp>
      <p:sp>
        <p:nvSpPr>
          <p:cNvPr id="3" name="Content Placeholder 2"/>
          <p:cNvSpPr>
            <a:spLocks noGrp="1"/>
          </p:cNvSpPr>
          <p:nvPr>
            <p:ph idx="1"/>
          </p:nvPr>
        </p:nvSpPr>
        <p:spPr>
          <a:xfrm>
            <a:off x="457200" y="188640"/>
            <a:ext cx="8229600" cy="6408712"/>
          </a:xfrm>
        </p:spPr>
        <p:txBody>
          <a:bodyPr>
            <a:noAutofit/>
          </a:bodyPr>
          <a:lstStyle/>
          <a:p>
            <a:pPr marL="0" indent="0" algn="r" rtl="1">
              <a:buNone/>
            </a:pPr>
            <a:r>
              <a:rPr lang="ar-IQ" u="sng" dirty="0">
                <a:cs typeface="Ali_K_Alwand" pitchFamily="2" charset="-78"/>
              </a:rPr>
              <a:t>سيَيةم : </a:t>
            </a:r>
            <a:r>
              <a:rPr lang="ar-IQ" u="sng" dirty="0" smtClean="0">
                <a:cs typeface="Ali_K_Alwand" pitchFamily="2" charset="-78"/>
              </a:rPr>
              <a:t>هيَزي </a:t>
            </a:r>
            <a:r>
              <a:rPr lang="ar-IQ" u="sng" dirty="0">
                <a:cs typeface="Ali_K_Alwand" pitchFamily="2" charset="-78"/>
              </a:rPr>
              <a:t>كار</a:t>
            </a:r>
            <a:endParaRPr lang="en-US" u="sng" dirty="0">
              <a:cs typeface="Ali_K_Alwand" pitchFamily="2" charset="-78"/>
            </a:endParaRPr>
          </a:p>
          <a:p>
            <a:pPr marL="0" indent="0" algn="r" rtl="1">
              <a:buNone/>
            </a:pPr>
            <a:r>
              <a:rPr lang="ar-IQ" sz="2500" dirty="0" smtClean="0">
                <a:cs typeface="Ali_K_Alwand" pitchFamily="2" charset="-78"/>
              </a:rPr>
              <a:t>طرنطي ئةو هؤكارة زياتر </a:t>
            </a:r>
            <a:r>
              <a:rPr lang="ar-IQ" sz="2500" dirty="0">
                <a:cs typeface="Ali_K_Alwand" pitchFamily="2" charset="-78"/>
              </a:rPr>
              <a:t>دةبيَت </a:t>
            </a:r>
            <a:r>
              <a:rPr lang="ar-IQ" sz="2500" dirty="0" smtClean="0">
                <a:cs typeface="Ali_K_Alwand" pitchFamily="2" charset="-78"/>
              </a:rPr>
              <a:t>لةو </a:t>
            </a:r>
            <a:r>
              <a:rPr lang="ar-IQ" sz="2500" dirty="0">
                <a:cs typeface="Ali_K_Alwand" pitchFamily="2" charset="-78"/>
              </a:rPr>
              <a:t>ثيشةسازيانةي كةوا ثشت </a:t>
            </a:r>
            <a:r>
              <a:rPr lang="ar-IQ" sz="2500" dirty="0" smtClean="0">
                <a:cs typeface="Ali_K_Alwand" pitchFamily="2" charset="-78"/>
              </a:rPr>
              <a:t>دةبةستن </a:t>
            </a:r>
            <a:r>
              <a:rPr lang="ar-IQ" sz="2500" dirty="0">
                <a:cs typeface="Ali_K_Alwand" pitchFamily="2" charset="-78"/>
              </a:rPr>
              <a:t>بة هونةري </a:t>
            </a:r>
            <a:r>
              <a:rPr lang="ar-IQ" sz="2500" dirty="0" smtClean="0">
                <a:cs typeface="Ali_K_Alwand" pitchFamily="2" charset="-78"/>
              </a:rPr>
              <a:t>بةرهةمهيَناني كريَكار </a:t>
            </a:r>
            <a:r>
              <a:rPr lang="ar-IQ" sz="2500" dirty="0">
                <a:cs typeface="Ali_K_Alwand" pitchFamily="2" charset="-78"/>
              </a:rPr>
              <a:t>ضر  وة ليَرةدا ضري ماني ذمارة نية سةرةراي طرنطيةكةي بةلام </a:t>
            </a:r>
            <a:r>
              <a:rPr lang="ar-IQ" sz="2500" dirty="0" smtClean="0">
                <a:cs typeface="Ali_K_Alwand" pitchFamily="2" charset="-78"/>
              </a:rPr>
              <a:t>ماناي </a:t>
            </a:r>
            <a:r>
              <a:rPr lang="ar-IQ" sz="2500" dirty="0">
                <a:cs typeface="Ali_K_Alwand" pitchFamily="2" charset="-78"/>
              </a:rPr>
              <a:t>هةبوني جوَري داواكراوة لة كريَكار </a:t>
            </a:r>
            <a:r>
              <a:rPr lang="ar-IQ" sz="2500" dirty="0" smtClean="0">
                <a:cs typeface="Ali_K_Alwand" pitchFamily="2" charset="-78"/>
              </a:rPr>
              <a:t>، دةتوانين بلَين روَلي </a:t>
            </a:r>
            <a:r>
              <a:rPr lang="ar-IQ" sz="2500" dirty="0">
                <a:cs typeface="Ali_K_Alwand" pitchFamily="2" charset="-78"/>
              </a:rPr>
              <a:t>هيَزي كار لة دياريكردني شويَني ثيشةسازي ثشت بةم بنةمايانةي خوارةوة دةبةستيَت :</a:t>
            </a:r>
            <a:endParaRPr lang="en-US" sz="2500" dirty="0">
              <a:cs typeface="Ali_K_Alwand" pitchFamily="2" charset="-78"/>
            </a:endParaRPr>
          </a:p>
          <a:p>
            <a:pPr marL="0" indent="0" algn="r" rtl="1">
              <a:buNone/>
            </a:pPr>
            <a:r>
              <a:rPr lang="ar-IQ" sz="2500" dirty="0">
                <a:cs typeface="Ali_K_Alwand" pitchFamily="2" charset="-78"/>
              </a:rPr>
              <a:t>1-سروشتي ثيشةسازي </a:t>
            </a:r>
            <a:r>
              <a:rPr lang="ar-IQ" sz="2500" dirty="0" smtClean="0">
                <a:cs typeface="Ali_K_Alwand" pitchFamily="2" charset="-78"/>
              </a:rPr>
              <a:t>وشيَوازي بةكارهيَنراو </a:t>
            </a:r>
            <a:r>
              <a:rPr lang="ar-IQ" sz="2500" dirty="0">
                <a:cs typeface="Ali_K_Alwand" pitchFamily="2" charset="-78"/>
              </a:rPr>
              <a:t>ضونكة هةنديَ </a:t>
            </a:r>
            <a:r>
              <a:rPr lang="ar-IQ" sz="2500" dirty="0" smtClean="0">
                <a:cs typeface="Ali_K_Alwand" pitchFamily="2" charset="-78"/>
              </a:rPr>
              <a:t>ثيشةسازي هةية ثيَويستي بة ذمارةيةكي زوَري كريَكار هةية ،بةلَام </a:t>
            </a:r>
            <a:r>
              <a:rPr lang="ar-IQ" sz="2500" dirty="0">
                <a:cs typeface="Ali_K_Alwand" pitchFamily="2" charset="-78"/>
              </a:rPr>
              <a:t>ثيشةسازيةكاني تر </a:t>
            </a:r>
            <a:r>
              <a:rPr lang="ar-IQ" sz="2500" dirty="0" smtClean="0">
                <a:cs typeface="Ali_K_Alwand" pitchFamily="2" charset="-78"/>
              </a:rPr>
              <a:t>هةية ثيَويستي </a:t>
            </a:r>
            <a:r>
              <a:rPr lang="ar-IQ" sz="2500" dirty="0">
                <a:cs typeface="Ali_K_Alwand" pitchFamily="2" charset="-78"/>
              </a:rPr>
              <a:t>بة ذمارةيةكي </a:t>
            </a:r>
            <a:r>
              <a:rPr lang="ar-IQ" sz="2500" dirty="0" smtClean="0">
                <a:cs typeface="Ali_K_Alwand" pitchFamily="2" charset="-78"/>
              </a:rPr>
              <a:t>كةمترلة كريَكار هةية </a:t>
            </a:r>
            <a:r>
              <a:rPr lang="ar-IQ" sz="2500" dirty="0">
                <a:cs typeface="Ali_K_Alwand" pitchFamily="2" charset="-78"/>
              </a:rPr>
              <a:t>ضونكة ثشت </a:t>
            </a:r>
            <a:r>
              <a:rPr lang="ar-IQ" sz="2500" dirty="0" smtClean="0">
                <a:cs typeface="Ali_K_Alwand" pitchFamily="2" charset="-78"/>
              </a:rPr>
              <a:t>بة </a:t>
            </a:r>
            <a:r>
              <a:rPr lang="ar-IQ" sz="2500" dirty="0">
                <a:cs typeface="Ali_K_Alwand" pitchFamily="2" charset="-78"/>
              </a:rPr>
              <a:t>تةكنةلوجياي </a:t>
            </a:r>
            <a:r>
              <a:rPr lang="ar-IQ" sz="2500" dirty="0" smtClean="0">
                <a:cs typeface="Ali_K_Alwand" pitchFamily="2" charset="-78"/>
              </a:rPr>
              <a:t>نويَ دةبةستي .</a:t>
            </a:r>
            <a:endParaRPr lang="en-US" sz="2500" dirty="0">
              <a:cs typeface="Ali_K_Alwand" pitchFamily="2" charset="-78"/>
            </a:endParaRPr>
          </a:p>
          <a:p>
            <a:pPr marL="0" indent="0" algn="r" rtl="1">
              <a:buNone/>
            </a:pPr>
            <a:r>
              <a:rPr lang="ar-IQ" sz="2500" dirty="0">
                <a:cs typeface="Ali_K_Alwand" pitchFamily="2" charset="-78"/>
              </a:rPr>
              <a:t>2- فرةيي هيَزي كار </a:t>
            </a:r>
            <a:r>
              <a:rPr lang="ar-IQ" sz="2500" dirty="0" smtClean="0">
                <a:cs typeface="Ali_K_Alwand" pitchFamily="2" charset="-78"/>
              </a:rPr>
              <a:t>بةبرِو </a:t>
            </a:r>
            <a:r>
              <a:rPr lang="ar-IQ" sz="2500" dirty="0">
                <a:cs typeface="Ali_K_Alwand" pitchFamily="2" charset="-78"/>
              </a:rPr>
              <a:t>جوَري داواكراو ضونكة طرفتةكة تةنها ذمارةي هيَزي كار نية بةلَكو </a:t>
            </a:r>
            <a:r>
              <a:rPr lang="ar-IQ" sz="2500" dirty="0" smtClean="0">
                <a:cs typeface="Ali_K_Alwand" pitchFamily="2" charset="-78"/>
              </a:rPr>
              <a:t>جؤرةكةيةتي .</a:t>
            </a:r>
            <a:endParaRPr lang="en-US" sz="2500" dirty="0">
              <a:cs typeface="Ali_K_Alwand" pitchFamily="2" charset="-78"/>
            </a:endParaRPr>
          </a:p>
          <a:p>
            <a:pPr marL="0" indent="0" algn="r" rtl="1">
              <a:buNone/>
            </a:pPr>
            <a:r>
              <a:rPr lang="ar-IQ" sz="2500" dirty="0" smtClean="0">
                <a:cs typeface="Ali_K_Alwand" pitchFamily="2" charset="-78"/>
              </a:rPr>
              <a:t>3- بةرهةمداريةتي كريَكار </a:t>
            </a:r>
            <a:r>
              <a:rPr lang="ar-IQ" sz="2500" dirty="0">
                <a:cs typeface="Ali_K_Alwand" pitchFamily="2" charset="-78"/>
              </a:rPr>
              <a:t>: ذمارة و جوَر </a:t>
            </a:r>
            <a:r>
              <a:rPr lang="ar-IQ" sz="2500" dirty="0" smtClean="0">
                <a:cs typeface="Ali_K_Alwand" pitchFamily="2" charset="-78"/>
              </a:rPr>
              <a:t>كيَشةكة ضارةسةر </a:t>
            </a:r>
            <a:r>
              <a:rPr lang="ar-IQ" sz="2500" dirty="0">
                <a:cs typeface="Ali_K_Alwand" pitchFamily="2" charset="-78"/>
              </a:rPr>
              <a:t>ناكات لةدياريكردني شويَني نمونةيي ضونكة بابةتةكة </a:t>
            </a:r>
            <a:r>
              <a:rPr lang="ar-IQ" sz="2500" dirty="0" smtClean="0">
                <a:cs typeface="Ali_K_Alwand" pitchFamily="2" charset="-78"/>
              </a:rPr>
              <a:t>دةبةستريَتةوة </a:t>
            </a:r>
            <a:r>
              <a:rPr lang="ar-IQ" sz="2500" dirty="0">
                <a:cs typeface="Ali_K_Alwand" pitchFamily="2" charset="-78"/>
              </a:rPr>
              <a:t>بةتواناي كريَكار </a:t>
            </a:r>
            <a:r>
              <a:rPr lang="ar-IQ" sz="2500" dirty="0" smtClean="0">
                <a:cs typeface="Ali_K_Alwand" pitchFamily="2" charset="-78"/>
              </a:rPr>
              <a:t>بؤ </a:t>
            </a:r>
            <a:r>
              <a:rPr lang="ar-IQ" sz="2500" dirty="0">
                <a:cs typeface="Ali_K_Alwand" pitchFamily="2" charset="-78"/>
              </a:rPr>
              <a:t>بةرهةم هيَنان </a:t>
            </a:r>
            <a:r>
              <a:rPr lang="ar-IQ" sz="2500" dirty="0" smtClean="0">
                <a:cs typeface="Ali_K_Alwand" pitchFamily="2" charset="-78"/>
              </a:rPr>
              <a:t>.</a:t>
            </a:r>
            <a:endParaRPr lang="en-US" sz="2500" dirty="0">
              <a:cs typeface="Ali_K_Alwand" pitchFamily="2" charset="-78"/>
            </a:endParaRPr>
          </a:p>
          <a:p>
            <a:pPr marL="0" indent="0" algn="r" rtl="1">
              <a:buNone/>
            </a:pPr>
            <a:r>
              <a:rPr lang="ar-IQ" sz="2500" dirty="0" smtClean="0">
                <a:cs typeface="Ali_K_Alwand" pitchFamily="2" charset="-78"/>
              </a:rPr>
              <a:t>4- هةبووني </a:t>
            </a:r>
            <a:r>
              <a:rPr lang="ar-IQ" sz="2500" dirty="0">
                <a:cs typeface="Ali_K_Alwand" pitchFamily="2" charset="-78"/>
              </a:rPr>
              <a:t>ضةند شارةزايةتي تايبةت لة </a:t>
            </a:r>
            <a:r>
              <a:rPr lang="ar-IQ" sz="2500" dirty="0" smtClean="0">
                <a:cs typeface="Ali_K_Alwand" pitchFamily="2" charset="-78"/>
              </a:rPr>
              <a:t>وولاَت </a:t>
            </a:r>
            <a:r>
              <a:rPr lang="ar-IQ" sz="2500" dirty="0">
                <a:cs typeface="Ali_K_Alwand" pitchFamily="2" charset="-78"/>
              </a:rPr>
              <a:t>يان هةريَم يان شاريَكي دياريكراو  </a:t>
            </a:r>
            <a:r>
              <a:rPr lang="ar-IQ" sz="2500" dirty="0" smtClean="0">
                <a:cs typeface="Ali_K_Alwand" pitchFamily="2" charset="-78"/>
              </a:rPr>
              <a:t>هةرضةندة ثيَشكةوتني تةكنةلوذيا </a:t>
            </a:r>
            <a:r>
              <a:rPr lang="ar-IQ" sz="2500" dirty="0">
                <a:cs typeface="Ali_K_Alwand" pitchFamily="2" charset="-78"/>
              </a:rPr>
              <a:t>يارمةتي دةرة </a:t>
            </a:r>
            <a:r>
              <a:rPr lang="ar-IQ" sz="2500" dirty="0" smtClean="0">
                <a:cs typeface="Ali_K_Alwand" pitchFamily="2" charset="-78"/>
              </a:rPr>
              <a:t>بوة لة </a:t>
            </a:r>
            <a:r>
              <a:rPr lang="ar-IQ" sz="2500" dirty="0">
                <a:cs typeface="Ali_K_Alwand" pitchFamily="2" charset="-78"/>
              </a:rPr>
              <a:t>كةمكردنةوةي </a:t>
            </a:r>
            <a:r>
              <a:rPr lang="ar-IQ" sz="2500" dirty="0" smtClean="0">
                <a:cs typeface="Ali_K_Alwand" pitchFamily="2" charset="-78"/>
              </a:rPr>
              <a:t>طرنطي ئةو  تايبةتية .</a:t>
            </a:r>
            <a:endParaRPr lang="en-US" sz="2500" dirty="0">
              <a:cs typeface="Ali_K_Alwand" pitchFamily="2" charset="-78"/>
            </a:endParaRPr>
          </a:p>
        </p:txBody>
      </p:sp>
    </p:spTree>
    <p:extLst>
      <p:ext uri="{BB962C8B-B14F-4D97-AF65-F5344CB8AC3E}">
        <p14:creationId xmlns:p14="http://schemas.microsoft.com/office/powerpoint/2010/main" val="13552022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19472"/>
            <a:ext cx="8229600" cy="432048"/>
          </a:xfrm>
        </p:spPr>
        <p:txBody>
          <a:bodyPr>
            <a:normAutofit fontScale="90000"/>
          </a:bodyPr>
          <a:lstStyle/>
          <a:p>
            <a:endParaRPr lang="en-US" dirty="0"/>
          </a:p>
        </p:txBody>
      </p:sp>
      <p:sp>
        <p:nvSpPr>
          <p:cNvPr id="3" name="Content Placeholder 2"/>
          <p:cNvSpPr>
            <a:spLocks noGrp="1"/>
          </p:cNvSpPr>
          <p:nvPr>
            <p:ph idx="1"/>
          </p:nvPr>
        </p:nvSpPr>
        <p:spPr>
          <a:xfrm>
            <a:off x="457200" y="692696"/>
            <a:ext cx="8229600" cy="5544616"/>
          </a:xfrm>
        </p:spPr>
        <p:txBody>
          <a:bodyPr>
            <a:noAutofit/>
          </a:bodyPr>
          <a:lstStyle/>
          <a:p>
            <a:pPr marL="0" indent="0" algn="r" rtl="1">
              <a:buNone/>
            </a:pPr>
            <a:r>
              <a:rPr lang="ar-IQ" u="sng" dirty="0">
                <a:cs typeface="Ali_K_Alwand" pitchFamily="2" charset="-78"/>
              </a:rPr>
              <a:t>ضوارةم : سةرماية </a:t>
            </a:r>
            <a:endParaRPr lang="en-US" u="sng" dirty="0">
              <a:cs typeface="Ali_K_Alwand" pitchFamily="2" charset="-78"/>
            </a:endParaRPr>
          </a:p>
          <a:p>
            <a:pPr marL="0" indent="0" algn="r" rtl="1">
              <a:buNone/>
            </a:pPr>
            <a:r>
              <a:rPr lang="ar-IQ" sz="2400" dirty="0" smtClean="0">
                <a:cs typeface="Ali_K_Alwand" pitchFamily="2" charset="-78"/>
              </a:rPr>
              <a:t>ثيشةسازي </a:t>
            </a:r>
            <a:r>
              <a:rPr lang="ar-IQ" sz="2400" dirty="0">
                <a:cs typeface="Ali_K_Alwand" pitchFamily="2" charset="-78"/>
              </a:rPr>
              <a:t>خوَي بريتية لة كريني ئاميَرو </a:t>
            </a:r>
            <a:r>
              <a:rPr lang="ar-IQ" sz="2400" dirty="0" smtClean="0">
                <a:cs typeface="Ali_K_Alwand" pitchFamily="2" charset="-78"/>
              </a:rPr>
              <a:t>ئامرازةكاني بةرهةمهيَنان </a:t>
            </a:r>
            <a:r>
              <a:rPr lang="ar-IQ" sz="2400" dirty="0">
                <a:cs typeface="Ali_K_Alwand" pitchFamily="2" charset="-78"/>
              </a:rPr>
              <a:t>وة كةرةستةي سةرةتايي </a:t>
            </a:r>
            <a:r>
              <a:rPr lang="ar-IQ" sz="2400" dirty="0" smtClean="0">
                <a:cs typeface="Ali_K_Alwand" pitchFamily="2" charset="-78"/>
              </a:rPr>
              <a:t>وشارةزايي تةكنةلؤجي هةموو ئةو ثيَداويستيانةش بة سةرماية دابين دةكريَ وة ثيشةسازيش لة ئيستادا ثيَويستي بة سةرمايةي </a:t>
            </a:r>
            <a:r>
              <a:rPr lang="ar-IQ" sz="2400" dirty="0">
                <a:cs typeface="Ali_K_Alwand" pitchFamily="2" charset="-78"/>
              </a:rPr>
              <a:t>زياتر </a:t>
            </a:r>
            <a:r>
              <a:rPr lang="ar-IQ" sz="2400" dirty="0" smtClean="0">
                <a:cs typeface="Ali_K_Alwand" pitchFamily="2" charset="-78"/>
              </a:rPr>
              <a:t>هةية بةراورد بة ثيَشتر وة هةرضةندة </a:t>
            </a:r>
            <a:r>
              <a:rPr lang="ar-IQ" sz="2400" dirty="0">
                <a:cs typeface="Ali_K_Alwand" pitchFamily="2" charset="-78"/>
              </a:rPr>
              <a:t>قةبارةي </a:t>
            </a:r>
            <a:r>
              <a:rPr lang="ar-IQ" sz="2400" dirty="0" smtClean="0">
                <a:cs typeface="Ali_K_Alwand" pitchFamily="2" charset="-78"/>
              </a:rPr>
              <a:t>ثيشةسازيش </a:t>
            </a:r>
            <a:r>
              <a:rPr lang="ar-IQ" sz="2400" dirty="0">
                <a:cs typeface="Ali_K_Alwand" pitchFamily="2" charset="-78"/>
              </a:rPr>
              <a:t>طةورةتر بيَت </a:t>
            </a:r>
            <a:r>
              <a:rPr lang="ar-IQ" sz="2400" dirty="0" smtClean="0">
                <a:cs typeface="Ali_K_Alwand" pitchFamily="2" charset="-78"/>
              </a:rPr>
              <a:t> ثيَويستي بةسةرمايةي زياترة .</a:t>
            </a:r>
            <a:endParaRPr lang="en-US" sz="2400" dirty="0">
              <a:cs typeface="Ali_K_Alwand" pitchFamily="2" charset="-78"/>
            </a:endParaRPr>
          </a:p>
          <a:p>
            <a:pPr marL="0" indent="0" algn="r" rtl="1">
              <a:buNone/>
            </a:pPr>
            <a:r>
              <a:rPr lang="ar-IQ" u="sng" dirty="0" smtClean="0">
                <a:cs typeface="Ali_K_Alwand" pitchFamily="2" charset="-78"/>
              </a:rPr>
              <a:t>ثيَنجةم : ذيَرخاني ئابووري</a:t>
            </a:r>
            <a:endParaRPr lang="en-US" u="sng" dirty="0">
              <a:cs typeface="Ali_K_Alwand" pitchFamily="2" charset="-78"/>
            </a:endParaRPr>
          </a:p>
          <a:p>
            <a:pPr marL="0" indent="0" algn="r" rtl="1">
              <a:buNone/>
            </a:pPr>
            <a:r>
              <a:rPr lang="ar-IQ" sz="2400" dirty="0">
                <a:cs typeface="Ali_K_Alwand" pitchFamily="2" charset="-78"/>
              </a:rPr>
              <a:t>يةكيَكة لة طةورةترين كيَشةكاني ثةرةثيَداني ئابوري كة زةميينة خوَش دةكات بوَ دامةزراندني ثيشةسازي وة يارمةتي دةدات بوَ دامةزراندن و بةرةو ثيَشضوون </a:t>
            </a:r>
            <a:r>
              <a:rPr lang="ar-IQ" sz="2400" dirty="0" smtClean="0">
                <a:cs typeface="Ali_K_Alwand" pitchFamily="2" charset="-78"/>
              </a:rPr>
              <a:t>بريتية لة هوَكارةكاني </a:t>
            </a:r>
            <a:r>
              <a:rPr lang="ar-IQ" sz="2400" dirty="0">
                <a:cs typeface="Ali_K_Alwand" pitchFamily="2" charset="-78"/>
              </a:rPr>
              <a:t>طواستنةوةو طةياندن و بةندةرةكان و تؤري ئاو و كارةبا هيَلي ئاسني و سةرةراي دةزطاكاني فيَركردن و بانكةكان.....وهتد دةطريَتةوة .</a:t>
            </a:r>
            <a:endParaRPr lang="en-US" sz="2400" dirty="0">
              <a:cs typeface="Ali_K_Alwand" pitchFamily="2" charset="-78"/>
            </a:endParaRPr>
          </a:p>
        </p:txBody>
      </p:sp>
    </p:spTree>
    <p:extLst>
      <p:ext uri="{BB962C8B-B14F-4D97-AF65-F5344CB8AC3E}">
        <p14:creationId xmlns:p14="http://schemas.microsoft.com/office/powerpoint/2010/main" val="38514330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47464"/>
            <a:ext cx="8229600" cy="504056"/>
          </a:xfrm>
        </p:spPr>
        <p:txBody>
          <a:bodyPr>
            <a:normAutofit fontScale="90000"/>
          </a:bodyPr>
          <a:lstStyle/>
          <a:p>
            <a:endParaRPr lang="en-US" dirty="0"/>
          </a:p>
        </p:txBody>
      </p:sp>
      <p:sp>
        <p:nvSpPr>
          <p:cNvPr id="3" name="Content Placeholder 2"/>
          <p:cNvSpPr>
            <a:spLocks noGrp="1"/>
          </p:cNvSpPr>
          <p:nvPr>
            <p:ph idx="1"/>
          </p:nvPr>
        </p:nvSpPr>
        <p:spPr>
          <a:xfrm>
            <a:off x="457200" y="188640"/>
            <a:ext cx="8229600" cy="6264696"/>
          </a:xfrm>
        </p:spPr>
        <p:txBody>
          <a:bodyPr>
            <a:noAutofit/>
          </a:bodyPr>
          <a:lstStyle/>
          <a:p>
            <a:pPr marL="0" indent="0" algn="r">
              <a:buNone/>
            </a:pPr>
            <a:r>
              <a:rPr lang="ar-IQ" u="sng" dirty="0">
                <a:cs typeface="Ali_K_Alwand" pitchFamily="2" charset="-78"/>
              </a:rPr>
              <a:t>شةشةم :- ووزة</a:t>
            </a:r>
            <a:endParaRPr lang="en-US" u="sng" dirty="0">
              <a:cs typeface="Ali_K_Alwand" pitchFamily="2" charset="-78"/>
            </a:endParaRPr>
          </a:p>
          <a:p>
            <a:pPr marL="0" indent="0" algn="r">
              <a:buNone/>
            </a:pPr>
            <a:r>
              <a:rPr lang="ar-IQ" sz="2600" dirty="0" smtClean="0">
                <a:cs typeface="Ali_K_Alwand" pitchFamily="2" charset="-78"/>
              </a:rPr>
              <a:t>يةكيَك </a:t>
            </a:r>
            <a:r>
              <a:rPr lang="ar-IQ" sz="2600" dirty="0">
                <a:cs typeface="Ali_K_Alwand" pitchFamily="2" charset="-78"/>
              </a:rPr>
              <a:t>لة هؤكارةكاني </a:t>
            </a:r>
            <a:r>
              <a:rPr lang="ar-IQ" sz="2600" dirty="0" smtClean="0">
                <a:cs typeface="Ali_K_Alwand" pitchFamily="2" charset="-78"/>
              </a:rPr>
              <a:t>بونيات ناني ثيشةسازي </a:t>
            </a:r>
            <a:r>
              <a:rPr lang="ar-IQ" sz="2600" dirty="0">
                <a:cs typeface="Ali_K_Alwand" pitchFamily="2" charset="-78"/>
              </a:rPr>
              <a:t>وثيَشكةوتني </a:t>
            </a:r>
            <a:r>
              <a:rPr lang="ar-IQ" sz="2600" dirty="0" smtClean="0">
                <a:cs typeface="Ali_K_Alwand" pitchFamily="2" charset="-78"/>
              </a:rPr>
              <a:t>هةبوون </a:t>
            </a:r>
            <a:r>
              <a:rPr lang="ar-IQ" sz="2600" dirty="0">
                <a:cs typeface="Ali_K_Alwand" pitchFamily="2" charset="-78"/>
              </a:rPr>
              <a:t>و هةرزاني ووزةية </a:t>
            </a:r>
            <a:r>
              <a:rPr lang="ar-IQ" sz="2600" dirty="0" smtClean="0">
                <a:cs typeface="Ali_K_Alwand" pitchFamily="2" charset="-78"/>
              </a:rPr>
              <a:t>وة </a:t>
            </a:r>
            <a:r>
              <a:rPr lang="ar-IQ" sz="2600" dirty="0">
                <a:cs typeface="Ali_K_Alwand" pitchFamily="2" charset="-78"/>
              </a:rPr>
              <a:t>بة شيَوةيةكي طشتي دةتوانين </a:t>
            </a:r>
            <a:r>
              <a:rPr lang="ar-IQ" sz="2600" dirty="0" smtClean="0">
                <a:cs typeface="Ali_K_Alwand" pitchFamily="2" charset="-78"/>
              </a:rPr>
              <a:t>رؤلي ووزة </a:t>
            </a:r>
            <a:r>
              <a:rPr lang="ar-IQ" sz="2600" dirty="0">
                <a:cs typeface="Ali_K_Alwand" pitchFamily="2" charset="-78"/>
              </a:rPr>
              <a:t>لةدياريكردني </a:t>
            </a:r>
            <a:r>
              <a:rPr lang="ar-IQ" sz="2600" dirty="0" smtClean="0">
                <a:cs typeface="Ali_K_Alwand" pitchFamily="2" charset="-78"/>
              </a:rPr>
              <a:t>شويَني ثيشةسازي </a:t>
            </a:r>
            <a:r>
              <a:rPr lang="en-US" sz="2600" dirty="0" smtClean="0">
                <a:cs typeface="Ali_K_Alwand" pitchFamily="2" charset="-78"/>
              </a:rPr>
              <a:t>-  </a:t>
            </a:r>
            <a:r>
              <a:rPr lang="ar-IQ" sz="2600" dirty="0" smtClean="0">
                <a:cs typeface="Ali_K_Alwand" pitchFamily="2" charset="-78"/>
              </a:rPr>
              <a:t>بخةينة روو كة بةم </a:t>
            </a:r>
            <a:r>
              <a:rPr lang="ar-IQ" sz="2600" dirty="0">
                <a:cs typeface="Ali_K_Alwand" pitchFamily="2" charset="-78"/>
              </a:rPr>
              <a:t>شيَوةية </a:t>
            </a:r>
            <a:r>
              <a:rPr lang="ar-IQ" sz="2600" dirty="0" smtClean="0">
                <a:cs typeface="Ali_K_Alwand" pitchFamily="2" charset="-78"/>
              </a:rPr>
              <a:t>ية :</a:t>
            </a:r>
            <a:endParaRPr lang="en-US" sz="2600" dirty="0" smtClean="0">
              <a:cs typeface="Ali_K_Alwand" pitchFamily="2" charset="-78"/>
            </a:endParaRPr>
          </a:p>
          <a:p>
            <a:pPr marL="0" indent="0" algn="r">
              <a:buNone/>
            </a:pPr>
            <a:r>
              <a:rPr lang="ar-IQ" sz="2600" smtClean="0">
                <a:cs typeface="Ali_K_Alwand" pitchFamily="2" charset="-78"/>
              </a:rPr>
              <a:t>1-ئةو كؤمةلَة </a:t>
            </a:r>
            <a:r>
              <a:rPr lang="ar-IQ" sz="2600" dirty="0">
                <a:cs typeface="Ali_K_Alwand" pitchFamily="2" charset="-78"/>
              </a:rPr>
              <a:t>ثيشةسازييانةي كة ثيَويستي بة </a:t>
            </a:r>
            <a:r>
              <a:rPr lang="ar-IQ" sz="2600" dirty="0" smtClean="0">
                <a:cs typeface="Ali_K_Alwand" pitchFamily="2" charset="-78"/>
              </a:rPr>
              <a:t>بريَكي زؤري ووزة </a:t>
            </a:r>
            <a:r>
              <a:rPr lang="ar-IQ" sz="2600" dirty="0">
                <a:cs typeface="Ali_K_Alwand" pitchFamily="2" charset="-78"/>
              </a:rPr>
              <a:t>هةية </a:t>
            </a:r>
            <a:r>
              <a:rPr lang="ar-IQ" sz="2600" dirty="0" smtClean="0">
                <a:cs typeface="Ali_K_Alwand" pitchFamily="2" charset="-78"/>
              </a:rPr>
              <a:t>ليَرةدا ثيَويستة </a:t>
            </a:r>
            <a:r>
              <a:rPr lang="ar-IQ" sz="2600" dirty="0">
                <a:cs typeface="Ali_K_Alwand" pitchFamily="2" charset="-78"/>
              </a:rPr>
              <a:t>ثيشةسازي </a:t>
            </a:r>
            <a:r>
              <a:rPr lang="ar-IQ" sz="2600" dirty="0" smtClean="0">
                <a:cs typeface="Ali_K_Alwand" pitchFamily="2" charset="-78"/>
              </a:rPr>
              <a:t>لةو </a:t>
            </a:r>
            <a:r>
              <a:rPr lang="ar-IQ" sz="2600" dirty="0">
                <a:cs typeface="Ali_K_Alwand" pitchFamily="2" charset="-78"/>
              </a:rPr>
              <a:t>شويَنانةي </a:t>
            </a:r>
            <a:r>
              <a:rPr lang="ar-IQ" sz="2600">
                <a:cs typeface="Ali_K_Alwand" pitchFamily="2" charset="-78"/>
              </a:rPr>
              <a:t>كة </a:t>
            </a:r>
            <a:r>
              <a:rPr lang="ar-IQ" sz="2600" smtClean="0">
                <a:cs typeface="Ali_K_Alwand" pitchFamily="2" charset="-78"/>
              </a:rPr>
              <a:t>نزيكن </a:t>
            </a:r>
            <a:r>
              <a:rPr lang="ar-IQ" sz="2600" dirty="0" smtClean="0">
                <a:cs typeface="Ali_K_Alwand" pitchFamily="2" charset="-78"/>
              </a:rPr>
              <a:t>لةو سةرضاوةية دابمةزريَ.</a:t>
            </a:r>
            <a:endParaRPr lang="en-US" sz="2600" dirty="0">
              <a:cs typeface="Ali_K_Alwand" pitchFamily="2" charset="-78"/>
            </a:endParaRPr>
          </a:p>
          <a:p>
            <a:pPr marL="0" indent="0" algn="r">
              <a:buNone/>
            </a:pPr>
            <a:r>
              <a:rPr lang="ar-IQ" sz="2600" dirty="0">
                <a:cs typeface="Ali_K_Alwand" pitchFamily="2" charset="-78"/>
              </a:rPr>
              <a:t>2-ئةو كؤمةلة ثيشةسازيانةي كة ثيَويستي </a:t>
            </a:r>
            <a:r>
              <a:rPr lang="ar-IQ" sz="2600" dirty="0" smtClean="0">
                <a:cs typeface="Ali_K_Alwand" pitchFamily="2" charset="-78"/>
              </a:rPr>
              <a:t>بة برِيَكي كةمي ووزة </a:t>
            </a:r>
            <a:r>
              <a:rPr lang="ar-IQ" sz="2600" dirty="0">
                <a:cs typeface="Ali_K_Alwand" pitchFamily="2" charset="-78"/>
              </a:rPr>
              <a:t>هةية </a:t>
            </a:r>
            <a:r>
              <a:rPr lang="ar-IQ" sz="2600" dirty="0" smtClean="0">
                <a:cs typeface="Ali_K_Alwand" pitchFamily="2" charset="-78"/>
              </a:rPr>
              <a:t>ليَرةدا دياريكردني </a:t>
            </a:r>
            <a:r>
              <a:rPr lang="ar-IQ" sz="2600" dirty="0">
                <a:cs typeface="Ali_K_Alwand" pitchFamily="2" charset="-78"/>
              </a:rPr>
              <a:t>شويَني ئةو ثيشةسازييانة ثيَويست ناكات نزيك بيَت </a:t>
            </a:r>
            <a:r>
              <a:rPr lang="ar-IQ" sz="2600" dirty="0" smtClean="0">
                <a:cs typeface="Ali_K_Alwand" pitchFamily="2" charset="-78"/>
              </a:rPr>
              <a:t>لةو سةرضاوانة.</a:t>
            </a:r>
            <a:endParaRPr lang="en-US" sz="2600" dirty="0">
              <a:cs typeface="Ali_K_Alwand" pitchFamily="2" charset="-78"/>
            </a:endParaRPr>
          </a:p>
          <a:p>
            <a:pPr marL="0" indent="0" algn="r">
              <a:buNone/>
            </a:pPr>
            <a:r>
              <a:rPr lang="ar-IQ" sz="2600" dirty="0">
                <a:cs typeface="Ali_K_Alwand" pitchFamily="2" charset="-78"/>
              </a:rPr>
              <a:t>3- </a:t>
            </a:r>
            <a:r>
              <a:rPr lang="ar-IQ" sz="2600" dirty="0" smtClean="0">
                <a:cs typeface="Ali_K_Alwand" pitchFamily="2" charset="-78"/>
              </a:rPr>
              <a:t>كؤمةلَةيةكي </a:t>
            </a:r>
            <a:r>
              <a:rPr lang="ar-IQ" sz="2600" dirty="0">
                <a:cs typeface="Ali_K_Alwand" pitchFamily="2" charset="-78"/>
              </a:rPr>
              <a:t>تر لة ثيشةسازييةكاني كة </a:t>
            </a:r>
            <a:r>
              <a:rPr lang="ar-IQ" sz="2600" dirty="0" smtClean="0">
                <a:cs typeface="Ali_K_Alwand" pitchFamily="2" charset="-78"/>
              </a:rPr>
              <a:t>تيَضووني </a:t>
            </a:r>
            <a:r>
              <a:rPr lang="ar-IQ" sz="2600" dirty="0">
                <a:cs typeface="Ali_K_Alwand" pitchFamily="2" charset="-78"/>
              </a:rPr>
              <a:t>سوتةمةني و سةرضاوةي ووزة ريَذةيةكي </a:t>
            </a:r>
            <a:r>
              <a:rPr lang="ar-IQ" sz="2600" dirty="0" smtClean="0">
                <a:cs typeface="Ali_K_Alwand" pitchFamily="2" charset="-78"/>
              </a:rPr>
              <a:t>جياواز وةردةطريَت لة </a:t>
            </a:r>
            <a:r>
              <a:rPr lang="ar-IQ" sz="2600" dirty="0">
                <a:cs typeface="Ali_K_Alwand" pitchFamily="2" charset="-78"/>
              </a:rPr>
              <a:t>كؤي </a:t>
            </a:r>
            <a:r>
              <a:rPr lang="ar-IQ" sz="2600" dirty="0" smtClean="0">
                <a:cs typeface="Ali_K_Alwand" pitchFamily="2" charset="-78"/>
              </a:rPr>
              <a:t>طشتي تيَضوني بةرهةمهيَنان .</a:t>
            </a:r>
            <a:endParaRPr lang="en-US" sz="2600" dirty="0">
              <a:cs typeface="Ali_K_Alwand" pitchFamily="2" charset="-78"/>
            </a:endParaRPr>
          </a:p>
          <a:p>
            <a:pPr marL="0" indent="0" algn="r">
              <a:buNone/>
            </a:pPr>
            <a:r>
              <a:rPr lang="ar-IQ" u="sng" dirty="0">
                <a:cs typeface="Ali_K_Alwand" pitchFamily="2" charset="-78"/>
              </a:rPr>
              <a:t>حةوتةم :- </a:t>
            </a:r>
            <a:r>
              <a:rPr lang="ar-IQ" u="sng" dirty="0" smtClean="0">
                <a:cs typeface="Ali_K_Alwand" pitchFamily="2" charset="-78"/>
              </a:rPr>
              <a:t>ريَنمايي </a:t>
            </a:r>
            <a:r>
              <a:rPr lang="ar-IQ" u="sng" dirty="0">
                <a:cs typeface="Ali_K_Alwand" pitchFamily="2" charset="-78"/>
              </a:rPr>
              <a:t>ميري (التوجة الحكومي )</a:t>
            </a:r>
            <a:endParaRPr lang="en-US" u="sng" dirty="0">
              <a:cs typeface="Ali_K_Alwand" pitchFamily="2" charset="-78"/>
            </a:endParaRPr>
          </a:p>
          <a:p>
            <a:pPr marL="0" indent="0" algn="r">
              <a:buNone/>
            </a:pPr>
            <a:r>
              <a:rPr lang="ar-IQ" sz="2600" dirty="0">
                <a:cs typeface="Ali_K_Alwand" pitchFamily="2" charset="-78"/>
              </a:rPr>
              <a:t>وةبةرهيَنان لة كةرتي تايبةت بةتةنيا ثشت دةبةستيت بة قازانجي بازرطاني بةلآم وةبةرهيَنان لة كةرتي طشتي  قازانجي بازرطاني لةبةرضاو دةطريَت سةرةراي ثيَوةري قازانجي </a:t>
            </a:r>
            <a:r>
              <a:rPr lang="ar-IQ" sz="2600" dirty="0" smtClean="0">
                <a:cs typeface="Ali_K_Alwand" pitchFamily="2" charset="-78"/>
              </a:rPr>
              <a:t>كؤمةلَايةتي </a:t>
            </a:r>
            <a:r>
              <a:rPr lang="ar-IQ" sz="2600" dirty="0">
                <a:cs typeface="Ali_K_Alwand" pitchFamily="2" charset="-78"/>
              </a:rPr>
              <a:t>و ستراتيذيةكاني تر </a:t>
            </a:r>
            <a:r>
              <a:rPr lang="ar-IQ" sz="2600" dirty="0" smtClean="0">
                <a:cs typeface="Ali_K_Alwand" pitchFamily="2" charset="-78"/>
              </a:rPr>
              <a:t>بة </a:t>
            </a:r>
            <a:r>
              <a:rPr lang="ar-IQ" sz="2600" dirty="0">
                <a:cs typeface="Ali_K_Alwand" pitchFamily="2" charset="-78"/>
              </a:rPr>
              <a:t>كةمترين تيَضوون  .</a:t>
            </a:r>
            <a:endParaRPr lang="en-US" sz="2600" dirty="0">
              <a:cs typeface="Ali_K_Alwand" pitchFamily="2" charset="-78"/>
            </a:endParaRPr>
          </a:p>
        </p:txBody>
      </p:sp>
    </p:spTree>
    <p:extLst>
      <p:ext uri="{BB962C8B-B14F-4D97-AF65-F5344CB8AC3E}">
        <p14:creationId xmlns:p14="http://schemas.microsoft.com/office/powerpoint/2010/main" val="421081880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147</TotalTime>
  <Words>1212</Words>
  <Application>Microsoft Office PowerPoint</Application>
  <PresentationFormat>On-screen Show (4:3)</PresentationFormat>
  <Paragraphs>52</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DIDAM</dc:creator>
  <cp:lastModifiedBy>DIDAM</cp:lastModifiedBy>
  <cp:revision>21</cp:revision>
  <dcterms:created xsi:type="dcterms:W3CDTF">2020-12-13T16:14:16Z</dcterms:created>
  <dcterms:modified xsi:type="dcterms:W3CDTF">2020-12-13T21:40:01Z</dcterms:modified>
</cp:coreProperties>
</file>