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59" r:id="rId6"/>
    <p:sldId id="271" r:id="rId7"/>
    <p:sldId id="269" r:id="rId8"/>
    <p:sldId id="260" r:id="rId9"/>
    <p:sldId id="261" r:id="rId10"/>
    <p:sldId id="268" r:id="rId11"/>
    <p:sldId id="263" r:id="rId12"/>
    <p:sldId id="262" r:id="rId13"/>
    <p:sldId id="26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A88B-65C7-4529-A7F9-CF61B85B8D2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0E76-ED3A-42DD-A9E5-2A3A3B1C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3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A88B-65C7-4529-A7F9-CF61B85B8D2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0E76-ED3A-42DD-A9E5-2A3A3B1C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5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A88B-65C7-4529-A7F9-CF61B85B8D2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0E76-ED3A-42DD-A9E5-2A3A3B1C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1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A88B-65C7-4529-A7F9-CF61B85B8D2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0E76-ED3A-42DD-A9E5-2A3A3B1C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63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A88B-65C7-4529-A7F9-CF61B85B8D2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0E76-ED3A-42DD-A9E5-2A3A3B1C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0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A88B-65C7-4529-A7F9-CF61B85B8D2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0E76-ED3A-42DD-A9E5-2A3A3B1C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2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A88B-65C7-4529-A7F9-CF61B85B8D2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0E76-ED3A-42DD-A9E5-2A3A3B1C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3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A88B-65C7-4529-A7F9-CF61B85B8D2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0E76-ED3A-42DD-A9E5-2A3A3B1C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9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A88B-65C7-4529-A7F9-CF61B85B8D2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0E76-ED3A-42DD-A9E5-2A3A3B1C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5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A88B-65C7-4529-A7F9-CF61B85B8D2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0E76-ED3A-42DD-A9E5-2A3A3B1C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73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A88B-65C7-4529-A7F9-CF61B85B8D2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40E76-ED3A-42DD-A9E5-2A3A3B1C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7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3A88B-65C7-4529-A7F9-CF61B85B8D26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40E76-ED3A-42DD-A9E5-2A3A3B1C1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2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F:\flash\Digestive%20System%20in%20Cockroach_files\cockroach-alimentary-canal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406" y="104804"/>
            <a:ext cx="12091594" cy="68711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b="1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Insect Structures</a:t>
            </a:r>
          </a:p>
          <a:p>
            <a:pPr algn="ctr"/>
            <a:r>
              <a:rPr lang="en-US" sz="2300" b="1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Lect. 9-Grade 2-Dr. </a:t>
            </a:r>
            <a:r>
              <a:rPr lang="en-US" sz="2300" b="1" dirty="0" err="1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Gazang</a:t>
            </a:r>
            <a:r>
              <a:rPr lang="en-US" sz="2300" b="1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T. Omar</a:t>
            </a:r>
          </a:p>
          <a:p>
            <a:pPr>
              <a:lnSpc>
                <a:spcPct val="150000"/>
              </a:lnSpc>
            </a:pPr>
            <a:r>
              <a:rPr lang="en-US" sz="2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Digestive system:</a:t>
            </a:r>
            <a:endParaRPr lang="en-US" sz="2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Insects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 be phytophagous,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entomophagous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wood borers, wool feeders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 saprophytic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mainly feeding on the solid food material which may be a plant part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 host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tissue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wood etc.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If the food ingested in a liquid form, it may be a plant sap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 nectar or blood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Based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 the food material ingested, there are structural modifications in the digestive system of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insects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Insects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having the habit of feeding on the solid food material, possess the biting and chewing type of mouth parts where as sap feeding ones have sucking type. Sap suckers possess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filter chamber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solid feeders have well developed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gizzard.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-The alimentary canal in insects extends from mouth to anus which is divided in to an anterior stomodaeum (foregut), middle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midgut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mesenteron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or stomach or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ventriculus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and posterior hindgut (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proctodaeum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foregut and hindgut are ectodermal in origin where as the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midgut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endodermal in origin.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Compared to the carnivores (or) sap suckers, the phytophagous solid feeders possess longer alimentary canal. Alimentary canal is divided into 3 parts.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82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12911"/>
            <a:ext cx="12355192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Functions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of saliva </a:t>
            </a:r>
            <a:endParaRPr lang="en-US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1-To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moisten and to dissolve food.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2-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 lubricate mouthparts.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3-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 add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flavor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 gustatory receptors.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4-In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cockroach the saliva contains</a:t>
            </a:r>
            <a:r>
              <a:rPr 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amylase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for the digestion of starch.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5-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 honey bee saliva contains </a:t>
            </a:r>
            <a:r>
              <a:rPr lang="en-US" sz="20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inveretase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for sucrose digestion.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6-In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Jassid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saliva contains</a:t>
            </a:r>
            <a:r>
              <a:rPr 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lipase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and protease for lipids and protein digestion.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7-In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plant bug saliva contains </a:t>
            </a:r>
            <a:r>
              <a:rPr 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pectinase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which helps in stylet penetration and extra intestinal digestion.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8-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 mosquito, saliva contains</a:t>
            </a:r>
            <a:r>
              <a:rPr 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anticoagulin</a:t>
            </a:r>
            <a:r>
              <a:rPr 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which prevents blood clotting.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9-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 gall midge saliva contains</a:t>
            </a:r>
            <a:r>
              <a:rPr lang="en-US" sz="2000" b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Indole Acetic Acid (IAA)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which produces galls on plant parts.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10-In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disease transmitting insects (vectors) the saliva paves way for the entry of pathogens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(B) - Hepatic </a:t>
            </a:r>
            <a:r>
              <a:rPr lang="en-US" sz="2000" b="1" dirty="0" err="1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caecae</a:t>
            </a:r>
            <a:r>
              <a:rPr lang="en-US" sz="2000" b="1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n-US" sz="2000" b="1" dirty="0" err="1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midgut</a:t>
            </a:r>
            <a:r>
              <a:rPr lang="en-US" sz="2000" b="1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epithelial cells: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It secretes most of the digestive Juices. Two types of cells were involved in the enzyme secretion.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1-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Holocrine :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Epithelial cells disintegrate in the process of enzyme secretion.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Merocrine :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Enzyme secretion occurs without cell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break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.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20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63097"/>
            <a:ext cx="121920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Head Glands</a:t>
            </a:r>
            <a:endParaRPr lang="en-US" sz="1400" b="1" dirty="0">
              <a:solidFill>
                <a:schemeClr val="accent6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Many glands are associated with mouthparts, these are: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1- Mandibular glands: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They are sac- like structure in the head opening near the bases of mandibles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honey bee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queen they produce the 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pheromones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concerned with colony 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control.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2- Maxillary glands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They are sac- like structure in the head opening near the bases of maxillae.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They concerned with the lubrication of mouthparts.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They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play a part in producing the toxin which kills the prey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3- Pharyngeal glands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pharyngeal glands are found in worker honeybees. 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The glands produce brood food with which young larva are feed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and which plays some part in cast determination and provides a major part of queens diet.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4- Labial glands: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In larval Lepidoptera labial glands produce silk which is used in 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cocoon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24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dirty="0"/>
          </a:p>
          <a:p>
            <a:pPr algn="just">
              <a:lnSpc>
                <a:spcPct val="150000"/>
              </a:lnSpc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0"/>
            <a:ext cx="12030420" cy="5760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en-US" sz="2000" b="1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 of enzymes:  </a:t>
            </a:r>
            <a:endParaRPr lang="en-US" sz="2000" dirty="0">
              <a:solidFill>
                <a:schemeClr val="accent6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Proteases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which break proteins in to amino acids. Protease and lipase use for digest the prey.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Carbohydrases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breaking carbohydrates in to mono &amp; disaccharides.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3.Amylase: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converting starch to sugar.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2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Inveretase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converting sucrose to glucose and fructose.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5.Lipases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:breaking lipids in to fatty acids and glycerol.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Micro organisms: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termites,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digestion takes place in colon of hindgut where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mycetomes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group of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cells which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harbor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micro organisms like protozoans;( </a:t>
            </a:r>
            <a:r>
              <a:rPr lang="en-US" sz="20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Trichonympha</a:t>
            </a:r>
            <a:r>
              <a:rPr lang="en-US" sz="20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sp.) secrete the enzyme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cellulase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which can digest the wood material rich in cellulose.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7-Bacteria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:In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scarabidae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beetle larvae, bacteria are involved in digestion.</a:t>
            </a: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Alkaline pH of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midgut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wood feeders, keratin digestion is facilitated by alkaline pH of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midgut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Protozoans: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Tineola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(cloths moth), keratinase secreted by protozoans. 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2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443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-78218"/>
            <a:ext cx="12113111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1) </a:t>
            </a:r>
            <a:r>
              <a:rPr lang="en-US" sz="2000" b="1" dirty="0" smtClean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Foregut</a:t>
            </a:r>
            <a:r>
              <a:rPr lang="en-US" sz="2000" b="1" dirty="0" smtClean="0">
                <a:solidFill>
                  <a:schemeClr val="accent6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the anterior part of the alimentary canal which starts with the mouth cavity and ends with the gizzard (or)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proventriculus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mouth cavity is formed by the labrum as upper lip, labium as lower lip with mandibles and maxillae laterally and hypopharynx at the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center.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 the base of the hypopharynx, salivary glands open into the mouth cavity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It is divided in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1-Pharynx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the region between the mouth and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oesophagus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2-Oesophagus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a narrow part of the foregut through which the food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get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transported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from pharynx into the crop.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3-Crop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a sac like structure which is a dilated form and mainly serves the purpose of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storage of food material.</a:t>
            </a:r>
            <a:endParaRPr lang="en-US" sz="20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4-Gizzard (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proventriculus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):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is a small constricted part of the alimentary canal which consists of the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cuticular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intima layer modified in to a teeth like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denticles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that help for grinding the food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material. After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gizzard the foregut forms into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stomodeal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valve which is surrounded by gastric (or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hepatic caeca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which may vary from 5-6 in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number.Internally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foregut consists of the following layers.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1-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Inner most intima layer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Epithelial cells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3-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Basement membrane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4-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Longitudinal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muscles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Circular muscles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02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19" y="352539"/>
            <a:ext cx="4208446" cy="5888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576" y="528809"/>
            <a:ext cx="7333424" cy="408134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6909772" y="5733223"/>
            <a:ext cx="2999539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Fig. 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Proventriculus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(Foregut)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82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5742"/>
            <a:ext cx="11930231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en-US" sz="2000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Midgut</a:t>
            </a:r>
            <a:r>
              <a:rPr lang="en-US" sz="2000" b="1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000" b="1" dirty="0" err="1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000" b="1" dirty="0" err="1" smtClean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esenteron</a:t>
            </a:r>
            <a:r>
              <a:rPr lang="en-US" sz="2000" b="1" dirty="0" smtClean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r>
              <a:rPr lang="en-US" sz="2000" b="1" dirty="0" smtClean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stomach)</a:t>
            </a:r>
            <a:endParaRPr lang="en-US" sz="2000" b="1" dirty="0">
              <a:solidFill>
                <a:schemeClr val="accent6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Midgut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a short, straight tube in case of primitive insects or a sac or may be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piriform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 fusiform in shape in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caterpillars.Structurally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midgut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consists of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1-Inner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peritrophic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membrane: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secreted by the epithelial cells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peritrophic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membrane protects the tender epithelial cells of the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midgut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from abrasion by hard food particles as no mucous is secreted in insects that feed on the solid food material.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forms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coat over the food </a:t>
            </a:r>
            <a:r>
              <a:rPr lang="en-US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particles.This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layer is said to be permeable to the digestive enzymes and the products of digestion. It is absent in case of sap sucking insects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2-A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layer of epithelial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cells: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epithelial layer of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midgut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consists of 3 types of cells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Columnar cells: These are columnar in shape,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arranged in a brush border (or) honey comb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border.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Regenerative cells: These epithelial cells are involved in the production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new cells to replace the whole columnar cells involved in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holocrine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secretion of enzymes.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Goblet cells: Mainly serve for storage and excretion.</a:t>
            </a: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3-Basement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membrane</a:t>
            </a:r>
            <a:endParaRPr lang="en-US" sz="2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4-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Circular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muscles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Longitudinal muscles</a:t>
            </a:r>
            <a:endParaRPr lang="en-US" sz="2000" b="1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1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9916"/>
            <a:ext cx="118621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Hindgut</a:t>
            </a:r>
            <a:endParaRPr lang="en-US" sz="2000" dirty="0">
              <a:solidFill>
                <a:schemeClr val="accent6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is also known as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proctodaeum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which is lined inside by intima. It is more permeable than that of the foregut. Anterior end of the hindgut can be marked by the presence of a set of </a:t>
            </a:r>
            <a:r>
              <a:rPr lang="en-US" sz="20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malpighian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tubules and a </a:t>
            </a: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pyloric valve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Internally hindgut has same structure as that of the foregut.</a:t>
            </a:r>
            <a:endParaRPr lang="en-US" sz="20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Hind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gut consists of :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1.Ileum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:is a small intestine (or) tube like structure and appears as a pouch in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scarabids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2.Colon</a:t>
            </a:r>
            <a:r>
              <a:rPr lang="en-US" sz="2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may (or) may not be present and if present, it leads to rectum.    </a:t>
            </a:r>
            <a:endParaRPr lang="en-US" sz="2000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3.Rectum: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epithelial cells of the rectum may sometimes get differentiated into rectal papillae (or) pads which vary in number from 3-6. These are involved in reabsorption of water, salts from the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fecal matter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3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Insects Digestion and Excretion | insect digestive and execratory system |  Module 02.04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86" y="-105388"/>
            <a:ext cx="10542494" cy="790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34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181" y="469057"/>
            <a:ext cx="9284809" cy="565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03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776038" cy="6506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Process of </a:t>
            </a:r>
            <a:r>
              <a:rPr lang="en-US" sz="2000" b="1" dirty="0" smtClean="0">
                <a:solidFill>
                  <a:schemeClr val="accent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digestion:</a:t>
            </a:r>
            <a:endParaRPr lang="en-US" sz="2000" b="1" dirty="0">
              <a:solidFill>
                <a:schemeClr val="accent6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food ingested by the insects through the mouth cavity enters into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en-US" sz="20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alimentary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canal, get digested and the undigested waste material is excreted through anus. During this process, food material is broken down into small particles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that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can be readily absorbed by the cells of the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midgut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and hindgut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Digestion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mainly takes place in 5 steps.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1. Ingestion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: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Food is partially digested in the oral cavity with the help of salivary enzymes. In insects like fluid feeders, 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carnivorous blowfly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larvae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etc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digestion occurs outside the intestine by a process called extra intestinal (or) extra oral digestion 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2. Transportation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: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food material entered in to the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oesophagus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is transported in to the crop by muscular activity i.e. by peristatic movements. Food moves continuously from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oesophagus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in to the crop where it is stored. From the crop, food enters in to the gizzard where it is still broken in to very minute particles with the help of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denticles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or the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cuticular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teeth.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3. Digestion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From the gizzard through the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stomodeal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valve, food passes in to the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midgut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where actually digestion starts. The epithelial cells produce enzymes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34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080837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Absorption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Midgut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epithelial cells absorb the nutrients from the digested food and pass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fecal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matter and undigested food material in to the hindgut.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Malpighian tubules maintain ionic balance by absorbing Na and K salts from the blood. The cells of the hindgut are also involved in the re absorption of water, salts and other metabolites from the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fecal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matter.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5. Egestion: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waste food material is discharged through the anus due to the action of the anal muscles.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en-US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Digestive glands:</a:t>
            </a:r>
            <a:endParaRPr lang="en-US" altLang="en-US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b="1" dirty="0">
                <a:solidFill>
                  <a:schemeClr val="accent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A-Salivary Glands: 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Pair of salivary glands is outside and lying below the crop. Each salivary gland is branched, the secretions of all the branches being poured into a common duct(</a:t>
            </a:r>
            <a:r>
              <a:rPr lang="en-US" dirty="0" err="1"/>
              <a:t>salivarium</a:t>
            </a:r>
            <a:r>
              <a:rPr lang="en-US" dirty="0"/>
              <a:t>)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For either pair of salivary glands there is a thin walled salivary receptacle or </a:t>
            </a:r>
            <a:r>
              <a:rPr lang="en-US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reservoir</a:t>
            </a:r>
            <a:r>
              <a:rPr lang="en-US" alt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which is like a bladder. It stores the salivary secretions. This common salivary duct opens into the mouth cavity at the labium.  Movements of the mouthparts help mix saliva with food in the buccal cavity.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 descr="F:\flash\Digestive System in Cockroach_files\cockroach-alimentary-canal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2983" y="3653839"/>
            <a:ext cx="2522863" cy="320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373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1647</Words>
  <Application>Microsoft Office PowerPoint</Application>
  <PresentationFormat>Widescreen</PresentationFormat>
  <Paragraphs>84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Batez</dc:creator>
  <cp:lastModifiedBy>Batez</cp:lastModifiedBy>
  <cp:revision>60</cp:revision>
  <dcterms:created xsi:type="dcterms:W3CDTF">2023-02-17T17:58:02Z</dcterms:created>
  <dcterms:modified xsi:type="dcterms:W3CDTF">2023-02-26T07:02:12Z</dcterms:modified>
</cp:coreProperties>
</file>