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310" r:id="rId2"/>
    <p:sldId id="268" r:id="rId3"/>
    <p:sldId id="312" r:id="rId4"/>
    <p:sldId id="306" r:id="rId5"/>
    <p:sldId id="307" r:id="rId6"/>
    <p:sldId id="313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0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416" autoAdjust="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9D844-DBF9-4DB6-9461-8B579F0B28BB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08D51-CF06-4217-B14E-F1B47DF264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35052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FF0000"/>
                </a:solidFill>
              </a:rPr>
              <a:t>Balanced Cantilever Method</a:t>
            </a:r>
            <a:endParaRPr lang="en-US" sz="4400" b="1" i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7848600" cy="2209800"/>
          </a:xfrm>
        </p:spPr>
        <p:txBody>
          <a:bodyPr>
            <a:normAutofit/>
          </a:bodyPr>
          <a:lstStyle/>
          <a:p>
            <a:pPr lvl="2" algn="ctr">
              <a:buNone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FF0000"/>
                </a:solidFill>
                <a:cs typeface="Times New Roman" pitchFamily="18" charset="0"/>
              </a:rPr>
              <a:t>Ghassan</a:t>
            </a:r>
            <a:endParaRPr lang="en-US" sz="3000" b="1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53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524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superstructure is erected </a:t>
            </a:r>
            <a:r>
              <a:rPr lang="en-US" sz="3200" dirty="0" smtClean="0"/>
              <a:t>by cantilevering </a:t>
            </a:r>
            <a:r>
              <a:rPr lang="en-US" sz="3200" dirty="0"/>
              <a:t>out from opposite sides of the pier. </a:t>
            </a:r>
            <a:endParaRPr lang="en-US" sz="3200" dirty="0" smtClean="0"/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segments are </a:t>
            </a:r>
            <a:r>
              <a:rPr lang="en-US" sz="3200" dirty="0" smtClean="0"/>
              <a:t>added either </a:t>
            </a:r>
            <a:r>
              <a:rPr lang="en-US" sz="3200" dirty="0"/>
              <a:t>at the same time or alternately to each cantilever to maintain </a:t>
            </a:r>
            <a:r>
              <a:rPr lang="en-US" sz="3200" dirty="0" smtClean="0"/>
              <a:t>a relatively </a:t>
            </a:r>
            <a:r>
              <a:rPr lang="en-US" sz="3200" dirty="0"/>
              <a:t>balanced </a:t>
            </a:r>
            <a:r>
              <a:rPr lang="en-US" sz="3200" dirty="0" smtClean="0"/>
              <a:t>system.</a:t>
            </a:r>
          </a:p>
          <a:p>
            <a:pPr algn="just"/>
            <a:r>
              <a:rPr lang="en-US" sz="3200" dirty="0" smtClean="0"/>
              <a:t>After </a:t>
            </a:r>
            <a:r>
              <a:rPr lang="en-US" sz="3200" dirty="0"/>
              <a:t>the cantilevers from </a:t>
            </a:r>
            <a:r>
              <a:rPr lang="en-US" sz="3200" dirty="0" smtClean="0"/>
              <a:t>each adjacent </a:t>
            </a:r>
            <a:r>
              <a:rPr lang="en-US" sz="3200" dirty="0"/>
              <a:t>pier reach mid-span, a cast-in-place closure segment is </a:t>
            </a:r>
            <a:r>
              <a:rPr lang="en-US" sz="3200" dirty="0" smtClean="0"/>
              <a:t>placed followed </a:t>
            </a:r>
            <a:r>
              <a:rPr lang="en-US" sz="3200" dirty="0"/>
              <a:t>by additional </a:t>
            </a:r>
            <a:r>
              <a:rPr lang="en-US" sz="3200" dirty="0" smtClean="0"/>
              <a:t>post-tensioning.</a:t>
            </a:r>
          </a:p>
          <a:p>
            <a:pPr marL="0" indent="0" algn="just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524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Segments </a:t>
            </a:r>
            <a:r>
              <a:rPr lang="en-US" sz="2800" dirty="0"/>
              <a:t>are lifted into </a:t>
            </a:r>
            <a:r>
              <a:rPr lang="en-US" sz="2800" dirty="0" smtClean="0"/>
              <a:t>place using </a:t>
            </a:r>
            <a:r>
              <a:rPr lang="en-US" sz="2800" dirty="0"/>
              <a:t>ground- or water-based cranes, deck mounted lifters at the end of </a:t>
            </a:r>
            <a:r>
              <a:rPr lang="en-US" sz="2800" dirty="0" smtClean="0"/>
              <a:t>each cantilever.</a:t>
            </a:r>
            <a:endParaRPr lang="en-US" sz="2700" dirty="0" smtClean="0"/>
          </a:p>
          <a:p>
            <a:pPr marL="0" indent="0" algn="just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771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1447800"/>
            <a:ext cx="907228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+mn-lt"/>
              </a:rPr>
              <a:t>Balanced Cantilever Method</a:t>
            </a:r>
            <a:endParaRPr lang="en-US" sz="400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64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sz="2400" dirty="0"/>
              <a:t>The balanced cantilever method is most economical for span lengths greater than about 50m</a:t>
            </a:r>
            <a:r>
              <a:rPr lang="en-US" sz="2400" dirty="0" smtClean="0"/>
              <a:t>.</a:t>
            </a:r>
            <a:endParaRPr lang="en-US" dirty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span </a:t>
            </a:r>
            <a:r>
              <a:rPr lang="en-US" dirty="0" smtClean="0"/>
              <a:t>lengths </a:t>
            </a:r>
            <a:r>
              <a:rPr lang="en-US" dirty="0"/>
              <a:t>greater than about 140m, the weight of the segments near the </a:t>
            </a:r>
            <a:r>
              <a:rPr lang="en-US" dirty="0" smtClean="0"/>
              <a:t>piers reduces </a:t>
            </a:r>
            <a:r>
              <a:rPr lang="en-US" dirty="0"/>
              <a:t>the feasibility of using precast segments in balanced </a:t>
            </a:r>
            <a:r>
              <a:rPr lang="en-US" dirty="0" smtClean="0"/>
              <a:t>cantilever construction.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success of this method relies </a:t>
            </a:r>
            <a:r>
              <a:rPr lang="en-US" dirty="0" smtClean="0"/>
              <a:t>heavily on </a:t>
            </a:r>
            <a:r>
              <a:rPr lang="en-US" dirty="0"/>
              <a:t>accurate geometry control during match casting, whereas the size </a:t>
            </a:r>
            <a:r>
              <a:rPr lang="en-US" dirty="0" smtClean="0"/>
              <a:t>and weight </a:t>
            </a:r>
            <a:r>
              <a:rPr lang="en-US" dirty="0"/>
              <a:t>of precast segments are limited by the capacity of transportation </a:t>
            </a:r>
            <a:r>
              <a:rPr lang="en-US" dirty="0" smtClean="0"/>
              <a:t>and placing equipment.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35052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Casting of  Segments</a:t>
            </a:r>
            <a:r>
              <a:rPr lang="en-US" sz="4400" dirty="0"/>
              <a:t> </a:t>
            </a:r>
            <a:endParaRPr lang="en-US" sz="4400" b="1" i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7848600" cy="2209800"/>
          </a:xfrm>
        </p:spPr>
        <p:txBody>
          <a:bodyPr>
            <a:normAutofit/>
          </a:bodyPr>
          <a:lstStyle/>
          <a:p>
            <a:pPr lvl="2" algn="ctr">
              <a:buNone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FF0000"/>
                </a:solidFill>
                <a:cs typeface="Times New Roman" pitchFamily="18" charset="0"/>
              </a:rPr>
              <a:t>Ghassan</a:t>
            </a:r>
            <a:endParaRPr lang="en-US" sz="3000" b="1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71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3246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r>
              <a:rPr lang="en-US" sz="3100" dirty="0" smtClean="0"/>
              <a:t>      </a:t>
            </a:r>
          </a:p>
          <a:p>
            <a:pPr marL="514350" indent="-514350" algn="just">
              <a:buNone/>
            </a:pPr>
            <a:r>
              <a:rPr lang="en-US" sz="3100" dirty="0" smtClean="0"/>
              <a:t> Two method used for casting of segments</a:t>
            </a:r>
          </a:p>
          <a:p>
            <a:pPr marL="514350" indent="-514350" algn="just">
              <a:buNone/>
            </a:pPr>
            <a:endParaRPr lang="en-US" sz="3100" dirty="0" smtClean="0"/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sz="3300" dirty="0" smtClean="0">
                <a:solidFill>
                  <a:srgbClr val="FF0000"/>
                </a:solidFill>
              </a:rPr>
              <a:t>Short Line Method</a:t>
            </a:r>
          </a:p>
          <a:p>
            <a:pPr marL="880110" lvl="1" indent="-514350" algn="just">
              <a:buNone/>
            </a:pPr>
            <a:r>
              <a:rPr lang="en-US" sz="3100" dirty="0" smtClean="0"/>
              <a:t>      In this rate of segment production  is slow. Three or four segments cast at a time.</a:t>
            </a: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sz="3300" dirty="0" smtClean="0">
                <a:solidFill>
                  <a:srgbClr val="FF0000"/>
                </a:solidFill>
              </a:rPr>
              <a:t>Long Line Method</a:t>
            </a:r>
          </a:p>
          <a:p>
            <a:pPr marL="880110" lvl="1" indent="-514350" algn="just">
              <a:buNone/>
            </a:pPr>
            <a:r>
              <a:rPr lang="en-US" sz="3100" dirty="0" smtClean="0"/>
              <a:t>      In this rate of segment production  is fast. Segments  equal to one span cast at a time.</a:t>
            </a:r>
            <a:r>
              <a:rPr lang="en-US" dirty="0" smtClean="0"/>
              <a:t>  </a:t>
            </a:r>
          </a:p>
          <a:p>
            <a:pPr algn="just">
              <a:buNone/>
            </a:pPr>
            <a:endParaRPr lang="en-US" sz="2800" dirty="0" smtClean="0"/>
          </a:p>
          <a:p>
            <a:pPr marL="880110" lvl="1" indent="-514350" algn="just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24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>
                <a:solidFill>
                  <a:srgbClr val="FF0000"/>
                </a:solidFill>
                <a:latin typeface="+mn-lt"/>
              </a:rPr>
              <a:t>Casting of Segments</a:t>
            </a:r>
            <a:endParaRPr lang="en-US" sz="44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900" y="1174918"/>
            <a:ext cx="8396222" cy="568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987</TotalTime>
  <Words>227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Book Antiqua</vt:lpstr>
      <vt:lpstr>Calibri</vt:lpstr>
      <vt:lpstr>Lucida Sans</vt:lpstr>
      <vt:lpstr>Times New Roman</vt:lpstr>
      <vt:lpstr>Wingdings</vt:lpstr>
      <vt:lpstr>Wingdings 2</vt:lpstr>
      <vt:lpstr>Flow</vt:lpstr>
      <vt:lpstr>Balanced Cantilever Method</vt:lpstr>
      <vt:lpstr>PowerPoint Presentation</vt:lpstr>
      <vt:lpstr>PowerPoint Presentation</vt:lpstr>
      <vt:lpstr>Balanced Cantilever Method</vt:lpstr>
      <vt:lpstr>PowerPoint Presentation</vt:lpstr>
      <vt:lpstr>Casting of  Segments </vt:lpstr>
      <vt:lpstr>PowerPoint Presentation</vt:lpstr>
      <vt:lpstr>Casting of Segments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SEGMENTAL CONSTRUCTION               OF Bridges</dc:title>
  <dc:creator>MIQDAD</dc:creator>
  <cp:lastModifiedBy>MIQDAD</cp:lastModifiedBy>
  <cp:revision>120</cp:revision>
  <dcterms:created xsi:type="dcterms:W3CDTF">2006-08-16T00:00:00Z</dcterms:created>
  <dcterms:modified xsi:type="dcterms:W3CDTF">2023-05-27T14:43:48Z</dcterms:modified>
</cp:coreProperties>
</file>