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MgjX9qw9u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685800"/>
            <a:ext cx="8229600" cy="3657600"/>
          </a:xfrm>
        </p:spPr>
        <p:txBody>
          <a:bodyPr>
            <a:noAutofit/>
          </a:bodyPr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زانکۆی سەلاح ددین</a:t>
            </a:r>
            <a:br>
              <a:rPr lang="ar-IQ" dirty="0" smtClean="0"/>
            </a:br>
            <a:r>
              <a:rPr lang="ar-IQ" dirty="0" smtClean="0"/>
              <a:t>کۆلێژی هونەرە جوانەکان</a:t>
            </a:r>
            <a:br>
              <a:rPr lang="ar-IQ" dirty="0" smtClean="0"/>
            </a:br>
            <a:r>
              <a:rPr lang="ar-IQ" dirty="0" smtClean="0"/>
              <a:t>بەشی سینەماو شانۆ</a:t>
            </a:r>
            <a:br>
              <a:rPr lang="ar-IQ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143000"/>
          </a:xfrm>
        </p:spPr>
        <p:txBody>
          <a:bodyPr>
            <a:normAutofit/>
          </a:bodyPr>
          <a:lstStyle/>
          <a:p>
            <a:pPr algn="ctr"/>
            <a:r>
              <a:rPr lang="ar-IQ" sz="3600" dirty="0" smtClean="0"/>
              <a:t>٢٠١٨- ٢٠١٩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IQ" dirty="0" smtClean="0"/>
          </a:p>
          <a:p>
            <a:pPr algn="r"/>
            <a:r>
              <a:rPr lang="ar-IQ" sz="3600" b="1" dirty="0" smtClean="0"/>
              <a:t>بەهای هونەری شانۆنامەی  ( هاملێت) لەلای بەشێک لە دەرهێنەرە شانۆییە جیهانیەکان</a:t>
            </a:r>
          </a:p>
          <a:p>
            <a:pPr algn="r"/>
            <a:endParaRPr lang="ar-IQ" sz="3600" dirty="0" smtClean="0"/>
          </a:p>
          <a:p>
            <a:pPr algn="r"/>
            <a:r>
              <a:rPr lang="ar-IQ" dirty="0" smtClean="0"/>
              <a:t>پێشکەشکار/  م. ی . گۆران محمد</a:t>
            </a:r>
          </a:p>
          <a:p>
            <a:pPr algn="r"/>
            <a:r>
              <a:rPr lang="ar-IQ" dirty="0" smtClean="0"/>
              <a:t>مامۆستا لەبەشی ( سینەماو شانۆ)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ناونیشانی سیمینار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>
              <a:buNone/>
            </a:pPr>
            <a:r>
              <a:rPr lang="ar-IQ" dirty="0" smtClean="0"/>
              <a:t> </a:t>
            </a:r>
            <a:endParaRPr lang="ar-IQ" dirty="0" smtClean="0"/>
          </a:p>
          <a:p>
            <a:pPr algn="r"/>
            <a:r>
              <a:rPr lang="ar-IQ" sz="3600" b="1" dirty="0" smtClean="0"/>
              <a:t>* (لەڕووی ستراکچەرەوە ) لەلای ”پیتەر بروك“</a:t>
            </a:r>
            <a:r>
              <a:rPr lang="en-US" sz="3600" b="1" dirty="0" smtClean="0"/>
              <a:t> </a:t>
            </a:r>
            <a:endParaRPr lang="ar-IQ" sz="3600" b="1" dirty="0" smtClean="0"/>
          </a:p>
          <a:p>
            <a:pPr algn="r"/>
            <a:endParaRPr lang="ar-IQ" sz="3600" b="1" dirty="0" smtClean="0"/>
          </a:p>
          <a:p>
            <a:pPr algn="r"/>
            <a:r>
              <a:rPr lang="ar-IQ" sz="3600" b="1" dirty="0" smtClean="0"/>
              <a:t> </a:t>
            </a:r>
            <a:r>
              <a:rPr lang="ar-IQ" sz="2400" b="1" dirty="0" smtClean="0"/>
              <a:t>١</a:t>
            </a:r>
            <a:r>
              <a:rPr lang="ar-IQ" sz="2800" b="1" dirty="0" smtClean="0"/>
              <a:t>- گرنگی پێگەی سۆسیۆلۆژی، لە ڕووی زەمەنیەوە لەسەر ئاستی (لۆکەڵی و گلۆبەلی).</a:t>
            </a:r>
          </a:p>
          <a:p>
            <a:pPr algn="r"/>
            <a:r>
              <a:rPr lang="ar-IQ" sz="2800" b="1" dirty="0" smtClean="0"/>
              <a:t>٢  - هاوچەرخی شانۆنامەکە لەڕووی بابەتیەوە. </a:t>
            </a:r>
          </a:p>
          <a:p>
            <a:pPr algn="r"/>
            <a:r>
              <a:rPr lang="ar-IQ" sz="2800" b="1" dirty="0" smtClean="0"/>
              <a:t>٣  -  دەرکەوتنی کەسایەتی شکسپیر لەڕووی ئایدۆلۆژی و هونەریەوە.</a:t>
            </a:r>
          </a:p>
          <a:p>
            <a:pPr algn="r"/>
            <a:r>
              <a:rPr lang="ar-IQ" sz="2800" b="1" dirty="0" smtClean="0"/>
              <a:t>٤ -  بونی تەوەهیم، ( ئیلوژن) بەڕێژەیەکی زۆر لەلای کەسایەتی هاملێت. </a:t>
            </a:r>
            <a:endParaRPr lang="ar-IQ" sz="28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/>
              <a:t>هۆکارەکانی گرنگی شانۆنامەی هاملێت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ar-IQ" sz="3600" dirty="0" smtClean="0"/>
          </a:p>
          <a:p>
            <a:pPr algn="r">
              <a:buNone/>
            </a:pPr>
            <a:endParaRPr lang="ar-IQ" sz="3600" dirty="0" smtClean="0"/>
          </a:p>
          <a:p>
            <a:pPr algn="r">
              <a:buNone/>
            </a:pPr>
            <a:r>
              <a:rPr lang="ar-IQ" sz="2400" b="1" dirty="0" smtClean="0"/>
              <a:t>١- </a:t>
            </a:r>
            <a:r>
              <a:rPr lang="ar-IQ" sz="2800" b="1" dirty="0" smtClean="0"/>
              <a:t>کەسایەتیەکەی هۆش مەندە ئاگای لە ( لاهوت و فەلسەفە) هەیە. </a:t>
            </a:r>
          </a:p>
          <a:p>
            <a:pPr algn="r">
              <a:buNone/>
            </a:pPr>
            <a:r>
              <a:rPr lang="ar-IQ" sz="2800" b="1" dirty="0" smtClean="0"/>
              <a:t>٢  -  هێزی پێگەی کۆمەڵایەتی هاملێت لەناو ژینگەی خێزانەکەیدا.</a:t>
            </a:r>
          </a:p>
          <a:p>
            <a:pPr algn="r">
              <a:buNone/>
            </a:pPr>
            <a:r>
              <a:rPr lang="ar-IQ" sz="2800" b="1" dirty="0" smtClean="0"/>
              <a:t>٣ -  لەڕووی بابەتیەوە شانۆنامەکە فەزایەکی بەرفراوانی ئیلوژنی تێدایە، هاوکارە بۆ ئەوەی بە ستایلی جۆراو جۆر پیشان بدرێت.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pPr algn="ctr"/>
            <a:r>
              <a:rPr lang="ar-IQ" sz="4400" dirty="0" smtClean="0"/>
              <a:t>ڕەهەندی کەسایەتی ( هاملێت) لەلای ” نیکۆلاس هیتنەر“ </a:t>
            </a:r>
            <a:br>
              <a:rPr lang="ar-IQ" sz="44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IQ" dirty="0" smtClean="0"/>
          </a:p>
          <a:p>
            <a:pPr algn="r"/>
            <a:r>
              <a:rPr lang="ar-IQ" b="1" dirty="0" smtClean="0"/>
              <a:t>١  - هاملێت وەکو ئاماژەیەک بۆ شانۆی مۆدێرن ( بەشانۆیکردنی نمایش).</a:t>
            </a:r>
          </a:p>
          <a:p>
            <a:pPr algn="r"/>
            <a:r>
              <a:rPr lang="ar-IQ" b="1" dirty="0" smtClean="0"/>
              <a:t>٢  -  دەرکەوتنی ئاماژە سەرەتایەکانی پرۆسەی دەرهێنان.</a:t>
            </a:r>
          </a:p>
          <a:p>
            <a:pPr algn="r"/>
            <a:r>
              <a:rPr lang="ar-IQ" b="1" dirty="0" smtClean="0"/>
              <a:t>٢ - پیشاندانی ئاستی ڕۆشنبیری خودی شکسپیر لەڕووی  درامانوسی و  تەنانەت لەڕووی نمایشیەوە.</a:t>
            </a:r>
          </a:p>
          <a:p>
            <a:pPr algn="r"/>
            <a:r>
              <a:rPr lang="ar-IQ" b="1" dirty="0" smtClean="0"/>
              <a:t>٣  -  بونی پانتایەکی باش بۆ نواندن و وازیکردنی ئاکتەر </a:t>
            </a:r>
          </a:p>
          <a:p>
            <a:r>
              <a:rPr lang="en-US" sz="2000" b="1" dirty="0" smtClean="0"/>
              <a:t>(</a:t>
            </a:r>
            <a:r>
              <a:rPr lang="en-US" sz="2000" b="1" dirty="0" smtClean="0"/>
              <a:t>Actions and Dialogues)</a:t>
            </a: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دیدی پێشکەشکار بۆ شانۆنامەی هاملێت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pPr algn="r"/>
            <a:endParaRPr lang="ar-IQ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pPr algn="ctr"/>
            <a:r>
              <a:rPr lang="ar-IQ" sz="4400" dirty="0" smtClean="0"/>
              <a:t>سوپاس بۆ ئامادەبونتان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ar-IQ" b="1" dirty="0" smtClean="0"/>
          </a:p>
          <a:p>
            <a:r>
              <a:rPr lang="en-US" sz="2800" dirty="0" smtClean="0"/>
              <a:t>1 – </a:t>
            </a:r>
            <a:r>
              <a:rPr lang="en-US" sz="2800" b="1" dirty="0" smtClean="0"/>
              <a:t>Actors And Acting In Shakespeare </a:t>
            </a:r>
            <a:r>
              <a:rPr lang="en-US" sz="2800" b="1" dirty="0" err="1" smtClean="0"/>
              <a:t>Time,Cambridge</a:t>
            </a:r>
            <a:r>
              <a:rPr lang="en-US" sz="2800" b="1" dirty="0" smtClean="0"/>
              <a:t> University press. 1950</a:t>
            </a:r>
            <a:r>
              <a:rPr lang="en-US" sz="2800" dirty="0" smtClean="0"/>
              <a:t>. </a:t>
            </a:r>
            <a:endParaRPr lang="ar-IQ" sz="2800" dirty="0" smtClean="0"/>
          </a:p>
          <a:p>
            <a:r>
              <a:rPr lang="en-US" sz="2800" dirty="0" smtClean="0"/>
              <a:t> </a:t>
            </a:r>
            <a:endParaRPr lang="en-US" sz="2800" dirty="0" smtClean="0"/>
          </a:p>
          <a:p>
            <a:r>
              <a:rPr lang="en-US" sz="2800" dirty="0" smtClean="0"/>
              <a:t>2- (Peter Brook Interview).</a:t>
            </a:r>
          </a:p>
          <a:p>
            <a:r>
              <a:rPr lang="en-US" sz="2800" dirty="0" smtClean="0">
                <a:hlinkClick r:id="rId2"/>
              </a:rPr>
              <a:t>https</a:t>
            </a:r>
            <a:r>
              <a:rPr lang="en-US" sz="2800" dirty="0" smtClean="0">
                <a:hlinkClick r:id="rId2"/>
              </a:rPr>
              <a:t>://www.youtube.com/watch?vMgjX9qw9uI</a:t>
            </a:r>
            <a:r>
              <a:rPr lang="en-US" sz="2800" dirty="0" smtClean="0"/>
              <a:t>. </a:t>
            </a:r>
          </a:p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سەرچاوەکان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304</TotalTime>
  <Words>227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     زانکۆی سەلاح ددین کۆلێژی هونەرە جوانەکان بەشی سینەماو شانۆ </vt:lpstr>
      <vt:lpstr>ناونیشانی سیمینار</vt:lpstr>
      <vt:lpstr>هۆکارەکانی گرنگی شانۆنامەی هاملێت</vt:lpstr>
      <vt:lpstr>ڕەهەندی کەسایەتی ( هاملێت) لەلای ” نیکۆلاس هیتنەر“  </vt:lpstr>
      <vt:lpstr>دیدی پێشکەشکار بۆ شانۆنامەی هاملێت</vt:lpstr>
      <vt:lpstr>سوپاس بۆ ئامادەبونتان</vt:lpstr>
      <vt:lpstr>سەرچاوەکان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زانکۆی سەلاح ددین کۆلێژی هونەرە جوانەکان بەشی سینەماو شانۆ </dc:title>
  <dc:creator>PC-DIYAR</dc:creator>
  <cp:lastModifiedBy>Shamfuture</cp:lastModifiedBy>
  <cp:revision>28</cp:revision>
  <dcterms:created xsi:type="dcterms:W3CDTF">2006-08-16T00:00:00Z</dcterms:created>
  <dcterms:modified xsi:type="dcterms:W3CDTF">2018-11-11T18:51:15Z</dcterms:modified>
</cp:coreProperties>
</file>