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591762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زانکۆی سەلاح ددین</a:t>
            </a:r>
            <a:br>
              <a:rPr lang="ar-IQ" dirty="0" smtClean="0"/>
            </a:br>
            <a:r>
              <a:rPr lang="ar-IQ" dirty="0" smtClean="0"/>
              <a:t>کۆلێژی هونەرە جوانەکان</a:t>
            </a:r>
            <a:br>
              <a:rPr lang="ar-IQ" dirty="0" smtClean="0"/>
            </a:br>
            <a:r>
              <a:rPr lang="ar-IQ" dirty="0" smtClean="0"/>
              <a:t>بەشی سینەماو شانۆ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599"/>
            <a:ext cx="7772400" cy="914401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smtClean="0"/>
              <a:t> ( ٢٠١٨- ٢٠١٩)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IQ" dirty="0" smtClean="0"/>
          </a:p>
          <a:p>
            <a:pPr algn="r"/>
            <a:r>
              <a:rPr lang="ar-IQ" sz="4400" b="1" dirty="0" smtClean="0"/>
              <a:t>” </a:t>
            </a:r>
            <a:r>
              <a:rPr lang="ar-IQ" sz="4400" b="1" dirty="0" smtClean="0"/>
              <a:t>کاریگەریەکانی </a:t>
            </a:r>
            <a:r>
              <a:rPr lang="ar-IQ" sz="4400" b="1" dirty="0" smtClean="0"/>
              <a:t>ئەدۆلف ئاپیا لەسەر پرۆسەی دەرهێنان لە شانۆی مۆدێردندا“  </a:t>
            </a:r>
            <a:endParaRPr lang="ar-IQ" sz="2800" b="1" dirty="0" smtClean="0"/>
          </a:p>
          <a:p>
            <a:pPr algn="r"/>
            <a:r>
              <a:rPr lang="ar-IQ" sz="2800" b="1" dirty="0" smtClean="0"/>
              <a:t>پێشکەشکار/  م.ی. گۆران محمد فەقێ</a:t>
            </a:r>
          </a:p>
          <a:p>
            <a:pPr algn="r"/>
            <a:r>
              <a:rPr lang="ar-IQ" sz="2800" b="1" dirty="0" smtClean="0"/>
              <a:t>مامۆستا لەبەشی/ (سینەماو شانۆ)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ناونیشانی سیمینار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C-DIYAR\Desktop\wagner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24000" y="2119879"/>
            <a:ext cx="6781800" cy="382372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900" dirty="0" smtClean="0"/>
              <a:t>تێڕوانینەکانی ئاپیا دەربارەی:                      </a:t>
            </a:r>
            <a:r>
              <a:rPr lang="ar-IQ" sz="3600" dirty="0" smtClean="0"/>
              <a:t>یەکەم/ شانۆی نەریتی و تەقلیدی ( ڕیچارد ڤاگنەر)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pPr algn="r"/>
            <a:r>
              <a:rPr lang="en-US" sz="3200" b="1" dirty="0" smtClean="0"/>
              <a:t>(Less Communication) </a:t>
            </a:r>
            <a:r>
              <a:rPr lang="ar-JO" sz="3200" b="1" dirty="0" smtClean="0"/>
              <a:t>أ -  </a:t>
            </a:r>
            <a:r>
              <a:rPr lang="ar-IQ" sz="3200" b="1" dirty="0" smtClean="0"/>
              <a:t>پەیوەندی ئاکتەر بە فەزاوە.</a:t>
            </a:r>
          </a:p>
          <a:p>
            <a:pPr algn="r"/>
            <a:r>
              <a:rPr lang="en-US" b="1" dirty="0" smtClean="0"/>
              <a:t>(Spot ,Color, Sureness, Acting)</a:t>
            </a:r>
            <a:r>
              <a:rPr lang="ar-JO" b="1" dirty="0" smtClean="0"/>
              <a:t>ب - </a:t>
            </a:r>
            <a:r>
              <a:rPr lang="ar-IQ" b="1" dirty="0" smtClean="0"/>
              <a:t> </a:t>
            </a:r>
            <a:r>
              <a:rPr lang="ar-IQ" sz="3200" b="1" dirty="0" smtClean="0"/>
              <a:t>بەهاو گرنگی ڕووناکی و دیکۆر</a:t>
            </a:r>
            <a:r>
              <a:rPr lang="ar-IQ" b="1" dirty="0" smtClean="0"/>
              <a:t>.</a:t>
            </a:r>
          </a:p>
          <a:p>
            <a:pPr algn="r"/>
            <a:r>
              <a:rPr lang="en-US" b="1" dirty="0" smtClean="0"/>
              <a:t>(Stanislavski) </a:t>
            </a:r>
            <a:r>
              <a:rPr lang="ar-IQ" b="1" dirty="0" smtClean="0"/>
              <a:t>ج -  </a:t>
            </a:r>
            <a:r>
              <a:rPr lang="ar-IQ" sz="3200" b="1" dirty="0" smtClean="0"/>
              <a:t>شانۆی ناچرالیستی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دووەم/ داهێنانی  ڕەهەندی سێهەم، دایمێنشنی سێ: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71600" y="1828800"/>
            <a:ext cx="6477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وێنەیەک لە دیزانی دیکۆرو ڕوناکی لەلای ئاپیا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lain"/>
            </a:pPr>
            <a:r>
              <a:rPr lang="ar-IQ" dirty="0" smtClean="0"/>
              <a:t>-</a:t>
            </a:r>
            <a:r>
              <a:rPr lang="en-US" dirty="0" smtClean="0"/>
              <a:t> </a:t>
            </a:r>
            <a:r>
              <a:rPr lang="en-US" b="1" dirty="0" smtClean="0"/>
              <a:t>Fifty Key theatre Directors. by. </a:t>
            </a:r>
            <a:r>
              <a:rPr lang="en-US" b="1" dirty="0" err="1" smtClean="0"/>
              <a:t>Shomit</a:t>
            </a:r>
            <a:r>
              <a:rPr lang="en-US" b="1" dirty="0" smtClean="0"/>
              <a:t> miter. (2005). Ch5.P.66,67,68</a:t>
            </a:r>
            <a:r>
              <a:rPr lang="en-US" dirty="0" smtClean="0"/>
              <a:t>.</a:t>
            </a:r>
          </a:p>
          <a:p>
            <a:pPr marL="624078" indent="-514350">
              <a:buAutoNum type="arabicPlain"/>
            </a:pPr>
            <a:endParaRPr lang="en-US" dirty="0" smtClean="0"/>
          </a:p>
          <a:p>
            <a:pPr marL="624078" indent="-514350">
              <a:buAutoNum type="arabicPlain"/>
            </a:pPr>
            <a:r>
              <a:rPr lang="ar-IQ" b="1" dirty="0" smtClean="0"/>
              <a:t>-</a:t>
            </a:r>
            <a:r>
              <a:rPr lang="en-US" b="1" dirty="0" smtClean="0"/>
              <a:t>Adolph </a:t>
            </a:r>
            <a:r>
              <a:rPr lang="en-US" b="1" dirty="0" smtClean="0"/>
              <a:t>Apia The First </a:t>
            </a:r>
            <a:r>
              <a:rPr lang="en-US" b="1" dirty="0" smtClean="0"/>
              <a:t>Stenographer. </a:t>
            </a:r>
            <a:r>
              <a:rPr lang="en-US" b="1" smtClean="0"/>
              <a:t>Leeds </a:t>
            </a:r>
            <a:r>
              <a:rPr lang="en-US" b="1" dirty="0" smtClean="0"/>
              <a:t>University Publication.(2015).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IQ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سەرەچاوەکان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dirty="0" smtClean="0"/>
              <a:t>سوپاس بۆ ئامادەبونتان</a:t>
            </a:r>
            <a:endParaRPr lang="en-US" sz="4400" dirty="0"/>
          </a:p>
        </p:txBody>
      </p:sp>
      <p:pic>
        <p:nvPicPr>
          <p:cNvPr id="4" name="Picture 3" descr="C:\Users\PC-DIYAR\Desktop\thank-you-flowers-250x2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09800"/>
            <a:ext cx="4800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132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زانکۆی سەلاح ددین کۆلێژی هونەرە جوانەکان بەشی سینەماو شانۆ</vt:lpstr>
      <vt:lpstr>ناونیشانی سیمینار</vt:lpstr>
      <vt:lpstr>تێڕوانینەکانی ئاپیا دەربارەی:                      یەکەم/ شانۆی نەریتی و تەقلیدی ( ڕیچارد ڤاگنەر)</vt:lpstr>
      <vt:lpstr>دووەم/ داهێنانی  ڕەهەندی سێهەم، دایمێنشنی سێ:</vt:lpstr>
      <vt:lpstr>وێنەیەک لە دیزانی دیکۆرو ڕوناکی لەلای ئاپیا</vt:lpstr>
      <vt:lpstr>سەرەچاوەکان</vt:lpstr>
      <vt:lpstr>سوپاس بۆ ئامادەبونتان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زانکۆی سەلاح دیین کۆلێژی هونەرە جوانەکان بەشی سینەماو شانۆ</dc:title>
  <dc:creator>PC-DIYAR</dc:creator>
  <cp:lastModifiedBy>Shamfuture</cp:lastModifiedBy>
  <cp:revision>21</cp:revision>
  <dcterms:created xsi:type="dcterms:W3CDTF">2006-08-16T00:00:00Z</dcterms:created>
  <dcterms:modified xsi:type="dcterms:W3CDTF">2018-11-25T19:07:06Z</dcterms:modified>
</cp:coreProperties>
</file>